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12188825" cy="6858000"/>
  <p:notesSz cx="6858000" cy="99472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3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howGuides="1">
      <p:cViewPr varScale="1">
        <p:scale>
          <a:sx n="73" d="100"/>
          <a:sy n="73" d="100"/>
        </p:scale>
        <p:origin x="594" y="72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5" d="100"/>
          <a:sy n="85" d="100"/>
        </p:scale>
        <p:origin x="3054" y="96"/>
      </p:cViewPr>
      <p:guideLst>
        <p:guide orient="horz" pos="313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73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73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6CF3DC6-2E6B-46D2-88B7-5E4FA9F2456C}" type="datetime1">
              <a:rPr lang="tr-TR" smtClean="0"/>
              <a:t>15.03.2021</a:t>
            </a:fld>
            <a:endParaRPr lang="tr-TR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9448185"/>
            <a:ext cx="2971800" cy="4973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9448185"/>
            <a:ext cx="2971800" cy="4973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60E59-1627-4404-ACC5-51C744AB0F2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15:59.0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10655 4921 1984 0,'0'0'1781'16,"-2"-5"-1671"-16,0 2-55 15,2-1-24-15,0 2-5 0,0-1-6 16,0 3-7-16,0 0-5 16,0 0-3-16,0 0-1 15,0 0 1-15,0 0 0 16,0-1 1-16,0 1-2 15,0 0-1-15,0 0 0 16,0 0-2-16,0 0 0 16,0 0-1-16,0 0 0 15,0 11 0-15,0 12 0 16,-3 5 0-16,-2 10 0 16,-4 5 0-16,1 3 0 15,-6 5 0-15,-1 0 0 16,-1 0 0-16,3-3 1 15,0-4-1-15,1-6 0 16,6-4 0-16,1-11 0 0,3-7 0 16,2-6 0-16,0-4-1 15,0-3 1-15,0-3 0 16,0 0-1-16,0 0 1 16,0 0 0-16,0 0 0 15,0 0 0-15,0 0 0 16,13 0 0-16,7-5 0 15,12-9 0-15,7-4 1 16,7-3-1-16,4 2 0 16,2-3 0-16,1 2 0 15,1 0 0-15,-1-1 0 16,-1 3 0-16,-1 0 0 0,0 1 0 16,0-2 0-1,3 0 0-15,2 1 1 0,-1-3-1 16,-4 3 0-16,-1 2 0 15,-6 0 0-15,-5 2 0 16,-8 2 0-16,-5 3 0 16,-8 2 0-16,-5 1 0 15,-1 5 0-15,-4-4 0 16,1 3 0-16,-2-2 0 16,-2 3 0-16,1-4 0 15,1 3 0-15,-1-2 0 16,1 0 0-16,-2-1 0 0,-1 5 0 15,-4-3 0-15,2 3 0 16,-2-2 0-16,0 2 0 16,0-2 1-16,0 0-1 15,0-1 0-15,0 0-1 16,0 3-3-16,0-4-3 16,0 2-17-16,-8 0-99 0</inkml:trace>
  <inkml:trace contextRef="#ctx0" brushRef="#br0" timeOffset="2292.2217">14094 6157 3444 0,'2'-7'307'0,"0"-1"-207"16,-2-1-46-16,3 4-12 16,-1-1-5-16,-2 2-9 15,2-1-10-15,-2 3-11 16,3 1-2-16,-3-1-1 0,2 2 0 15,-2 0-2-15,0 0-1 16,0 0 0-16,0 0 0 16,0 0-1-16,0 0 0 15,0 0 0-15,0 2-2 16,0 13 2-16,0 10-1 16,0 3 1-16,-5 8 0 15,-8 2 0-15,-3 2 1 16,1 4 0-16,2 1-1 15,-1 1 1-15,1-2-1 16,-1 0 1-16,1-2-1 16,4-4 0-16,0-4 0 0,2-6 0 15,5-6 0 1,0-7 0-16,2-6 0 0,0-3 1 16,0-2-1-16,0-2 0 15,0-2 0-15,0 0 0 16,7 0 0-16,11 0 1 15,6 0-1-15,7-7 0 16,10-10 1-16,5-4-1 16,8-4 0-16,4-1 0 15,2-4 0-15,2 0 1 16,0 0-1-16,-1-2 0 16,-1 2 0-16,0-2 0 15,2-3 0-15,1 3 0 16,-1-2 0-16,3 2 0 15,-5 5 0-15,-4 1 0 0,-5 1 0 16,-6 4 0 0,-3 2 1-16,-2-1-1 0,-2 4 0 15,-7 0 0-15,-4 4 0 16,-7 2 0-16,1 1 0 16,-4 4 0-16,-1-1 0 15,-1 0 0-15,-1 0 0 16,-1 0 0-16,-2 1 0 15,1 2 1-15,-6-1-1 16,1 1 0-16,-5 1 1 16,0 2 0-16,-2 0-1 15,0 0 0-15,0 0 0 16,0 0 0-16,0 0 0 0,0 0 0 16,0 0 0-16,0 0-1 15,0 0-2-15,0 0-5 16,0 0-13-16,-7 0-38 15,-8 0-211-15</inkml:trace>
  <inkml:trace contextRef="#ctx0" brushRef="#br0" timeOffset="3233.1065">11341 7703 3752 0,'0'0'141'0,"0"0"-91"16,0 0-20-16,3 0-15 16,-1-3 3-16,0 1-5 15,-2 2-4-15,2 0-2 0,-2 0-1 16,0 0 0-16,0 0-1 15,3-2-4-15,-1 2-1 16,4 0 0-16,1 0 0 16,2 0 1-16,0 0-1 15,-3 0 0-15,-1 0 0 16,-3 0 0-16,0 0 0 16,-2 0 0-16,0 0 0 15,0 0 0-15,0 0-1 16,0 0 1-16,0 0 0 15,0 0 0-15,0 0 0 0,0 0 0 16,0 0 0 0,0 0-3-16,0 0-11 0,0 2 4 15,0 6-17-15,0 0-36 16,0-2-230-16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56:04.14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13679 3292 3872 0,'0'10'0'0,"12"-6"-286"0</inkml:trace>
  <inkml:trace contextRef="#ctx0" brushRef="#br0" timeOffset="5056.3201">423 531 3826 0,'-2'-4'101'0,"0"0"-58"16,0-2-11-16,-1 0-13 16,1 2-6-16,2-1-9 15,0 2 3-15,0-1-1 16,0 2 0-16,0 0-3 16,0 1 3-16,0-1 1 15,0-1-1-15,0 1-4 16,-3 0 0-16,1 0 1 15,2-1-2-15,-2 0 0 16,2 0-1-16,-2 2 0 16,2 1 1-16,0 0-1 15,0-2 1-15,0 0-1 0,0 2 0 16,0 0 1-16,0 0-1 16,0 0 0-16,0 0 0 15,0 0 0-15,0 0 0 16,0 2 0-16,0 14-1 15,0 8 1-15,0 8 0 16,0 9 0-16,-7 2 0 16,1 3 0-16,-3 0 0 15,0 3 0-15,0-3 0 16,-4 0 0-16,1-2 0 16,-1-6 0-16,-1-7 0 15,6-10 0-15,1-6-1 16,5-7 1-16,2-6 0 15,0-1-1-15,0-1 0 0,0 0-1 16,0 0-2-16,0 0-10 16,0 0-58-16</inkml:trace>
  <inkml:trace contextRef="#ctx0" brushRef="#br0" timeOffset="5598.6461">432 437 3914 0,'0'-2'110'0,"0"0"-82"16,0 0-13-16,0 1-6 16,0-2-4-16,0 0-4 15,0 3 0-15,0 0-1 16,0 0 1-16,0 0-1 16,0 0 0-1,4 0 0-15,10 0-1 0,3 0 1 16,10 0 0-16,2 0 0 15,4 0 0-15,1 0 0 16,-3 0 0-16,-2 0 0 16,0 0-1-16,-4 0 0 15,-1 0-4-15,-1 0-2 16,-1 3-5-16,-4-3-24 0,-10 0-143 16</inkml:trace>
  <inkml:trace contextRef="#ctx0" brushRef="#br0" timeOffset="6068.1954">430 808 3545 0,'0'-2'458'0,"0"1"-420"15,2-2-17-15,-2 1-9 0,0 2-7 16,2 0-4 0,0 0-1-16,5 0 0 0,4 0 1 15,10 0-1-15,6-2 0 16,4 2 0-16,2-2 0 15,3 2 0-15,-3 0 0 16,-2 0-2-16,2 0-2 16,13 0-6-16,-11 0-15 15,-2 2-66-15</inkml:trace>
  <inkml:trace contextRef="#ctx0" brushRef="#br0" timeOffset="6331.9866">969 796 3839 0,'0'0'115'0,"0"2"-92"16,0 2-18-16,0 4-5 15,0 4 7-15,-2 2 8 16,2 4-9-16,-2 2 4 15,0 0-6-15,-3 0-2 16,2-2 0-16,1-2-2 16,0-2 0-16,2-4-4 15,0-1-27-15,0-7-162 0</inkml:trace>
  <inkml:trace contextRef="#ctx0" brushRef="#br0" timeOffset="6564.5027">958 664 3909 0,'5'-7'104'0,"-3"2"-81"15,2-2-9-15,3 3-6 16,-1 1-5-16,4 3-1 15,1 0-2-15,2 0-3 0,-2 0-9 16,9 15-7 0,-4-1-14-16,-3-1-82 0</inkml:trace>
  <inkml:trace contextRef="#ctx0" brushRef="#br0" timeOffset="6970.4989">1235 851 3693 0,'0'5'132'15,"0"5"-54"-15,0 1-27 16,0 2-23-16,0 0-7 16,0 0-12-16,0-3 4 15,0-4-7-15,0 0-1 16,0-4-1-16,0 0 2 15,0-2 4-15,0 0-2 0,0 0 0 16,0 0-1-16,0-10-4 16,0-6-2-16,11-6-1 15,-1-2-1-15,4 0 0 16,-1 0 0-16,-1 7-1 16,-3 4 2-16,-5 5-1 15,-2 4 1-15,0 4-1 16,0 0-2-16,3 0 1 15,2 0 1-15,2 8 0 16,-1 4 1-16,4 2-1 16,-3 0 1-16,-1 2 0 0,-3 0-1 15,2 1-3-15,2 0-9 16,2-2-19-16,0-6-101 16</inkml:trace>
  <inkml:trace contextRef="#ctx0" brushRef="#br0" timeOffset="7788.7053">1721 858 3960 0,'0'-7'61'0,"0"2"-36"15,0-3-10-15,0-2-7 16,0 1-4-16,0-2 0 16,0 5-2-16,0 0-1 15,-8 3-1-15,2 3 0 16,-3 0-1-16,-7 0 0 16,1 7 0-16,-5 12 1 15,0 0-1-15,2 3 1 16,2 2 0-16,3-5-1 15,6 2 0-15,5-7-1 16,2-2 1-16,0-6 1 16,9-4 0-16,11-2 0 15,4 0 1-15,1-8-1 0,-1-7 1 16,-3-8-1-16,-4-1 0 16,-1-4 1-16,-3-2-1 15,-3-4 0-15,-6-4 0 16,-2-3 1-16,-2-3 0 15,0-2-1-15,0 2 0 16,-6 7 0-16,-2 2 0 16,4 12 0-16,2 4 2 15,0 6-1-15,2 8 0 16,0 3 0-16,-3 2-1 16,3 0 0-16,0 0-1 15,0 7-3-15,0 10 3 16,0 5 0-16,0 4 1 15,0 1-1-15,0 2 1 0,0 2 0 16,7-1 0-16,-3-1 0 16,2 2 0-16,0-2 0 15,-2 0 0-15,1-3 0 16,-3-2 0-16,2-2 0 16,-2-4 0-16,0-4 1 15,-2-2-1-15,0-4 0 16,0-2 0-16,0 0-1 15,0-2 1-15,0-2 0 16,0 0 0-16,0-2 1 16,0 0-1-16,0 0 0 15,0 0 0-15,0 0 1 0,0 0-1 16,0 0 1 0,0 0 0-16,0 0 0 0,0 0 0 15,0 0-1-15,0 0 0 16,0 0-3-16,0 0-1 15,3 0-6-15,-3 0-23 16,3 0-140-16</inkml:trace>
  <inkml:trace contextRef="#ctx0" brushRef="#br0" timeOffset="9481.1186">3239 499 3756 0,'-2'-6'192'0,"2"1"-156"16,-4-4-8-16,2 0-2 15,-2 0-10-15,2-3-5 16,-2 0-4-16,-1-1-3 15,3-1 0-15,-2 0-2 16,-1 1 0-16,0-1 0 16,-1 0 0-16,-3-1-2 15,0 3 0-15,-5 0 0 16,2 1 0-16,-5 0 0 16,-2 6 0-16,-1 0 0 15,-5 5-1-15,-2 0 1 0,2 0-1 16,4 0 1-16,3 5 0 15,5 7-1 1,1 1 1-16,3 6-1 0,3 4 1 16,4 4 0-16,-1 0 0 15,3 7-1-15,0 1 1 16,0 1 0-16,0 2 0 16,7 1 0-16,-1-1 0 15,3-2 0-15,-2-3 0 16,0-1 0-16,-1-3 0 15,-1-4 0-15,-1-2 0 16,0-3 0-16,-2-4 0 16,-2-2 0-16,4-4 0 0,-4-1 0 15,0-4-1-15,0-1-3 16,-6-2-4-16,-9-2-8 16,-1 0-54-16</inkml:trace>
  <inkml:trace contextRef="#ctx0" brushRef="#br0" timeOffset="9682.6849">2875 713 3954 0,'15'-5'80'15,"10"-5"-70"-15,4 1-4 16,2 1 1-16,3 0-5 15,-1 4-1-15,-4 2-1 0,0 2-3 16,4 0-13-16,-6 0-24 16,-2 4-165-16</inkml:trace>
  <inkml:trace contextRef="#ctx0" brushRef="#br0" timeOffset="9990.3586">3410 649 3567 0,'-2'0'385'0,"-1"0"-341"16,1 0-27-16,-4 0-12 16,-3 0-4-16,-3 15 1 0,-1 2 5 15,-3 8-4-15,1 0 0 16,1 5 0-16,1 2 0 15,5-1-1-15,0-1 0 16,6-2-1-16,2-4 0 16,0-4 0-16,10-4 1 15,9-3 0-15,8-6 0 16,0-2-2-16,0-5-3 16,4 0-14-16,-8 0-26 15,-4-5-262-15</inkml:trace>
  <inkml:trace contextRef="#ctx0" brushRef="#br0" timeOffset="10246.4694">3586 753 3895 0,'4'0'53'15,"3"0"-31"-15,5 7 7 16,-2 6-10-16,4 4-7 16,-1 1-5-16,0 0-3 15,1 0-1-15,-1 1-2 16,1-2 0-16,-1-3-1 16,3-2-1-16,9-8-5 0,-6-2-20 15,-1-2-109-15</inkml:trace>
  <inkml:trace contextRef="#ctx0" brushRef="#br0" timeOffset="10484.953">3725 761 3763 0,'0'0'124'0,"-2"0"-70"16,-2 3-23-16,2 9 0 0,0 4-11 15,0 2-7-15,-2 3-6 16,-3 4-2-16,1-1-1 16,-4-2-2-16,1 0-1 15,3-4-1-15,4-4 1 16,2-3-1-16,0-4-6 16,0 0-13-16,11-5-60 0</inkml:trace>
  <inkml:trace contextRef="#ctx0" brushRef="#br0" timeOffset="10842.658">3894 648 3908 0,'4'0'89'0,"5"0"-72"16,2 7-13-16,2 11 0 15,1 7 4-15,-3 1 1 16,-5 2 3-16,2 2-8 16,-4 2-1-16,-2-2-1 15,-2 0-1-15,0-2 0 16,0-4-1-16,0-3 0 15,0-6 1-15,-4-3-1 16,0-2 0-16,2-4 0 0,-2 0 0 16,2-4 0-16,2 1-1 15,0-3-10 1,0 0-14-16,12-5-71 0</inkml:trace>
  <inkml:trace contextRef="#ctx0" brushRef="#br0" timeOffset="11258.6091">4128 886 3338 0,'0'0'547'0,"0"0"-488"0,0 0-25 16,0 0 0-16,0 0-16 15,0 0-6-15,0 0-1 16,6 0-3-16,5 2-2 15,3 2-3-15,1-2-2 16,6 2 0-16,3 0 0 0,3-4-1 16,0 1 0-16,0-1 0 15,-3 0 0-15,-2 0 0 16,-4 0-1-16,-3 0-4 16,-3 0-2-16,-1 0-1 15,-2-3-12-15,-5-5-25 16,-2 0-884-16</inkml:trace>
  <inkml:trace contextRef="#ctx0" brushRef="#br0" timeOffset="11658.1372">4246 722 3790 0,'0'0'172'16,"0"-2"-134"-16,0-1-18 15,0 1 1-15,4 0-8 16,5 1-8-16,5-1-1 0,8 2-2 16,4 0-1-1,6 0 0-15,3 0-1 16,-1 0 1-16,2-2 0 0,-5 2-1 16,-4 0 1-16,-5-2-1 15,-4 2 0-15,-2 0 0 16,-5 0-1-16,4 0-3 15,-3 0-14-15,-2 0-53 0</inkml:trace>
  <inkml:trace contextRef="#ctx0" brushRef="#br0" timeOffset="12175.4841">5204 667 3859 0,'4'-5'138'0,"2"0"-105"15,-2 0-9-15,-2-2-9 16,-2 3-6-16,0 3-5 16,0-1-2-16,0 2-2 15,-12 0 1-15,-7 0-1 16,-4 0-1-16,-3 0 1 15,-6 14 0-15,3 1 0 16,-2 3 0-16,0 3 0 16,2 0 0-16,4 1 0 15,4 2 0-15,5 1 0 16,5-4 0-16,9 0 0 16,2-5 0-16,0 0 0 15,21-2 0-15,10-2 0 16,6-1 0-16,-2-4 0 15,1 1 0-15,-3-2-2 0,1-1-8 16,-8-2-24-16,-7-1-119 16</inkml:trace>
  <inkml:trace contextRef="#ctx0" brushRef="#br0" timeOffset="12600.3061">5345 842 3811 0,'0'-4'174'16,"0"0"-144"-16,0 1-10 0,0 2-3 15,0 1-10-15,0 0-5 16,0 0-2 0,-13 4 0-16,-5 6 0 0,-3 2 0 15,4 0 0-15,3 2 0 16,6 0 0-16,3 0 0 15,3-1 0-15,2-1 0 16,0-3 0-16,7 2 0 16,11-6 0-16,5 0 0 15,4-3 1-15,2-2 0 16,0 0 0-16,-2 0 2 16,-2-12 0-16,-2-3 0 15,-8-1 1-15,-1 2-1 16,-8-2-1-16,-2 2-1 0,-4 2 1 15,0 2-2 1,0 3 0-16,0 0 0 0,0 3 0 16,-8 2-1-16,0 2 0 15,0 0-1-15,-1 0-5 16,3 6 0-16,0 6-14 16,6-3-66-16</inkml:trace>
  <inkml:trace contextRef="#ctx0" brushRef="#br0" timeOffset="12999.7341">5746 806 3859 0,'2'-4'148'0,"-2"-2"-121"0,0 2-9 15,0 0-8-15,0 0-2 16,0 4-5-16,-6 0-2 15,-9 0-1-15,-2 0 0 16,2 0 0-16,1 0 0 16,6 6 0-16,4 2 0 15,1 0-1-15,3 0-1 16,0 2 1-16,0 0 1 16,11 0 0-16,4 0 0 15,3 1 0-15,1 1 0 16,0-1 0-16,2 1 0 15,-6 2 0-15,-1 0-1 16,-8-2 1-16,-2-2 0 0,-4 0 0 16,0 2 0-16,-8-3 0 15,-11 0 0-15,-4-1 1 16,0-1-1-16,1-2 0 16,7-2 0-16,9-3-1 15,4 0-6-15,2 0-24 0</inkml:trace>
  <inkml:trace contextRef="#ctx0" brushRef="#br0" timeOffset="13308.715">6058 698 3877 0,'12'0'101'16,"0"0"-82"-16,7 0-8 16,3 8 2-16,2 6-1 15,3 0 2-15,4 1-4 16,0 0-3-16,3 1-1 16,-3 0-3-16,-2-2-2 15,-5 2 0-15,-1 0-1 16,-10-2 0-16,-1-2 0 15,-6 0 0-15,-1-4-1 0,-5-2-2 16,0-2-4 0,0-4-15-16,-5 0-29 0</inkml:trace>
  <inkml:trace contextRef="#ctx0" brushRef="#br0" timeOffset="13657.6657">6379 671 3915 0,'0'0'70'0,"-4"0"-58"0,-7 9-7 16,-1 7 4-16,-1 1 2 15,-1 4-3-15,2 1-3 16,0 0 1-16,1 2 5 15,-2 2-4-15,1 0-3 16,-3 0 0-16,1 0-1 16,3-2-2-16,1-2 0 15,2-2 0-15,2-6-1 16,1-2 0-16,3-4 0 16,0 1 0-16,2-4 0 15,0 0-1-15,0-3-2 16,0-1-5-16,0-1-5 15,11 0-12-15,1 0-149 0</inkml:trace>
  <inkml:trace contextRef="#ctx0" brushRef="#br0" timeOffset="15119.7291">7422 418 3661 0,'2'-3'275'16,"-2"-2"-216"-16,0 4-19 16,0-3-19-16,0 4-9 15,0 0-6-15,0 0-3 16,0 0 0-16,0 0-3 15,3 0 0-15,0 13 0 16,-1 13 0-16,0 6 0 16,-2 5 0-16,0 3 0 0,0 4 0 15,0 2 0 1,-2-4 0-16,-6-3 0 16,6-10 0-16,2-6 0 15,0-7 0-15,0-8 1 0,0-2-1 16,0-6 0-1,0 0 0-15,0 0 0 0,5 0 0 16,6-14 0-16,4-5 0 16,3 2-2-16,3-1 0 15,0 2-2-15,2 6-1 16,0 1 1-16,-1 8 3 16,-5 1-1-16,2 0 1 15,-6 0-1-15,-2 15 1 16,-4 3 0-16,-3 5 1 0,-4-1 2 15,0 3 0 1,-2-6 0-16,-16 1 1 0,-4-1 0 16,-3-5-2-16,1-1 1 15,1-1-2-15,6-4 0 16,5-2 0-16,8-1-5 16,4-5-10-16,4 0-53 15,12 0-301-15</inkml:trace>
  <inkml:trace contextRef="#ctx0" brushRef="#br0" timeOffset="15746.716">7843 727 3868 0,'0'0'62'15,"0"3"-35"-15,0 9-1 16,3 2-1-16,1 0-9 16,1-2-8-16,-3-1-3 15,3-2-3-15,-1-5 0 16,0-2 0-16,5-2 3 16,5 0 2-16,3 0-3 15,4-6-3-15,-1-4-1 16,-1-2 0-16,-3 0 0 0,-5 2 0 15,-1 1-1 1,-6 6 0-16,-2 1 1 0,-2 2-1 16,0 0-1-1,0 0 1-15,0 8 0 0,0 1 1 16,0 1 0-16,0 3 1 16,0-5-1-16,0 0 1 15,0-2 0-15,0-2 0 16,0-2 0-16,0 0 0 15,0 3 1-15,0-2-2 16,0 1 2-16,0 1-2 16,0 2 1-16,0-1-1 15,0 1 1-15,0 0-1 16,-2 3 0-16,-2-1 1 0,-1 4-1 16,2-1 0-1,1 2 0-15,-2 0 0 0,0-2 0 16,-1 2 1-1,-3 0-1-15,-4 0 0 0,-3 3 0 16,-3-3 0-16,-5-1 1 16,-1 0-1-16,-3-2 0 15,1-3 0-15,1-2 1 16,4-1-1-16,6-5 0 16,7 0 0-16,8-2-3 15,6-15-13-15,14-1-178 0</inkml:trace>
  <inkml:trace contextRef="#ctx0" brushRef="#br0" timeOffset="16294.3327">8570 717 3945 0,'0'0'66'0,"0"0"-52"15,0 0-10-15,0 7 2 16,-2 9 1-16,-2 2-2 16,-1 2-3-16,5 0 1 15,0 1-2-15,0-6 0 16,0-3 0-16,3-7 0 16,12 0 2-16,3-5 4 15,2 0-4-15,0 0-2 16,0-8 0-16,-2-6-1 15,-2-1 0-15,-6 1 0 16,0-1 0-16,-4 3-1 16,-1 2 0-16,-3 3 1 0,0 4 0 15,-2 3 0-15,0 0-2 16,2 0-3-16,-2 0 3 16,0 8 2-16,0 4 0 15,0 2 0-15,0-1-1 16,0 1 1-16,0-5 0 15,0 1-3-15,4-2-16 16,10-6-36-16</inkml:trace>
  <inkml:trace contextRef="#ctx0" brushRef="#br0" timeOffset="16636.3588">8958 702 3869 0,'0'-4'77'16,"-4"2"-57"-16,-8 0-8 0,-5 2 13 16,1 0-12-16,-1 0-7 15,1 0-4-15,3 4-1 16,4 4-1-16,2-1 0 16,4 4 0-16,3-1 0 15,0 0 0-15,5-1 0 16,13 4 0-16,2-1 2 15,0 2-2-15,0 2 0 16,-5-2 0-16,-1 0 1 16,-7 1 4-16,-5-3-2 15,-2 2-1-15,0-5 0 0,0 1-1 16,-7-4 0-16,-1-5 0 16,-2-1 1-16,4 0-2 15,6 0-2-15,0-9-21 16,0-3-290-16</inkml:trace>
  <inkml:trace contextRef="#ctx0" brushRef="#br0" timeOffset="16834.8903">9116 734 3831 0,'0'0'184'15,"5"0"-173"-15,2 1-9 16,0 10 8-16,1 3 3 0,1-1-5 15,-2 4-4 1,0-1-3-16,-3-3-1 0,0-2 0 16,-4-3-1-16,3-6-5 15,-3-2-19-15,0 0-153 0</inkml:trace>
  <inkml:trace contextRef="#ctx0" brushRef="#br0" timeOffset="17290.2659">9116 734 3933 0,'87'-96'90'0,"-78"96"-75"16,5 0-3-16,-1 0-8 0,3 5-2 16,-3 7-2-16,1 4 0 15,-3 2-5-15,-3 1-2 16,2-1 2-16,-1 0-3 15,-1-2-13-15,-1-3 4 16,-2-1 5-16,1-1 6 16,-1-1 2-16,-1-4 2 15,0-2 2-15,-1-1 0 16,1-3 9-16,-2 0 23 16,1 0 1-16,-3 0-18 15,2 0-8-15,3-9-3 16,-1-3-2-16,2-4-1 15,3-2-1-15,3 1 1 0,1 1-1 16,-4 2 0 0,2 5 1-16,-4 3 0 0,-3 3 1 15,0 3-2-15,2 0 0 16,0 0-1-16,0 7 1 16,-1 7 0-16,-3 1 0 15,0 3-1-15,-2-1 0 16,0 1-1-16,0-4-1 15,14 3-8-15,-3-8-40 16,5-1-239-16</inkml:trace>
  <inkml:trace contextRef="#ctx0" brushRef="#br0" timeOffset="17819.4693">9792 773 3849 0,'0'-5'90'15,"0"-2"-64"-15,0 2-12 16,-7-4 12-16,-1 4-9 16,-3 1-7-16,-1 1-5 15,1 3-3-15,-1 0-1 16,4 0-1-16,1 0 0 16,1 0 0-16,2 7 0 15,0-2 1-15,4 4-1 16,0-4 1-16,0 0-1 0,0 0 1 15,8-3 3 1,5 3 3-16,3-3-3 0,-1-2-1 16,-1 0-2-16,-3 0-1 15,-3 0 1-15,0 0 3 16,-4 0-1-16,0 0-2 16,-1-2 0-16,-1 0 0 15,0 2 1-15,2 0-1 16,0 0-1-16,6 0-1 15,1 0 1-15,2 12 0 16,1 2 0-16,1 3 0 16,3 2 0-16,-3 1 1 15,3 4 0-15,-5 0-1 16,-1 0 1-16,-5 1 0 16,-5-6 0-16,-2 0-1 0,0-2 0 15,-13-2 0-15,-8-3 1 16,-3-3-1-16,-1 0 1 15,3-5-1-15,2-3 0 16,2-1 1-16,5 0-1 16,-2 0-1-16,-1-5-6 15,5-8-43-15</inkml:trace>
  <inkml:trace contextRef="#ctx0" brushRef="#br0" timeOffset="19419.5114">10414 585 3862 0,'2'-2'146'15,"-2"0"-119"-15,0 2-12 16,0 0-8-16,0 0-3 15,0 9-3-15,0 7 1 16,-8 8 1-16,-2 3 0 16,-1 5-1-16,3-1 0 15,-2-2-1-15,3-7 0 16,3-3-1-16,2-9 0 0,2-5 1 16,0-5 1-16,0 0 1 15,0 0-1-15,0-5 0 16,13-11-1-16,5-4-1 15,3-2 0-15,-2-3 0 16,4 2 0-16,-3-2 0 16,-3 5-1-16,-1 2 1 15,-3 6 0-15,-3 4-1 16,-4 6 1-16,1 2-1 16,-1 0-1-16,-1 9 2 0,2 6-1 15,-3 4 1 1,1 0 0-16,-3-2 0 0,-2-6 0 15,2-2 0 1,-2-5 0-16,2-3 0 0,0-1 0 16,0 0 1-16,5-1 0 15,0-12-1-15,2-5 0 16,0 1 0-16,2-4 0 16,2 1 0-16,1 0 0 15,-1 4 0-15,0 3-1 16,-1 8 1-16,-1 3-1 15,-1 2-1-15,4 6 0 16,-3 15 1-16,3 3 0 16,-3 3 1-16,1 4-1 15,1-4-1-15,2-3 0 0,7 1-1 16,3-9-2-16,4-2 2 16,2-6 0-16,-2-5-5 15,-4-3 1-15,-4 0 4 16,-4 0 3-16,-7-3 0 15,0-11 10-15,-4-1-2 16,-1-2-2-16,-5 0-1 16,0 2-2-16,0 1-2 15,0 1-1-15,-5 5 0 16,-1 4 0-16,-4 4 0 16,0 0-1-16,-3 0 0 15,-1 12 1-15,1 6-1 16,-1 1 1-16,5-1-1 0,1 0 1 15,5-3-2 1,3-3-1-16,0-4-1 0,13-3 3 16,10-5-1-16,6 0-6 15,2 0-4-15,2-5-6 16,-4-4-2-16,0-2 7 16,-9 4 9-16,-4 1 2 15,-7-1 2-15,-7 7 0 16,-2 0 0-16,0 0-4 15,0 0 4-15,0 11-3 16,0-4-27-16,4 2-80 0</inkml:trace>
  <inkml:trace contextRef="#ctx0" brushRef="#br0" timeOffset="19649.4389">11479 727 3926 0,'0'-5'103'15,"0"-2"-84"-15,0 2-10 16,-4-2-6-16,-18 6-2 16,-10 1-1-16,1 0 0 15,0 1 0-15,2 16 0 16,6 1 0-16,8 0 0 16,11-1 0-16,4 0-1 15,7-5 0-15,19-4-2 16,21-8-9-16,-7 0-22 15,-4-10-151-15</inkml:trace>
  <inkml:trace contextRef="#ctx0" brushRef="#br0" timeOffset="19862.5169">11513 513 3855 0,'4'-11'104'0,"3"0"-68"15,0 5-1-15,2 0-20 16,-3 6-7-16,3 0-8 15,0 12 0-15,0 10 4 16,0 8 0-16,-2 1-1 16,-5 6-2-16,-2-3 0 15,0 1 0-15,0-5-1 16,0-2-3-16,0-8-5 16,31-5-9-16,1-6-20 15,1-7-428-15</inkml:trace>
  <inkml:trace contextRef="#ctx0" brushRef="#br0" timeOffset="20094.5421">11949 684 3991 0,'0'-4'47'16,"0"1"-38"-16,-6-1-7 16,-9 4-2-16,-8 0 0 15,-4 0-1-15,-2 0 1 16,0 12 0-16,5 2-1 0,6 4 1 15,10 0 0-15,8 0-1 16,2-1 1-16,24-3-1 16,10-5-2-16,6-2-1 15,3-5 0-15,8-2-6 16,-10 0-17-16,-12-4-219 0</inkml:trace>
  <inkml:trace contextRef="#ctx0" brushRef="#br0" timeOffset="20467.0395">11949 684 3360 0,'159'-4'323'0,"-159"13"-182"0,0 1-87 15,0 4-29-15,0 0-6 16,0-1-4-16,0-4-1 15,7 0 7-15,6-6 8 16,5-3-7-16,2 0-10 16,-2 0-7-16,0-5-4 15,-7-5-1-15,-3-2 0 16,-2 2-2-16,-6-1 0 16,0 6 1-16,0 0 0 15,0 4 0-15,0 1-1 16,0 0-2-16,0 0 1 0,0 8 2 15,0 2 1 1,0 1 0-16,2 2 0 0,4-1 1 16,5-2 1-1,1-3-1-15,7 0-1 0,-3-5-11 16,-3-2-40-16</inkml:trace>
  <inkml:trace contextRef="#ctx0" brushRef="#br0" timeOffset="20719.7772">12464 703 3926 0,'0'0'52'16,"0"0"-43"-16,0 7-7 16,2 0 7-16,4 3 6 0,-2 3-1 15,0-4-6 1,3 2-2-16,-3-3-1 0,-2 0-2 15,4-4-2-15,-6 0 0 16,2-4 0-16,-2 0 1 16,0 0-2-16,0 0 0 15,0 0-15-15,0 0-20 16,0 0-91-16</inkml:trace>
  <inkml:trace contextRef="#ctx0" brushRef="#br0" timeOffset="20922.5728">12464 703 3934 0</inkml:trace>
  <inkml:trace contextRef="#ctx0" brushRef="#br0" timeOffset="21172.3451">12464 703 3934 0,'101'31'98'0,"-101"-31"-81"0,0 0-6 0,0 1-4 0,0 4-5 16,0 1-2-16,2 0 0 16,3 2 0-16,-1 2 2 15,0-2 0-15,1-1 0 16,-3 1-1-16,3-1 0 0,-5-2 1 15,2-4-2-15,-2 1 1 16,0-2 0-16,0 0 1 16,0 0 2-16,0 0-2 15,0-10-2-15,0-6 1 16,0-2-1-16,7-2 0 16,1-2 0-16,6 2 0 15,6-2 0-15,2 6-1 16,3 1 0-16,0 6 0 15,-6 2-3-15,4 7-6 16,-5 0-33-16,-5 0-188 0</inkml:trace>
  <inkml:trace contextRef="#ctx0" brushRef="#br0" timeOffset="21358.7139">12904 633 3751 0,'0'0'253'16,"0"0"-227"-16,0 8-22 15,2 4-3-15,2 4 4 16,3 6 5-16,-3 2-3 16,4 3-4-16,-4-1-2 15,-2-6 0-15,-2-3-1 16,0-6-3-16,0-11-6 16,0 0-19-16,0-2-269 0</inkml:trace>
  <inkml:trace contextRef="#ctx0" brushRef="#br0" timeOffset="21709.733">13008 555 3765 0,'10'0'78'0,"1"5"-49"16,2 9-2-16,1 6 0 15,-1-3 0-15,0 3-9 16,3 2-10-16,2-2-4 15,-1 1-2-15,1-2-2 16,1-1 1-16,-4-2-1 16,-5-3 0-16,2-5 9 15,-5-5 8-15,-5-1 3 0,0-2 2 16,-2 0-6-16,0-3-10 16,0-14-5-16,0-1 0 15,0-2 0-15,2 1 0 16,8 0-1-16,0 1 0 15,6 7 0-15,0 1 0 16,4 3-1-16,-3 7-2 16,4 0-1-16,-1 0-1 15,18 17-7-15,-5 1-47 16,5-4-752-16</inkml:trace>
  <inkml:trace contextRef="#ctx0" brushRef="#br0" timeOffset="22068.7405">13978 560 3911 0,'4'-12'69'15,"-1"-1"-48"-15,-3 1-4 16,0 2 3-16,0 2-5 16,0 5-10-16,-5 3-4 15,-3 0-1-15,-5 0 0 16,1 5 0-16,-1 9-1 15,-1 2 1-15,5 2 0 16,5 0 0-16,4 1 0 16,0-3 0-16,0 3 0 0,15 2 0 15,6-2 0-15,-1 2 0 16,-3-1 0 0,-1-4 0-16,-9-2 0 0,-7-3 0 15,0-2 0 1,-23-3 0-16,-8-2 0 0,-2-2 0 15,-3-2 0-15,7 0 0 16,9 0 0-16,9 0-1 16,11 0-3-16,16 0-16 15,8 0-130-15</inkml:trace>
  <inkml:trace contextRef="#ctx0" brushRef="#br0" timeOffset="22717.4159">14188 738 3878 0,'20'-8'94'0,"9"-5"-62"15,2 2-12-15,3-6 4 16,-5 1-13-16,-9 2-6 16,-7 0-1-16,-11 2-1 15,-2 0-2-15,-2 2-1 16,-18 5 0-16,-5 2 0 16,-1 3-1-16,3 0 1 15,3 6-1-15,5 6 1 16,3 2 0-16,8 3 0 15,4-3-1-15,0 0 1 16,8 0 0-16,15-2 0 16,6-6-5-16,2-3-3 0,0-3-6 15,1 0-4 1,-6 0-1-16,-5-9 5 0,-4-3 14 16,-5-1 2-16,-6 5 14 15,-1 2-3-15,-1 6-2 16,-4 0-6-16,2 0-3 15,2 2-1-15,4 10 2 16,1 3 2-16,-1-1-2 16,2-4 0-16,-4-3 0 15,-1-4 0-15,-1-3 4 16,0 0 3-16,3-3-7 16,2-11-2-16,0-1-1 15,4-2 0-15,1 2 0 16,-1 1-3-16,3 0-7 15,-1 6-10-15,-3 1-38 16,-4 3-27-16,-1 4 4 0,-1 0 22 16,2 0 8-16,2 0-147 15,4 0-163-15,1 0 361 16,-2 0 429-16,1 0-191 16,-5 0-135-16,-5 0-64 15,2 0-21-15,-6 0-10 16,0 0 4-16,0 11-1 15,0 2-4-15,0 1-2 16,0 0 1-16,0-1-1 16,0-6-2-16,0-2-2 15,0-5 1-15,0 0-2 0,0-5-3 16,0-6-557-16</inkml:trace>
  <inkml:trace contextRef="#ctx0" brushRef="#br0" timeOffset="23106.172">14852 528 3893 0,'11'0'76'0,"3"0"-63"16,3 0-10-16,8 0-3 16,-1 0 1-16,3 0 1 15,-2 0-2-15,-3 0 18 16,-4 0-3-16,-5 0-1 15,-4 0 1-15,-4 0-6 16,-3 0-4-16,-2 0-2 0,0 0-2 16,0 0-1-1,0 0-1-15,0 0 1 0,-7 0-1 16,-2 9 1 0,2 2-1-16,3 1 0 0,4 1 0 15,0 4 1-15,2-1 0 16,19-1 0-16,1 2 0 15,2 0 0-15,-2-1 0 16,-6 1 0-16,-9-3 0 16,-7-3 0-16,-2 3 0 15,-29-1 0-15,-14-1 1 16,-16 0 0-16,-43 2-1 16,13-2-2-16,6-4-41 0</inkml:trace>
  <inkml:trace contextRef="#ctx0" brushRef="#br0" timeOffset="24811.8164">512 1380 3880 0,'0'-4'129'0,"0"-3"-93"16,0 3-16-16,0 0-9 15,0 2-5-15,0 2-4 0,0 0 0 16,0 0-1-1,0 0-1-15,0 0 0 0,2 10 0 16,5 12 0-16,-1 10 0 16,4 12 0-16,-1 7 0 15,1 5 0-15,-2 2 0 16,1 0 0-16,-5-2 0 16,0-8 0-16,0-7 0 15,-1-12 0-15,-1-7 0 16,1-10-1-16,-3-3-1 15,0-7 0-15,2-2 0 16,-2 0-2-16,4-23-5 16,1-4-59-16,-3-1-1423 0</inkml:trace>
  <inkml:trace contextRef="#ctx0" brushRef="#br0" timeOffset="25053.3061">588 1451 3864 0,'0'-12'91'0,"0"0"-40"16,0-1-25-16,0-1-9 16,2 2-7-16,-2 4-3 15,3-1-2-15,1 3-1 16,1 0-2-16,5-2-1 16,11-1-1-16,10-8 0 15,11-1 0-15,7-2-1 16,5 2-2-16,-6 1-2 15,-10 6-1-15,-11 5-2 16,-17 6-9-16,-8 0-32 16,-2 14-118-16</inkml:trace>
  <inkml:trace contextRef="#ctx0" brushRef="#br0" timeOffset="25260.2824">675 1550 3474 0,'9'5'299'16,"0"-3"-203"-16,4 5-47 16,1-5-19-16,-1 1-15 0,3 2-6 15,11 2-8-15,-8 2-1 16,1-1-45-16</inkml:trace>
  <inkml:trace contextRef="#ctx0" brushRef="#br0" timeOffset="25500.1694">1036 1659 3765 0,'0'12'104'15,"0"2"-42"-15,0 7-26 16,0 7-2-16,0 6-15 0,0 4-4 16,-2 3-9-16,-5-4 0 15,1-3-3-15,1-10-2 16,2-5-1-16,1-9-2 16,2-10-11-16,-2 0-32 15,2 0-106-15</inkml:trace>
  <inkml:trace contextRef="#ctx0" brushRef="#br0" timeOffset="25664.8844">1100 1484 3880 0,'3'-3'115'0,"-1"3"-89"0,0 0-17 16,8 0-7-16,0 0-2 15,17 15-14-15,-4-2-21 16,-4-2-167-16</inkml:trace>
  <inkml:trace contextRef="#ctx0" brushRef="#br0" timeOffset="26468.6031">1366 1755 3802 0,'0'9'71'0,"0"7"-48"16,0 5 0 0,0 2-2-16,0 8-8 0,4-2 0 15,1 0-4-15,-1-1-2 16,1-6-2-16,-3-6-2 16,1-4-1-16,-3-6 1 15,2-6 6-15,-2 0 17 16,0 0-3-16,0-4-12 15,0-13-7-15,0-3-2 16,0-6 0-16,0-8-2 16,0-2 1-16,0-3-1 15,2-5-1-15,9 3 1 16,0 5 0-16,2 10 0 16,-4 11 0-16,1 10 0 15,-4 5-1-15,5 0 1 0,3 8-1 16,-1 10 1-1,3 2 0-15,-3 2 0 0,-3 0 0 16,0 0 0-16,-1 1 0 16,-5-2-1-16,0 4 1 15,-1-4-4-15,6 6-9 16,-2-7-44-16,1-6-307 0</inkml:trace>
  <inkml:trace contextRef="#ctx0" brushRef="#br0" timeOffset="27159.7108">1972 1847 3906 0,'0'-10'103'16,"0"-4"-87"-16,0 0 1 15,0-4-5-15,-2 2-5 16,-6 1-2-16,-4 6-2 16,-1 1-1-16,-1 8-2 15,-1 0 0-15,-3 1 0 16,-2 18-1-16,0 7 1 16,-1 6 0-16,6 3-1 15,1 4 1-15,6-2 0 16,6-4 0-16,2-7-1 0,0-10 0 15,4-10 0 1,16-6 1-16,2-2 1 16,7-21 0-16,0-12-1 15,2-5 1-15,-2-6-1 0,-2-5 1 16,-7-1-1-16,-2-2 1 16,-7 0-1-16,-4-1 0 15,-3 2 0-15,-4 1 0 16,0 4 0-16,0 5 0 15,0 11 0-15,-2 8 0 16,-2 10 1-16,2 9-1 16,-1 5 0-16,1 0-1 15,0 12 0-15,0 14 1 0,0 6 0 16,-1 6 0 0,0 1 0-16,3 4 0 0,0 1 0 15,0 0 0-15,0 0 0 16,0-2 0-16,0 0 0 15,0-1 0 1,0-5-1-16,0-4 1 0,0-6 0 16,0-2 0-16,0-5 0 15,0-3 0-15,0-4 0 16,0-3 0-16,0-4 0 16,0 0 1-16,0-3-1 15,0-2 0-15,0 0 0 0,0 0 0 16,0 0-1-16,0 0-3 15,0 0-7-15,0-7-41 0</inkml:trace>
  <inkml:trace contextRef="#ctx0" brushRef="#br0" timeOffset="28257.1896">3318 1648 3877 0,'3'-14'99'16,"-3"0"-54"-16,0-5-15 15,0-2-16-15,0 1-6 16,0-2-2-16,0 4-3 16,-9 2-2-16,-2 4 0 15,-7 5 0-15,-5 7-1 16,-6 0 0-16,-8 9 0 16,-5 15 0-16,-1 4 0 15,3 7 0-15,2 8 0 0,7 6 0 16,2 0 0-16,4 4 0 15,7-4 0-15,3-2 0 16,4-5 0-16,6-4 0 16,5-8 0-16,0-9-1 15,7-2 1-15,17-6 0 16,10-8 0-16,8-1 0 16,5-4 0-16,2 0-1 15,13 0-5-15,-10-2-7 16,-10-8-48-16</inkml:trace>
  <inkml:trace contextRef="#ctx0" brushRef="#br0" timeOffset="28668.4372">3564 1831 3930 0,'0'-7'69'0,"0"4"-46"15,0-2-8-15,-11 3-8 16,0 2-4-16,-5 0-3 16,1 9 0-16,-6 6 0 15,3 3 0-15,1 0 0 16,3 1 1-16,7-5-1 16,5 0 0-16,2-3 1 15,0 1-1-15,11-3 2 0,14-6-1 16,4-3 0-16,4 0-1 15,-2 0 1-15,-2-14-1 16,-6 2 1-16,-10-5 2 16,-4 0 3-1,-6 0 0-15,-3-2-4 0,0 1 0 16,0 2 1-16,0 4 0 16,-10 3-3-16,1 5 0 15,-4 4 0-15,0 0 0 16,0 0-2-16,-1 9-2 15,7 5-2-15,7 4-5 16,0-4-13-16,5-3-81 0</inkml:trace>
  <inkml:trace contextRef="#ctx0" brushRef="#br0" timeOffset="29070.247">3856 1782 3839 0,'0'-4'98'16,"0"1"-70"-16,0-2-2 15,0 3 1-15,0 2-12 16,0 0-10-16,-9 0-3 16,-2 0-2-16,-2 5 0 15,2 2 3-15,1 2-2 16,6 0 0-16,4-1-1 15,0 5 1-15,0-1-1 0,4-1 0 16,10 3 1-16,1 1-1 16,3 0 0-16,0 2 1 15,-2-2-1-15,-1 6 0 16,-3-4 1-16,-6 3 1 16,-4-5 0-16,-2 1-1 15,0 2 0-15,-22 3 2 16,-5-4 1-16,-6 5-3 15,-1-3 1-15,5-4-2 16,4-1 0-16,8-6-4 16,13-6-7-16,4-2-23 15,0 0-182-15</inkml:trace>
  <inkml:trace contextRef="#ctx0" brushRef="#br0" timeOffset="29713.3528">4391 1566 3824 0,'-3'-4'124'0,"-1"4"-81"15,-3-2-20-15,-3 2-12 16,-4 0-5-16,-4 4-1 15,2 10 3-15,-1 6-1 16,-1 9-2-16,0 6-3 16,2 8 0-16,-2 4 1 15,3 10-2-15,-3 3 0 16,1 3-1-16,1-2 0 16,5-3 0-16,4-10 0 15,7-8 0-15,0-8 1 16,7-9 0-16,10-7 0 15,6-4 0-15,1-4 0 16,5-3 1-16,0-1-1 0,0 1-1 16,3-5 0-1,-6 0-1-15,10 0-5 0,-7-2-13 16,-4-10-63-16</inkml:trace>
  <inkml:trace contextRef="#ctx0" brushRef="#br0" timeOffset="31033.9244">4694 1659 1712 0,'-5'-3'2098'16,"3"-3"-1999"-16,-2 0-47 0,-1 0-17 15,3 2-3-15,0 0-9 16,2 1-12-16,0-2-1 15,0 3-3-15,0 2-4 16,0 0 0-16,0-2-1 16,0 0-1-16,17-1-1 15,14-4 0-15,10 2 0 16,8-4 0-16,2 1 0 0,-1 2 0 16,-8 4 0-1,-7 0 0-15,-6 2-1 0,-4 0-1 16,-7 0-2-16,-9 0-6 15,-5 0-11 1,-4 2-80-16</inkml:trace>
  <inkml:trace contextRef="#ctx0" brushRef="#br0" timeOffset="31273.0625">4850 1627 3824 0,'0'3'118'15,"0"3"-93"-15,0 4-7 16,0 8 10-16,0 3-9 16,0 11-11-16,0 2-5 0,0-1-2 15,0 2-1-15,0-3 1 16,0-4-1-16,0-2 1 16,0-8-1-1,0-6 0-15,0-5-2 0,0-7-13 16,0 0-32-16,0 0-211 0</inkml:trace>
  <inkml:trace contextRef="#ctx0" brushRef="#br0" timeOffset="31476.675">5027 1604 3808 0,'2'-3'184'0,"0"3"-148"16,0 0-19-16,5 5-12 15,-1 13-2-15,3 6 2 0,0 6 0 16,-2 4-1-16,1 2-2 16,-1 3-1-16,0-2 0 15,0-1-1-15,-1-1 0 16,1 0-2-16,0-10-10 16,-5-7-43-16</inkml:trace>
  <inkml:trace contextRef="#ctx0" brushRef="#br0" timeOffset="31734.7277">4658 2104 3986 0,'16'0'50'15,"9"0"-35"-15,17 0-6 16,11 0-4-16,14 0-3 16,6-3-1-16,-1-6-1 15,-7 0 0-15,-11 3 0 16,-13 4-2-16,-5 2-10 16,-11 0-19-16,-9 0-89 0</inkml:trace>
  <inkml:trace contextRef="#ctx0" brushRef="#br0" timeOffset="32156.728">4828 2340 3933 0,'4'0'77'16,"12"-12"-56"-16,6-2-2 15,5-2-10-15,-1-2-5 0,6 2-1 16,-3 4 0-16,0 2-2 16,-2 2 1-16,-7 4-1 15,-5 4-1-15,-4 0 0 16,-8 0 0-16,-3 14-1 15,0 6 1-15,-10 5 0 16,-11 5 0-16,-2 2 0 16,-1-3 0-16,1 0 0 15,8-3 0-15,3-3 0 16,10-5 0-16,2-4 0 16,2-6 0-16,23-2 0 15,8-4 1-15,3-2-1 16,4 0-2-16,11 0-6 15,-12-10-13-15,-6 0-108 0</inkml:trace>
  <inkml:trace contextRef="#ctx0" brushRef="#br0" timeOffset="32708.7123">5293 1421 3919 0,'0'-2'115'16,"0"2"-93"-16,0 0-12 15,10 0-7-15,5 7-1 16,8 15-1-16,1 10 1 15,5 9 0-15,3 14-1 0,-3 7 1 16,-4 8-1 0,-2 9 0-16,-7 5-1 0,-5 0 0 15,-7-2 0-15,-4-1 0 16,0-8 0-16,0-3 0 16,-15-7 0-16,-1-5 0 15,-3-8 0-15,-4-3 0 16,0-8 1-16,1-6-1 15,5-10 0-15,1-5 0 16,7-5 0-16,2-5 0 16,5-4-1-16,2-4-1 15,0 0-5-15,7 0-10 16,6-11-135-16</inkml:trace>
  <inkml:trace contextRef="#ctx0" brushRef="#br0" timeOffset="34892.7056">6265 2005 3829 0,'0'-6'123'0,"0"-2"-71"15,-2 2-24-15,2-3-10 16,-2 2-8-16,2 3-2 15,0 2-5-15,0 2 0 16,0 0-1-16,-2 0-2 16,2 0 0-16,-2 10 0 15,-1 10-1-15,1 6 1 16,0 4 0-16,0 1 0 16,0-4 0-16,2 1 0 15,0-6 0-15,0-2 0 16,0-6 0-16,0-2 0 15,2-5 0-15,7-5 0 16,4-2 0-16,3 0 1 16,2-2-1-16,1-17 0 15,2-1 0-15,-1-6 0 0,-3 0 0 16,-3-1 0-16,-1-2 0 16,-2 5 0-16,-1 4 0 15,-4 3 0-15,-2 6 0 16,-1 5 0-16,-1 4 1 15,-2 2-1-15,0 0-1 16,2 5 0-16,-2 14 1 16,2 5 0-16,0 2 0 0,0 0 0 15,1 2 0 1,-3-1 0-16,0-1 0 16,0-5 0-16,0 0 0 0,0-3 0 15,0-4 0 1,5-6-4-16,1-2-15 0,5-6-106 0</inkml:trace>
  <inkml:trace contextRef="#ctx0" brushRef="#br0" timeOffset="35479.1311">6925 1896 3718 0,'0'0'247'16,"0"-1"-197"-16,0-3-25 15,0 2-9-15,-2 2-11 16,-9 0-3-16,-9 0-2 16,-5 2 1-16,-2 10-1 15,1 3 0-15,-1-1 0 0,5 3 0 16,2-1 0-16,5 0 0 15,3 0 0-15,5 0 0 16,3-2 0-16,4 0 0 16,0-2 1-16,0 2-1 15,11-1 0-15,3-1 0 16,5 3 1-16,2-1-1 16,-1-2 0-16,-3 0 0 15,-3 0 0-15,-3-2 0 16,-5 3 0-16,-6-4 0 15,0 3 0-15,0 0 0 16,-19 5 0-16,-12-3 1 16,-10 1-1-16,-3 2 1 15,3-5-1-15,8 0 0 0,11-2 0 16,22-10-7-16,0 0-25 16,13 0-148-16</inkml:trace>
  <inkml:trace contextRef="#ctx0" brushRef="#br0" timeOffset="35708.4305">6930 2031 3422 0,'0'0'558'0,"0"0"-510"0,2 0-37 15,0 0-9 1,2 15-1-16,4 8 2 0,-2 0-1 15,3 6 0 1,-5 0-1-16,-2-3 0 0,0-6 0 16,-2-3-1-16,0-6-10 15,4-8-20-15,-2-3-157 0</inkml:trace>
  <inkml:trace contextRef="#ctx0" brushRef="#br0" timeOffset="35876.7252">7041 1864 3797 0,'9'0'106'0,"5"0"-59"16,1 0-20-16,3 5-19 16,0 10-6-16,4 11-2 15,-4-1-30-15,-3-5-138 0</inkml:trace>
  <inkml:trace contextRef="#ctx0" brushRef="#br0" timeOffset="36239.4661">7189 2169 3677 0,'-2'15'159'0,"-1"-1"-87"15,0 1-24-15,3-2-17 16,0-5-2-16,0-3-11 0,0-5-6 15,0 0-4-15,0 0 3 16,0-1-2-16,0-13-6 16,0-7-2-16,12-2 0 15,3-5-1-15,3-1-1 16,1 3-1-16,-2 2 1 16,-3 6 0-16,-3 4 1 15,-5 7 0-15,-2 4 0 16,1 3 0-16,0 0-1 15,-1 3 1-15,1 16-1 16,-1-1 1-16,0 3 0 16,-2 5-1-16,1-5 1 15,-3-1 0-15,2 1 0 16,5-5-5-16,10-6-11 0,-1-4-25 16,4-6-986-16</inkml:trace>
  <inkml:trace contextRef="#ctx0" brushRef="#br0" timeOffset="36770.6352">7679 2115 3928 0,'0'-9'74'0,"0"-2"-54"16,0 1-15-16,-9 0 0 15,-7 2 1-15,1 1 0 0,-1 7 0 16,0 0-2-1,1 0-2-15,2 5-1 0,1 10-1 16,1 0 1 0,5-1-1-16,1 0 1 0,5-2 0 15,0-2-1-15,0-2 0 16,0-4 2-16,16-2 1 16,2-2 0-16,-1 0-2 15,1 0 0-15,-2-4 0 16,-5-3-1-16,0-2 0 15,-4 3 1-15,-5 3 0 16,2 0-1-16,-4 2 0 16,2 1 0-16,1 0-1 15,2 0 1-15,1 12 0 16,5 3 0-16,1 8 0 0,3 2 0 16,3 4 0-16,1-2 0 15,2 1 1-15,-3 1-1 16,-3-3 1-16,-3-3 1 15,-6 0 0-15,-6-3-1 16,0-5 0-16,-9 2 0 16,-13-5 0-16,-5-4 0 15,-4-2 0-15,2-3 0 16,0 0 0-16,4-3-1 16,3 0 1-16,7 0-1 15,1 0 0-15,5 0 0 16,3-10-2-16,4 5-5 15,-1-6-36-15</inkml:trace>
  <inkml:trace contextRef="#ctx0" brushRef="#br0" timeOffset="37753.699">8575 2069 3515 0,'2'-9'424'0,"-2"0"-358"16,0-3-35-16,0-2-14 15,0 2-8-15,0 1-4 16,-9 4-2-16,-6 3-1 15,-3 4-2-15,-7 0 0 0,-4 0 0 16,0 18 0-16,2 4 0 16,3 4 1-16,8 2-1 15,6 0 0-15,5 0 0 16,5-2 0-16,0-5 0 16,20-10 0-16,11-2 0 15,4-9 1-15,2 0-1 16,-6 0 0-16,-7-9 0 15,-6-5 0-15,-7-2 0 16,-6-3 1-16,-5-1-1 16,0-3 0-16,0 3 0 15,-3 4 0-15,-4 2 0 16,1 6-1-16,4 5-1 16,0 3-4-16,2 0-19 15,4 0-7-15,9 9-17 0</inkml:trace>
  <inkml:trace contextRef="#ctx0" brushRef="#br0" timeOffset="38138.179">8825 2130 3743 0,'0'11'111'0,"0"3"-49"16,0 2-18-16,0 2-17 15,0-4-7-15,0-4-12 16,0-1-2-16,0-7-1 16,0-2 11-16,0 0 0 0,0-4-6 15,4-15-8 1,3-2-2-16,-1-6 1 0,3 0-1 16,1-2-1-16,0 1 1 15,1 2 0-15,3 2-1 16,-3 4 0-16,1 4 1 15,-4 6-1-15,3 4 1 16,-4 6-1-16,2 0 0 16,0 6 0-16,-3 14 0 15,-2 1 1-15,2 6 0 16,-4-1 0-16,0-1 0 16,0 1 0-16,0-5 0 0,-2-3-1 15,7-8-3-15,-3-1-11 16,4-9-25-16</inkml:trace>
  <inkml:trace contextRef="#ctx0" brushRef="#br0" timeOffset="38393.3713">9150 1662 3521 0,'0'0'490'16,"4"6"-471"-16,4 14-15 0,2 11-2 16,3 6 7-16,1 8-3 15,-3 3-4-15,-5-2-1 16,0 1 0-16,-4-1-1 16,-2-5 0-16,0-3 1 15,0-1-1-15,0-3-2 16,0-10-13-16,0-9-33 0</inkml:trace>
  <inkml:trace contextRef="#ctx0" brushRef="#br0" timeOffset="38858.7352">9422 2104 3916 0,'0'0'51'16,"0"2"-42"-16,0 10-6 15,0 1 2-15,0 1 0 16,0-2 4-16,0-3 2 16,4-6 5-16,6-3 3 15,3 0-8-15,1 0-6 16,1-12-1-16,-1-2-2 15,-4-2-1-15,1-2 0 16,-1 1 1-16,-4 5-2 16,-1 1 1-16,-1 5-1 15,-4 3 0-15,0 3-1 0,0 0-2 16,0 11 1 0,0 7 2-16,4 8 0 0,0 2-1 15,4 5 1 1,1-1 0-16,-1-2 0 0,1-2 0 15,-2-5 1-15,-2-2 0 16,-3-5 1-16,-2-2-1 16,0-3 0-16,-11-2-1 15,-12-3 0-15,-6-2 1 16,-2-2-1-16,2-2-1 16,7 0-8-16,9-6-39 0</inkml:trace>
  <inkml:trace contextRef="#ctx0" brushRef="#br0" timeOffset="39299.5989">10213 1616 3957 0,'0'-12'57'15,"0"0"-32"-15,0 0-9 0,0 1-5 16,0 6-5-16,-2 3-3 16,-2 2-2-16,-1 0-1 15,-1 2 0-15,-4 12 0 16,2 6-1-16,-1 4 1 15,0 2 1-15,6 4-1 16,1 4 0-16,2 2 0 16,0 3 0-16,0 2 0 15,12 5 0 1,1 1 0-16,3 3 0 0,-1-2 0 16,-1 0 0-16,-1-4 0 15,-5-3 0-15,0-9 0 16,-4-8 0-16,-4-10-1 15,0-6-1-15,0-8 2 16,-18 0-1-16,-9 0-12 16,0-10-81-16</inkml:trace>
  <inkml:trace contextRef="#ctx0" brushRef="#br0" timeOffset="39487.2633">10149 1973 3927 0,'18'-4'74'0,"3"2"-56"16,8 0-9-16,3 2-2 16,4 0-2-16,0 0-2 15,-3 0-3-15,0 2-2 0,-6 2-15 16,4-4-19 0,-10 0-95-16,-4 0-322 0</inkml:trace>
  <inkml:trace contextRef="#ctx0" brushRef="#br0" timeOffset="39772.2173">10510 1937 3707 0,'0'-7'218'0,"0"0"-166"0,0 1-20 16,0 2-11-16,0 1-15 16,-11 3-4-16,-5 0-2 15,-1 13 0-15,-2 6 0 16,1 6 1-16,5 3 1 16,2 0 0-16,6-2 1 15,3-4-1-15,2-4 0 16,2-6-1-16,19-4 4 15,5-8 3-15,3 0-4 16,3 0-3-16,-6-2-1 0,-3-10 1 16,-8-2 0-16,-8 0 1 15,-7-2-1-15,0-1 0 16,0-3 0-16,-7 5-1 16,-2 4 0-16,3 4-1 15,1 5-2-15,0 2-7 16,5 0-6-16,0 0-24 15,0 0-184-15</inkml:trace>
  <inkml:trace contextRef="#ctx0" brushRef="#br0" timeOffset="40130.7311">10695 1942 3832 0,'0'0'123'0,"0"0"-101"15,0 7-17-15,0 9 4 16,0 4 6-16,2 4-8 16,10 1 3-16,1-6-2 15,7-1-3-15,-1-8 5 16,4-4 0-16,-1-6-3 16,1 0 0-16,-4-12-5 15,0-6 0-15,-6-5-1 16,-4-2 0-16,-2 1-1 15,-5 2 1-15,-2 1-1 16,0 6 0-16,0 2 0 16,0 8 0-16,0 5 0 0,0 0-2 15,0 0-2-15,0 0 2 16,0 12 2-16,0 6-1 16,0-2-4-16,2 2-12 15,4-3-24-15,1-10-201 0</inkml:trace>
  <inkml:trace contextRef="#ctx0" brushRef="#br0" timeOffset="40346.6545">11033 2077 3866 0,'5'6'84'15,"4"-2"-42"-15,0-4-3 0,2 0-14 16,3 0-14-16,-4-6-8 15,2-12 0-15,-3-2 0 16,-1-4 0-16,-1-2-2 16,0 2-1-16,2-1-1 15,2 4-2-15,9-7-4 16,-2 4-17-16,-3 5-88 0</inkml:trace>
  <inkml:trace contextRef="#ctx0" brushRef="#br0" timeOffset="40634.5153">11531 1426 3987 0,'9'-5'50'0,"1"5"-37"16,4 0-7-16,4 2-3 15,0 19 0-15,0 9 1 16,2 5 1-16,-2 8-2 16,-3 6 0-16,-1 0-1 15,-8 3-2-15,-1 1 0 16,-5-6 1-16,0-9-1 16,0-7-2-16,0-9-2 15,0-8-3-15,-3-4-15 16,-3-9-64-16</inkml:trace>
  <inkml:trace contextRef="#ctx0" brushRef="#br0" timeOffset="40814.4943">11587 1696 3799 0,'0'-8'140'16,"0"0"-91"-16,0 2-27 15,6 0-1-15,3 4-13 16,4 0-4-16,7 2-1 15,5 0-2-15,6 0-1 16,7 0 0-16,18 0 0 16,-9 0-27-16,-7 0-342 0</inkml:trace>
  <inkml:trace contextRef="#ctx0" brushRef="#br0" timeOffset="41138.312">11941 1664 3629 0,'2'0'354'16,"0"0"-322"-16,5 0-17 16,4 0 3-16,4-8-7 15,6-4-6-15,6-2-1 16,-1 0-1-16,4-1-1 16,-8-2 0-16,-5-1-1 15,-8 2 0-15,-7-2 0 16,-2 4 0-16,0 2-1 15,-4 3 0-15,-7 8 0 0,-5 1 0 16,1 0 0-16,-1 1 0 16,3 13-1-16,2 3 1 15,-1 3 0-15,8 1 1 16,0 0-1-16,4-1 0 16,0-3 0-16,0 0 0 15,13-5-3-15,13-2-3 16,-1-5-18-16,-2-5-169 0</inkml:trace>
  <inkml:trace contextRef="#ctx0" brushRef="#br0" timeOffset="41389.3212">12308 1613 3719 0,'0'3'112'0,"0"1"-63"0,0 0-20 15,0-4 25-15,10 0 8 16,-1 0-34-16,1-11-20 16,0-1-2-16,-1-5-3 15,-3 2-1-15,1-2-1 16,-1 0 0-16,4 2-1 16,-2 3 0-16,3 0 0 15,-1 5-2-15,3 7-8 16,-2 0-18-16,-2 0-74 0</inkml:trace>
  <inkml:trace contextRef="#ctx0" brushRef="#br0" timeOffset="41958.7308">12534 1523 3799 0,'0'9'118'16,"0"2"-70"-16,0 1-14 16,2-1-11-16,3-1-9 15,-5-6-2-15,2-3-1 16,-2-1 1-16,0 0-3 0,4 0-5 16,0-5-2-16,4-9-1 15,3-5-1-15,4 2 0 16,1-3 0-16,4-1 0 15,0 6 0-15,2 3 0 16,-1 2 0-16,-2 6 0 16,-3 1 0-16,-3 3 0 15,-1 0-1-15,-4 0 1 16,-1 12 0-16,-1 7 0 16,-1-2 0-16,0 0 0 15,-1-2 0-15,-2-4 0 16,1-5 0-16,-3-2 0 15,2-4 0-15,2 0 1 16,3 0-1-16,4-3 1 16,4-8-1-16,4-1 0 0,3-2 0 15,2 1 0-15,1 1 0 16,-5 5 0-16,-3 0 0 16,-3 7 0-16,-5 0 0 15,-5 0-1-15,4 17 1 16,-6 2 0-16,2 2 0 15,0-2 0-15,1-3 0 16,1-2 0-16,1-2 0 16,0-1 0-16,0-2 0 15,-5-6-4-15,0-1-10 0,-2-2-83 16</inkml:trace>
  <inkml:trace contextRef="#ctx0" brushRef="#br0" timeOffset="44029.6146">13528 1426 3926 0,'16'1'51'16,"11"2"-29"-16,6-3-2 0,11 0-6 16,5 0-2-16,5 0-4 15,-3-4-4-15,-6-1 1 16,-10 1-1-16,-12 3-3 16,-10-1 0-16,-7 0-1 15,-6 2 0-15,0 0-3 16,-2 0-7-16,-11 0-9 15,-5 0-30-15</inkml:trace>
  <inkml:trace contextRef="#ctx0" brushRef="#br0" timeOffset="44346.7426">13687 1239 3914 0,'0'0'99'15,"0"0"-84"-15,0 0-5 16,0 0-2-16,4 8 1 16,9 8-2-16,3 6-3 15,-1 3-2-15,1 2-1 16,-5 1-1-16,-2 5 1 15,-4-1-1-15,-5 0 0 16,0 0 0-16,0-5 0 16,0 0 0-16,0-9 0 0,2-4-6 15,2-6-2-15,7-4-3 16,-4-4-6-16,0 0-46 0</inkml:trace>
  <inkml:trace contextRef="#ctx0" brushRef="#br0" timeOffset="44915.7192">14154 1187 3687 0,'0'10'252'16,"0"4"-217"-16,0 8-11 15,0 6-7-15,9 4-1 16,1 6-3-16,-4 0-4 0,1 5-3 15,-1 1-2 1,-4-3-2-16,-2-3-1 0,2-4 0 16,-2-5-1-16,3-11 0 15,0-7 1-15,-1-11 0 16,0 0 4-16,2 0 1 16,3-3-4-16,3-13-2 15,4-2 0-15,7-3 0 16,-2 0 0-16,2 1 0 15,-4 1 0-15,1 7 0 16,-4 3-1-16,-1 6 1 16,-2 3-1-16,1 0 0 15,-2 3-1-15,1 13 2 16,3 1-1-16,-3 5 1 16,1 1 0-16,-6-1 0 0,1 0 0 15,-3-2 0-15,-4-4 0 16,2-3-3-16,-2-1-1 15,4-5-5-15,4-3-26 16,0-4-429-16</inkml:trace>
  <inkml:trace contextRef="#ctx0" brushRef="#br0" timeOffset="45470.485">14888 1542 3902 0,'0'-10'76'15,"0"-2"-46"-15,0-2-14 16,0-3 0-16,-9 4-3 0,-2 2-7 16,-3 4-1-16,3 2-3 15,-5 5-1-15,3 0 0 16,-3 0-1-16,1 0 0 15,-1 7 1-15,3 5-1 16,-1 1 0-16,4 1 0 16,1 3 0-16,1-3 0 15,4-1 1-15,2 1-2 16,2 1 2-16,0-3-2 16,0 0 2-16,16-2-1 15,1-3 0-15,8-2 0 16,0-3 0-16,4-2 0 0,-5 0 0 15,1 0 0-15,-5-7 0 16,-4-5 0 0,-6 3 0-16,-1 1 0 0,-1 4 0 15,-4 0 0-15,0 0 0 16,-2 4 0-16,-2 0 0 16,2 0 0-16,1 0 0 15,-1 0 0-15,2 0 0 16,-2 6 0-16,0 4 0 15,2 3 0-15,-4-4 1 16,0 3-1-16,0-2 0 16,0 0 0-16,0-2 0 0,0-4 0 15,0 1-1 1,0-5-7-16,0 0-22 0,2 0-218 0</inkml:trace>
  <inkml:trace contextRef="#ctx0" brushRef="#br0" timeOffset="45826.6198">15296 1261 3928 0,'0'0'65'0,"0"0"-51"0,0 0-5 15,0 12 8-15,2 6-5 16,-2 4-3-16,2 4-3 16,3 4-1-16,-1 4-1 15,0-2-2-15,3 3-1 16,0-3-1-16,-2 0 1 15,-1-6-1-15,-2-6 0 16,-2-4 0-16,2-4 0 16,-2-7-2-16,0-5-3 15,2 0-12-15,-2 0-27 0</inkml:trace>
  <inkml:trace contextRef="#ctx0" brushRef="#br0" timeOffset="46181.7335">15284 1417 3808 0,'0'0'162'0,"0"0"-133"16,0 0-11-16,0 0 1 15,0 0-8-15,12 0 0 16,10 0-1-16,5 2-6 0,6 2-1 15,3-1 0-15,2-3-1 16,-5 1-1 0,-2-1 0-16,-6 3 0 0,-3 1-1 15,-6-3 0-15,-5 2 0 16,-2-2 0-16,-2 1 0 16,-3 1 0-16,0-3 0 15,-4 0 0-15,3 2 0 16,-3-2-2-16,0 2-4 15,0-1-2-15,2 1-6 16,-2-2 1-16,2 0-7 16,-2 0-69-16</inkml:trace>
  <inkml:trace contextRef="#ctx0" brushRef="#br0" timeOffset="47807.9753">16499 1373 3842 0,'4'-4'100'0,"2"-4"-52"15,-4-2-14-15,-2-4-17 16,0 2-3-16,0-3-4 16,0 4-4-16,-8-1 0 15,-4 4-3-15,-7 0-2 16,-2 6-1-16,-6 2 0 15,-2 0 0-15,2 0 0 16,0 10 0-16,2 9 0 16,6 4 0-16,1 3 0 15,5 0 0-15,5 1 0 16,8-4 0-16,0-5-1 16,12-3 1-16,15-8 0 0,6-3 0 15,1-4 0-15,-1 0 0 16,-4 0-1-16,-4-4 1 15,-10-3 0-15,-3-3-1 16,-4-2 1-16,-1-1-1 16,-1 4 0-16,-2-1 1 15,2 3 0-15,-2 3 0 16,-2 4 0-16,0 0-1 16,3 0 1-16,-1 9-1 15,-2 5 1-15,3 2 0 16,-3 2 0-16,-2-1 0 15,0-1 0-15,0 2 0 16,0-3 0-16,5-3 0 0,-1-4-7 16,5-7-35-16</inkml:trace>
  <inkml:trace contextRef="#ctx0" brushRef="#br0" timeOffset="48103.2734">16771 1419 3714 0,'0'12'155'0,"4"5"-90"15,2-2-25-15,0 3-2 16,-1-2-16-16,-1-5-9 16,0-5-2-16,-2-6 1 15,1 0-2-15,-1 0-5 16,0-17-4-16,3 1-1 15,-1-2 0-15,3 1 0 16,4-3 0-16,3 1 0 16,1 1 0-16,5 0-1 15,3 3-1-15,-2 3-1 16,6 5-6-16,-7 3-10 16,-7 4-92-16</inkml:trace>
  <inkml:trace contextRef="#ctx0" brushRef="#br0" timeOffset="48492.3625">17137 1416 3808 0,'9'0'164'15,"4"0"-147"-15,6 0 7 16,0 0 4-16,1-2-11 15,3-7-7-15,-2 2-6 16,-2-2-1-16,1 0-1 16,-5 0 0-16,-3-1-1 0,-1 0-1 15,-5 3 1 1,-2-4-1-16,-4 3 0 16,0 0 0-16,0 1 0 15,-4 4 0-15,-7 3 0 0,-5 0 0 16,3 0-1-16,-1 10 1 15,2 6 0-15,3 5 0 16,1-2 0-16,4 1 0 16,4 1 0-16,0-4 0 15,0 1 0-15,10-4 0 16,5-1-1-16,5-4-2 16,22-9-5-16,-6 0-15 0,2 0-203 15</inkml:trace>
  <inkml:trace contextRef="#ctx0" brushRef="#br0" timeOffset="48929.1066">17959 1351 3853 0,'0'12'92'0,"0"2"-53"16,0 4-10-16,0 1-13 16,0-2-7-16,0 0 0 15,0-7-3-15,2-5-3 0,0-3 1 16,-2-2 1 0,6 0 3-16,-2 0-2 0,3-12-4 15,1-3-2-15,4-4 0 16,1-2 0-16,1-4 0 15,1 3 0-15,1 1 0 16,-1 1 0-16,1 8 0 16,-3 3 0-16,-2 5 0 15,-1 4 0-15,0 0 0 16,4 0 0-16,-1 8-1 16,0 9 1-16,1 3 0 15,-3 1 0-15,-3-1 0 16,-2-2 0-16,-4 0 0 15,-2-2 0-15,0-4-3 16,2 2-3-16,0-3-10 0,5-6-60 16</inkml:trace>
  <inkml:trace contextRef="#ctx0" brushRef="#br0" timeOffset="49313.412">18416 1321 3892 0,'0'-4'84'0,"0"0"-59"16,0 1-12-16,0-2-3 15,-2 5-1-15,-7 0-6 16,-4 0 0-16,2 12 1 0,-2 6 2 16,1 6-2-1,5-2-3-15,5-1 0 0,2-4-1 16,0-5 1-16,9-4 3 15,9-3 5-15,3-5-6 16,0 0 0-16,4 0-1 16,-3-5 0-16,-1-8-1 15,-4-6 0-15,-5 1 0 16,-4 0-1-16,-5 1 0 16,-3 0 0-16,0 5 0 15,0 2 0-15,-14 5 0 16,3 2 0-16,-2 3-1 15,1 0-1-15,4 0-1 16,1 6-1-16,7 8-2 16,0 1-6-16,0-6-29 0</inkml:trace>
  <inkml:trace contextRef="#ctx0" brushRef="#br0" timeOffset="49780.5163">18704 1303 3786 0,'0'16'131'0,"-2"2"-91"16,2 4-18-16,-2 0 6 15,0 0-11-15,-4-4-9 0,4-4-3 16,2-3-1-16,0-8 7 15,0-1-2-15,0-2 0 16,0 0-1-16,0 0-5 16,12-7-2-16,1-7-1 15,3-4 0-15,-3-1 0 16,-1-1 0-16,-4 1 1 16,-3 0-1-16,1 3 0 15,-2 2-1-15,2 5 1 16,-2 0 0-16,0 3 1 15,-1 4-1-15,-1 0-1 16,0 2 1-16,0 0 0 16,4 2 0-16,4 12 0 0,-1 3 0 15,-3 3 0-15,3-1 0 16,-4-3 0-16,-1-1 0 16,-4-6 0-16,3 0-2 15,-3-4-2-15,2-1-2 16,4-4-5-16,1 0-22 15,0 0-196-15</inkml:trace>
  <inkml:trace contextRef="#ctx0" brushRef="#br0" timeOffset="50952.7158">19150 1273 3629 0,'0'0'325'16,"0"0"-279"-16,0 0-17 0,0-4-4 16,0-4-10-16,0 2-7 15,0-2-4-15,2 2-1 16,9 0-2-16,2 2-1 16,1-1 1-16,1 5-1 15,-1-3 0-15,-3 3 0 16,-2 0 0-16,-2 0 0 15,-7 10 0-15,0 2-1 16,0 4 1-16,0 2 0 16,0 6 0-16,-10 3 0 0,0-1 0 15,1-1 0 1,5-3 0-16,2-2 0 0,2-4 0 16,0 1 0-1,6-6 0-15,9 2 0 0,3-5 0 16,0-2 0-16,2-1 0 15,0-2 0-15,0 1 0 16,0-2 0-16,1-1 0 16,-6-1-1-16,-1 0-2 15,-6 0-5-15,-3 0-29 0</inkml:trace>
  <inkml:trace contextRef="#ctx0" brushRef="#br0" timeOffset="51169.9692">19097 1354 3859 0,'0'0'153'16,"0"0"-130"-16,0-3-11 16,19 1-7-1,8 0-3-15,6 2-2 0,8 0 0 16,1 0 0-16,-2 0 0 15,11 0-8-15,-13 0-33 16,-7 0-949-16</inkml:trace>
  <inkml:trace contextRef="#ctx0" brushRef="#br0" timeOffset="51554.7158">19498 1323 3382 0,'0'0'567'16,"0"0"-521"-16,4 0-26 16,10 0 2-16,3 0-9 15,8-2-9-15,2-4 1 16,2 1 1-16,-2 0-1 16,-8-2-3-16,-3-2 1 15,-9 1 0-15,-3-2-2 16,-4 0 0-16,0 1-1 15,0 4 0-15,-9-1 0 16,-9 4-1-16,-1 2 1 16,-2 0 0-16,1 0-1 0,5 0 1 15,-1 10 0-15,5 0 0 16,0 4-1-16,-1 0 1 16,6 4 0-16,4 2 0 15,2-1 0-15,0 0 0 16,2-2 0-16,18-2 0 15,7-5-1-15,4-1-1 16,9-9-4-16,-7 0-17 16,-6 0-212-16</inkml:trace>
  <inkml:trace contextRef="#ctx0" brushRef="#br0" timeOffset="51893.5666">19845 1315 3665 0,'0'10'189'16,"0"2"-121"-16,0 0-28 15,0 2 0-15,0 0-11 16,3-2-10-16,-1 1-7 16,3-6-3-16,-1-2-1 15,0-5-3-15,0 0-2 16,-1 0-2-16,1-12 0 15,1-2-1-15,2-5 1 0,-1 1-1 16,1-2 0 0,1 2 0-16,2 3 0 0,-1-2 0 15,4 0 0-15,0 5 0 16,0-1 0-16,3 5-1 16,-3 6 0-16,1 2-2 15,1 0-7-15,14 0-10 16,-2 0-48-16,-2 4-176 15</inkml:trace>
  <inkml:trace contextRef="#ctx0" brushRef="#br0" timeOffset="52380.1858">20409 1247 3828 0,'2'0'145'0,"3"0"-111"15,-3 0-10-15,-2 0-3 16,0 0-13-16,0-4-4 16,0 0-3-16,-15 0-1 15,-6 4 0-15,-3 0 0 16,-3 0 0-16,1 0 0 16,1 6 0-16,1 5 0 15,3 1 0-15,2 5 0 16,5 1 0-16,3 0 0 15,5 0 0-15,6-2 0 16,0-6 1-16,4 0 2 16,15-5 0-16,8-5 2 0,4 0-2 15,1 0-2 1,-1-8 1-16,-2-9-1 0,-2-1 0 16,-5 0-1-16,-4 4 1 15,-7 0 0-15,0 6-1 16,-7 2 0-16,-2 4 1 15,2 2-1-15,-2 0 0 16,0 0-1-16,2 13 1 16,1 2 0-16,-3 3 0 15,2 0 0-15,0-2 0 16,-2-2 1-16,2-3-1 16,-2-6 0-16,0-1 0 0,-2 0-2 15,0 0-8-15,0-4-50 16</inkml:trace>
  <inkml:trace contextRef="#ctx0" brushRef="#br0" timeOffset="59347.507">660 2885 3935 0,'0'-2'94'16,"0"-2"-70"-16,0 2-7 16,0 0-7-16,0 0-7 15,0 0 1-15,0 0-3 16,0 1 1-16,0-2-1 16,0 1 0-16,0-2-1 0,0 2 1 15,0 0-1 1,0 1 0-16,0 1 0 0,0 0 0 15,0 0 0 1,0 0 0-16,0 0 0 0,0 0 0 16,2 0-1-16,2 14 1 15,0 6 0-15,3 9-1 16,-3 7 1-16,1 8 0 16,-2 2 0-16,-3-1 0 15,2-3 0-15,-2-6 0 16,0-8-1-16,0-5 1 15,0-8 0-15,0-5-1 16,0-4 1-16,0-4-1 16,2 0 1-16,-2-2 0 15,2 0 0-15,-2 0-1 16,4-23-3-16,1-1-16 16,-3-3-321-16</inkml:trace>
  <inkml:trace contextRef="#ctx0" brushRef="#br0" timeOffset="59643.3514">664 2764 3983 0,'2'-5'54'0,"2"-4"-32"16,3 2-9-16,0-1-6 15,4-2-4-15,4 0-2 0,6 0-1 16,5-3 1-16,6 3-1 16,3-1 0-16,8 3 0 15,1 0 0-15,0 4 0 16,-3 1 0-16,-5 3-1 16,-10 0-3-16,-8 0-1 15,-9 0-2-15,-9 0-11 16,0 3-55-16,-9 1-189 0</inkml:trace>
  <inkml:trace contextRef="#ctx0" brushRef="#br0" timeOffset="59873.5884">670 2944 3842 0,'14'2'80'0,"4"-2"-18"16,4 0-30-16,9 2-15 15,3-1-10-15,1 3-4 16,1 1-1-16,-3-1-2 16,3 4 0-16,15 2-9 15,-8-1-33-15,-3-2-720 0</inkml:trace>
  <inkml:trace contextRef="#ctx0" brushRef="#br0" timeOffset="60106.7405">1256 3055 3894 0,'0'7'63'0,"0"0"-41"15,0 4 14-15,0 1-22 16,0 2-7-16,0 0 1 16,0-2-5-16,0 2-1 15,0-1-1-15,0-1-1 16,0-3 0-16,0-1-8 0,-2-4-24 16,0-2-150-16</inkml:trace>
  <inkml:trace contextRef="#ctx0" brushRef="#br0" timeOffset="60327.7032">1266 2789 3973 0,'11'-10'54'0,"-3"0"-30"16,4 2-11-16,1 2-8 15,1 6-4-15,3 0-1 16,6 0-1-16,-1 18-6 16,12 10-9-16,-7-2-20 0,-2-6-128 15</inkml:trace>
  <inkml:trace contextRef="#ctx0" brushRef="#br0" timeOffset="60713.5858">1551 3101 3770 0,'0'12'112'15,"0"-1"-38"-15,0 1-36 16,-2 4-12-16,-5-2-10 16,1-4-5-16,0-2-4 0,4-4-3 15,0-1-2-15,2-3 5 16,0 0 1-1,0 0-2-15,0-13-4 0,0-6-1 16,0-4-1-16,4-3 0 16,10-4 0-16,4 2-1 15,0-1 0-15,2 5 0 16,-2 5 0-16,-2 6 0 16,-3 5 1-16,-4 7 0 15,2 1-1-15,-5 0 0 16,3 4 0-16,-4 9 1 15,0 4-1-15,-1-2 0 16,-4 3 0-16,0 3 1 16,0-1 0-16,0 1-2 15,0 0-1-15,11 5-7 0,3-6-27 16,3-6-183-16</inkml:trace>
  <inkml:trace contextRef="#ctx0" brushRef="#br0" timeOffset="61404.175">2133 3125 3871 0,'9'-9'106'0,"2"-3"-75"16,0 0-8-16,-5-2-2 0,-1 3-10 15,-2-1-4-15,-3 5-2 16,0-2 0-16,0 4-3 15,0 3-1-15,0 0-1 16,0 2 0-16,-5 0 0 16,-4 0 0-16,-4 2-1 15,1 12 1-15,-1 2 0 16,2 3 0-16,0 4 0 16,4 0 0-16,3 2 0 15,2-3 0-15,2-4 0 16,0-4 0-16,0-3 0 15,6-6 0-15,10-3 0 16,1-2 0-16,8 0 0 16,0-7 0-16,2-8 0 15,-4-7 0-15,0-2 1 0,-3-7-1 16,-2 0 0-16,-4-8 0 16,-2 0 0-16,0-3 0 15,-3-5 0-15,-1 3 0 16,-3 3 0-16,0 2 0 15,-3 3 0-15,-2 7 0 16,0 4 0-16,0 9 1 16,0 6-1-16,0 3 1 15,0 7 0-15,0 0-1 16,0 0-1-16,0 0 1 16,0 14-1-16,0 9 1 15,0 5 0-15,0 4 0 16,0 1 0-16,0 6 0 15,0 1 0-15,0 1 0 0,0 3 0 16,0-2 0-16,0-3 0 16,0-2 0-16,0-4 0 15,0-4 0-15,-2-9 0 16,-3-3 0-16,3-8 0 16,2-3 0-16,-3-2 0 15,3-4 0-15,0 2 0 16,0-2 0-16,-2 0-1 15,0 0-4-15,2 0-23 0</inkml:trace>
  <inkml:trace contextRef="#ctx0" brushRef="#br0" timeOffset="62171.7346">3033 3028 3273 0,'0'0'706'0,"0"0"-653"16,0 0-32-16,0 0-8 16,0 0-6-16,0 0-2 15,0 0-3-15,0 4-2 0,18-1 1 16,9 4 0-16,6-3 0 16,8-2 0-16,1-2 0 15,1 0-1-15,-8 0 0 16,-4 0 0-16,-6 0 0 15,-10 0-2-15,-4 0-2 16,-4 0-12-16,-5 0-57 0</inkml:trace>
  <inkml:trace contextRef="#ctx0" brushRef="#br0" timeOffset="62453.3634">3216 2659 3972 0,'0'0'54'15,"0"0"-46"-15,0 16-4 16,0 8 11-16,0 8-8 16,0 6 0-16,0 3-2 15,5 8-2-15,-3 6-1 16,-2 1 0-16,0 4-1 15,0-2 0-15,-11 0-1 16,-3-8 0-16,3-8 0 0,5-7 0 16,4-10 0-16,2-9-5 15,0-6-8-15,12-8-47 0</inkml:trace>
  <inkml:trace contextRef="#ctx0" brushRef="#br0" timeOffset="62816.5478">3580 3122 3791 0,'4'16'133'0,"0"5"-81"16,3 4-20-1,0 5-9-15,0 0-10 0,-1 1-4 16,-4-5-4-16,0-4-2 16,1-8 0-16,-3-4 1 15,0-7-1-15,0-3 2 16,0 0 1-16,0 0-2 16,2-13-3-16,0-8 0 15,5-4-1-15,0-8 0 16,1-1 0-16,3-2 0 15,3 0 0-15,1 4 0 16,1 2-2-16,-1 7 0 16,8 8 0-16,-5 5-9 15,-5 6-51-15</inkml:trace>
  <inkml:trace contextRef="#ctx0" brushRef="#br0" timeOffset="63294.199">3966 3094 3790 0,'0'12'109'0,"0"7"-47"15,0 6-30-15,0 5-11 16,0 2-7-16,-6-2-4 16,4-2-1-16,2-4-3 15,0-5-3-15,0-8 0 16,0-4 0-16,0-7 1 16,2 0 2-16,14 0 1 15,7-17-6-15,-2-3 0 16,4-1-1-16,-2-4 0 15,-8 1-1-15,-3 5 1 16,-6-2 0-16,-4 5-1 16,0 7 1-16,-2 2 0 0,0 5 0 15,0 2-2-15,0 0-3 16,0 9 4-16,0 6 1 16,0 5-1-16,0 0 1 15,0 4 0 1,0-2 0-16,0-2 0 0,0-2 0 15,-2-6-3-15,2-3-9 16,0-7-104-16</inkml:trace>
  <inkml:trace contextRef="#ctx0" brushRef="#br0" timeOffset="63708.1481">4234 3266 3571 0,'0'9'314'16,"0"7"-232"-16,4 2-35 15,-2-1-17-15,0-1-15 16,0-3-7-16,0-4-5 16,-2-4 1-16,2-3-1 15,-2-2 1-15,2 0 0 16,-2-2-1-16,5-12-3 15,-1-4 1-15,6-5-1 16,0 1 0-16,3-4-1 16,1 2 1-16,1 2 0 15,-1 2 0-15,-1 2-1 16,-4 7 1-16,-2 4 0 0,0 5 0 16,-1 2 0-16,5 0-1 15,1 9 1-15,1 8 0 16,-1 3 0-16,-6 1-1 15,-2-2 1-15,1 1 0 16,-5-1 0-16,0-4 0 16,2-3 0-16,0 0-1 15,8-4-5-15,-2-4-14 16,3-1-92-16</inkml:trace>
  <inkml:trace contextRef="#ctx0" brushRef="#br0" timeOffset="64019.1156">4865 3246 3790 0,'7'-8'203'16,"-4"-1"-167"-16,-3 0-15 15,0-1-5-15,0 5-9 16,0 2-3-16,-12 3-3 15,-3 0-1-15,-3 0 0 16,-2 6 0-16,2 10 1 16,4 2-1-16,4 0 0 15,5 2 0-15,5-2 0 16,0-2 1-16,0-2-1 16,15-1 0-16,8-5 0 0,2-2-1 15,12-5-3-15,-3-1-8 16,-8 0-60-16</inkml:trace>
  <inkml:trace contextRef="#ctx0" brushRef="#br0" timeOffset="64475.3412">5260 3298 3680 0,'2'-6'299'0,"-2"1"-253"0,0-4-18 15,0-1-14-15,0 0-10 16,-2 0-1-16,-9 0 0 16,-3 1-1-16,-1 4-1 15,-5 5-1-15,-3 0 0 16,-3 0 0-16,0 13 0 16,1 4 0-16,2 7 0 15,6 3-1-15,5 1 1 16,8-2 0-16,4-1 0 15,0-4-2-15,9-9 0 16,15-6 1-16,5-6 0 16,2 0 1-16,1-13 0 15,-6-5-1-15,-1-2 1 16,-10-2 0-16,-3 0 0 16,-5 3 0-16,-3 1 1 0,-2 2-1 15,0 7 0-15,0 6 1 16,-2 3-1-16,2 0 0 15,2 5-1-15,0 14 1 16,-2 0 0-16,0 3 0 16,0 0 0-16,-2-1 0 15,0-5 0-15,3-7-3 16,12-9-4-16,-1 0-8 16,1-12-222-16</inkml:trace>
  <inkml:trace contextRef="#ctx0" brushRef="#br0" timeOffset="64735.2246">5494 2877 3901 0,'3'0'112'0,"3"0"-100"0,0 14-6 15,4 12 9-15,-1 8-2 16,1 7-5-16,2 5-3 15,1 0 0-15,1 4-3 16,-5 0 0-16,-5 0-2 16,-4 0 1-16,0-1-1 15,0-8 0-15,-11-2 0 16,-1-13-3-16,2-14-7 0,1-8-31 16,2-4-169-16</inkml:trace>
  <inkml:trace contextRef="#ctx0" brushRef="#br0" timeOffset="64909.1258">5521 3192 3926 0,'15'-7'93'16,"6"4"-72"-16,3-1-6 16,5 4-5-16,3 0-5 15,-8 0-3-15,-2 7-2 16,-2 13 0-16,-1-1-4 15,-7-3-16-15,-1-6-57 0</inkml:trace>
  <inkml:trace contextRef="#ctx0" brushRef="#br0" timeOffset="65083.8691">5810 3275 3508 0,'5'7'406'15,"0"3"-349"-15,2 4-19 16,-1 1-17-16,0-2-4 15,4 2-4-15,-3-1-5 16,1-3-3-16,-1-1-2 16,-3 1-2-16,1-8-1 15,-3-3-1-15,1 0-5 16,-3 0-19-16</inkml:trace>
  <inkml:trace contextRef="#ctx0" brushRef="#br0" timeOffset="65266.7656">5920 3038 3789 0,'13'-6'197'15,"3"2"-163"-15,1 4-12 16,2 0-8-16,-3 0-8 16,-3 10-4-16,0 7-2 15,-6 6-3-15,2 7-10 16,-3-6-22-16,1-6-149 0</inkml:trace>
  <inkml:trace contextRef="#ctx0" brushRef="#br0" timeOffset="65607.5558">6317 3222 3745 0,'0'4'130'0,"0"2"-48"16,-2 2-30-16,-7 4-28 15,-1 0-12-15,4 4-3 16,4 2-2-16,2 3-2 16,0-2-2-16,0-2-1 15,8-3 0-15,13-9 0 16,4 0 4-16,1-5-4 16,3 0 0-16,-2 0-1 0,-5-12 0 15,-6 0 0 1,-3-2-1-16,-7-1 1 0,-2-2-1 15,-4-4 0 1,0 3 1-16,0 2-1 0,-6 6 0 16,-2 4 0-16,-3 6-1 15,-3 0 0-15,-1 0 0 16,1 12-2-16,1 6-6 16,6-4-22-16,7-4-162 0</inkml:trace>
  <inkml:trace contextRef="#ctx0" brushRef="#br0" timeOffset="65976.4647">6698 3337 3651 0,'0'5'348'16,"3"3"-334"-16,-1 5-1 16,0 1 8-16,2 4-6 15,1-3-6-15,-1 0-5 16,0-1 0-16,0-6-3 15,2-2 0-15,-2-6 0 16,3 0 1-16,1 0 1 16,4-14-3-16,1-4 1 15,3-3-1-15,-1 2 0 16,-1-2 0-16,-1 2 0 16,3-1 0-16,-5 4 0 15,2 2 0-15,-4 5 0 16,0 5 0-16,-3 4 0 0,3 0 0 15,1 13 0-15,-2 6 0 16,1 2-1-16,1 3 1 16,-2-2 0-16,1-3 0 15,-1 2 0-15,6-6-2 16,15-5-2-16,0-3-10 16,0-7-145-16</inkml:trace>
  <inkml:trace contextRef="#ctx0" brushRef="#br0" timeOffset="66414.5443">7451 3521 3984 0,'0'2'47'0,"4"-2"-35"15,4 4-3-15,3 0-4 16,5-1 0-16,1 2-1 15,3-1-1-15,3-1 0 16,1-3 0-16,-2 0 0 16,3 0-1-16,-3 0-2 15,0-7 1-15,-2-3 0 16,-1 1 0-16,-2-6 0 16,-5 3-1-16,-4-2 0 15,-1-2 1-15,-3 0-1 0,-4 1 0 16,0 4 0-16,0 3 0 15,0 5 0-15,0 3 0 16,-15 0-1-16,-10 3 0 16,-2 14 1-16,-2-2 0 15,0 3 0 1,3 0 0-16,1 0 0 0,10 0 0 16,4-1 0-16,6 0 0 15,5-2-1-15,0 0 0 16,18-4 1-16,11 1-2 15,22-7-4-15,-4-1-8 16,-4-4-47-16</inkml:trace>
  <inkml:trace contextRef="#ctx0" brushRef="#br0" timeOffset="66728.5101">8055 3569 3494 0,'0'11'411'0,"0"1"-350"16,0 5-31-16,0-1-1 15,0 0-7-15,0-2-13 16,0-6-4-16,0-4 4 16,5-4-1-16,0 0-3 15,-1-8-2-15,5-10-3 16,-1-5 1-16,6-3-1 0,-1 0 0 15,6-3 0-15,-2-1 0 16,5-1 0-16,1 4 0 16,-4 1-1-16,2 8-1 15,-5 5 0-15,-10 12-4 16,-1 1-14-16,-5 0-96 0</inkml:trace>
  <inkml:trace contextRef="#ctx0" brushRef="#br0" timeOffset="67029.8483">8343 3592 3773 0,'3'13'131'16,"1"-3"-73"-16,0 2-10 15,0 0-17-15,-1-3-15 16,1-4-6-16,-1-3-5 0,-1-2 0 15,3 0 0-15,-1 0-1 16,2-10-2-16,3-10-2 16,3-4 1-16,-1-4-1 15,2-4 0-15,0 0 0 16,0-2 0-16,6 4 0 16,-3 2 0-16,1 7 0 15,-3 7 0-15,-1 9-1 16,-5 5-3-16,0 0-8 15,-4 10-28-15,0 1-158 0</inkml:trace>
  <inkml:trace contextRef="#ctx0" brushRef="#br0" timeOffset="67531.5325">8831 3475 3894 0,'0'0'81'0,"0"0"-42"0,0-2-13 16,0-3-9-16,0 4-10 15,0-1-1-15,0 2-3 16,-9 0-3-16,-6 0 0 16,-1 16 0-16,-2 3 0 15,2 6 0-15,6 3 1 16,3-1-1-16,7-3 0 16,0-3 0-16,0-5 1 15,15-7-1-15,8-6 1 16,1-3 1-16,3 0 0 15,-5-3-1-15,-2-8-1 0,-6-3 1 16,-5-4 1-16,-7 0-2 16,-2-2 1-16,0 0-1 15,-2 2 0-15,-7 1 0 16,2 8 0-16,2 1 0 16,3 6 0-16,2 2-1 15,-2 0-2-15,0 0-3 16,2 2-1-16,0 8-21 15,0-6-220-15</inkml:trace>
  <inkml:trace contextRef="#ctx0" brushRef="#br0" timeOffset="67793.7947">9027 3531 3783 0,'2'6'186'0,"3"3"-169"16,2 5 6-16,0 6 4 15,1-5-8-15,1 2-8 0,-2-5-4 16,0-5 0-16,-5-5-3 16,0-2-1-16,-2-2-1 15,2-16-1-15,-2-3 0 16,5-5-1-16,-1-3 0 16,5 3 0-16,4 0 0 15,6 0 0-15,2 2 0 16,6 2 0-16,2 4-1 15,0 5 0-15,16-2-1 16,-9 4-10-16,-3 0-190 0</inkml:trace>
  <inkml:trace contextRef="#ctx0" brushRef="#br0" timeOffset="69379.2996">9650 3214 3926 0,'-3'-18'105'0,"1"0"-88"0,-1-6-3 15,1-3-2-15,2 4-5 16,0-1-4-16,0 4 0 16,0-1-2-16,5 5 0 15,4 7-1-15,2 2 0 16,0 6-1-16,0 1 1 15,2 0 0-15,1 12 0 16,-3 8 0-16,3 4-1 16,-6 4 1-16,1 4 0 15,1 0 0-15,-2 2 0 0,-1 2-1 16,-3 0 1 0,-2 2-2-16,-2 1-1 0,0 19-3 15,-6-8-9 1,-7-7-59-16</inkml:trace>
  <inkml:trace contextRef="#ctx0" brushRef="#br0" timeOffset="69554.5034">9743 3822 3891 0,'0'2'57'16,"0"2"-27"-16,0-2-10 15,0-1-12-15,0-1-5 0,20 0-3 16,0-7-6 0,5-10-209-16</inkml:trace>
  <inkml:trace contextRef="#ctx0" brushRef="#br0" timeOffset="70195.4687">10516 3034 3700 0,'0'0'246'16,"0"0"-210"-16,0 0-22 15,0 0-7-15,0 0 2 16,-6 5 8-16,-5 8-8 16,1 4 2-16,0 4-5 0,-3 5-1 15,-1 4-1-15,1 6-2 16,-3 2 0-16,-2 5 0 16,0 3 0-16,0 0 0 15,5-1-1-15,2 4 1 16,4-5-1-16,5 0 0 15,2-4 0-15,0 0 0 16,11-4 0-16,7-4 0 16,2-4-1-16,0-6 1 15,-2-1-1-15,0-6 1 16,-3-2-1-16,1-4 1 16,-1 0-1-16,-1-1 0 15,-1-4 0-15,-3-1 0 0,-2-3 0 16,-1 0 1-1,-1 0-1-15,1 0 0 0,2 0 0 16,0-1 0-16,2-10-1 16,5-6-2-16,-3 0-7 15,-4 0-52-15</inkml:trace>
  <inkml:trace contextRef="#ctx0" brushRef="#br0" timeOffset="70811.9634">10761 3539 3961 0,'10'0'86'0,"1"0"-72"0,7 0-7 15,4-2-4 1,2-6-1-16,3-7-1 0,2 1 0 15,-2-3-1-15,0-4 1 16,-6-4 1-16,0-3-1 16,-3-2-1-16,-5-4 1 15,-1-5-1-15,-6 1 1 16,-1-1-1-16,-5-2 1 16,0 5-1-16,0 4 0 15,0 4 0-15,-7 8 0 16,-3 5 0-16,0 8 0 15,-1 5 0-15,-3 2-1 16,1 0 1-16,-3 14 0 16,1 11 0-16,-1 4 0 15,5 7 0-15,2 4 0 0,2 2 0 16,3 2 0-16,1 4 0 16,3-2 0-16,0 3 0 15,0-2 1-15,11-2-1 16,3-3 0-16,-3-5 0 15,3-11 0-15,1-1 0 16,-1-6-3-16,11-10-6 16,-6-4-45-16,-3-4-808 0</inkml:trace>
  <inkml:trace contextRef="#ctx0" brushRef="#br0" timeOffset="71578.6108">11132 3670 3835 0,'11'-3'155'15,"6"-2"-123"1,8-2-17-16,6-3-1 16,2-2-8-16,4-3 1 0,-6 1-1 15,-2-3-1-15,-9-1 0 16,-7 2-3-16,-6 2 0 16,-7 0-1-16,0 3 0 15,0 4-1-15,-2 5 0 16,-14 2 0-16,1 0 0 15,-1 2 0-15,0 12-1 16,2 4 1-16,6 2 0 16,4 2 0-16,4-2 0 15,0-3 0-15,4-2 0 0,16-3 0 16,9-2 0-16,5-3-2 16,-1-6 0-1,0-1-6-15,-2 0-8 0,-4 0-34 16,-4 0 1-16,-4 0-39 15,0-1-19 1,-4-6 3-16,3 2 69 0,0-2 35 16,2-1 15-16,2 0 18 15,3-1 27-15,2 3-4 16,0-5-16-16,-2 2 15 16,0 0-9-16,0-3-15 15,-3 0 5-15,-4-1-6 16,-4-4-8-16,-4 2-9 0,-5 1-3 15,-3 2-3-15,-2 0-4 16,0 4-2-16,0 3 0 16,-13 5-1-16,-10 0 0 15,-6 0 0-15,0 4 0 16,-2 10 0-16,2 4 0 16,4 4 0-16,8 0 0 15,3 1 0-15,8-2-1 16,6-3 1-16,0-5 0 15,4-2 0-15,16-7 0 16,7-4-1-16,2 0 1 16,0 0-1-16,-4-9 0 15,-3-6 0-15,-6 1 1 16,-6 2 0-16,0 2 0 0,-3 0 0 16,-1 6 0-16,3 2 0 15,0 2 1-15,0 0-1 16,0 2 0-16,-5 10 0 15,0 4 0-15,-1 2 0 16,-1-2 0-16,3-2 0 16,-1-6-2-16,13-8-3 15,-1 0-7-15,3 0-72 0</inkml:trace>
  <inkml:trace contextRef="#ctx0" brushRef="#br0" timeOffset="71859.5588">12061 3495 2154 0,'4'-7'1700'0,"1"2"-1588"0,0 3-60 16,-1 2-30 0,1 0-16-16,3 7-3 15,1 10 2-15,3 5 0 0,1-3 3 16,3 1-4-16,-1-6 1 16,-1-7-1-16,-1-5-1 15,-2-2 0-15,0 0-1 16,0-9-1-16,-1-11-1 15,0 1 0-15,-1-1 0 16,1-1 0-16,0 4 0 16,1 1 0-16,1 2 0 15,-1 3 0-15,2 4-2 0,-2 4-1 16,-2 3-7 0,-2 0-31-16,-3 0-119 0</inkml:trace>
  <inkml:trace contextRef="#ctx0" brushRef="#br0" timeOffset="72328.372">12447 3499 3832 0,'7'0'104'0,"1"0"-60"16,4 0-8-16,1 0-14 16,5 0-9-16,7-6-4 15,4-4-1-15,2 0-3 16,0-4 1-16,-7 2-4 15,-4 0 0-15,-9-2 0 16,-6 2 0-16,-5 1-1 16,0 2-1-16,-3 4 0 0,-14 3 0 15,-8 2 0-15,-2 0 0 16,1 9-1-16,-1 5 1 16,5 4 0-16,0 4-1 15,3 1 1-15,4 4 0 16,1-1 0-16,6-4 0 15,3 1 0-15,5-6 0 16,0-3 0-16,0-4 0 16,13-2 0-16,10-5 0 15,4-3 1-15,4 0-1 16,2 0 0-16,1 0 1 16,-5 0-1-16,-3 0 0 0,-5 0 0 15,-8 0 0 1,-7 0 0-16,-4 0 0 0,2 3-1 15,-2-3 1-15,0 3-2 16,4 0 1-16,1 1-2 16,1 3-2-16,6-4-5 15,-5 1-12-15,0-1-57 0</inkml:trace>
  <inkml:trace contextRef="#ctx0" brushRef="#br0" timeOffset="74047.7831">13867 3229 3798 0,'2'-7'171'0,"1"-1"-125"16,-3 0-17-16,0 0-14 15,0 1-5-15,0-2-4 16,0 3-2-16,0 1-2 16,0 2 0-16,0 3-1 15,0 0 0-15,-5 0-1 16,-11 0 0-16,-4 16 0 15,-4 8 0-15,-7 6 0 0,2 5 1 16,-4 5-1-16,0 2 0 16,5 3 0-16,4 0 0 15,5-2 0-15,11-2 0 16,8-4 0-16,0-11 0 16,17-3 0-16,12-5 0 15,10-8 0-15,3-3 0 16,3-4 0-16,-5-3 0 15,-5 0 0-15,-8 0 0 16,-5-8 0-16,-9-6 0 16,-4-4 0-16,-7-3 1 15,-2 0 0-15,0-1-1 16,-6 2 0-16,-17 4 0 16,-5 3 0-16,-6 8 0 15,-2 5 0-15,3 0 0 0,4 4-2 16,10 10 0-16,5 2-3 15,14-2-2-15,10 2-2 16,22-6-20-16,8-6-244 0</inkml:trace>
  <inkml:trace contextRef="#ctx0" brushRef="#br0" timeOffset="74582.7099">14545 3475 3470 0,'0'-13'480'15,"0"-4"-433"1,0-1-17-16,-5 0-11 0,-6 4-8 16,-5 6-6-16,-4 3-3 15,-5 5-2-15,-1 0 0 16,2 16 0-16,1 11 0 15,5 1 0-15,7 2 0 16,7 1 0-16,4-2 0 16,0-5 0-16,17-4 1 15,14-10 0-15,6-10 1 0,-2 0-2 16,1-5 1 0,-7-18 0-16,-7-7-1 0,-7-2 0 15,-5-7 0-15,-6-2 0 16,1-5 1-16,-3-2-1 15,0-3 0-15,2 3 0 16,3 2 0-16,0 6 2 16,-2 10 1-16,-1 8 1 15,0 10-2-15,-2 8-1 16,-2 4-1-16,2 1 0 16,3 22 0-16,-3 7 0 15,2 4 0-15,-1 6 0 16,0 2 0-16,-3 0 0 15,0 0 0-15,0-2 0 16,0 0 0-16,0-5 0 0,0-8 0 16,0-3 0-16,6-7-5 15,9-9-10-15,3-6-110 0</inkml:trace>
  <inkml:trace contextRef="#ctx0" brushRef="#br0" timeOffset="74769.2846">14872 3427 3631 0,'0'10'304'0,"0"6"-249"15,0 2-17-15,0 4-14 16,0 2-10-16,0 2-6 16,0-2-4-16,3-2-3 15,1-4-1-15,5-10 0 16,5-8-2-16,-2-11-3 0,-5-12-39 0</inkml:trace>
  <inkml:trace contextRef="#ctx0" brushRef="#br0" timeOffset="75337.815">14919 3250 3866 0,'12'0'99'15,"3"0"-73"-15,3 10-13 16,-1 10-8-16,4 5-4 15,-3 1-1-15,1-2-14 16,2 0-6-16,1-3-18 16,-2-4-53-16,2-7-12 15,1-5-29-15,-2-2 132 16,-3-3 88-16,-1 0 92 16,-5 0-89-16,-3-10-38 0,-1-1-25 15,-6 4-12-15,-2-2-8 16,0 6-5-16,0-1-2 15,-8 4-1-15,-11 0 0 16,-4 0 0-16,-1 14 0 16,-1 4-1-16,5 4 1 15,4 0 0-15,10-1 0 16,6-2 0-16,0-3 0 16,13-5 1-16,16-8-1 15,7-3 1-15,2 0-1 0,-3-8 0 16,-5-4 0-16,-10 0 1 15,-7 2-1-15,-7 0 0 16,-4 4 1-16,-2 0-1 16,0 4 1-16,0 2-1 15,0 0-1-15,0 0 1 16,-2 17 0-16,0 4 0 16,2 7 0-16,0 1 0 15,0 0 0-15,2 1 0 16,5-2 0-16,-2-1 0 15,-3-6 0-15,-2-2 0 16,0-5 0-16,-7-5 0 16,-10-5 0-16,-6-4 0 0,3 0 0 15,4-9-1 1,8-9-5-16,8-4-25 0</inkml:trace>
  <inkml:trace contextRef="#ctx0" brushRef="#br0" timeOffset="75546.5205">15612 3334 3700 0,'2'11'258'0,"3"3"-205"16,-3 4-20-16,2 3-18 15,1 4-7-15,-5-1-6 16,0-3-1-16,0-1-1 15,0-6-1-15,0-11-5 0,0-3-24 16,0 0-292-16</inkml:trace>
  <inkml:trace contextRef="#ctx0" brushRef="#br0" timeOffset="75698.4236">15641 3217 3901 0,'2'0'121'0,"3"0"-99"16,-1 0-16-16,6 0-4 16,-2 0-2-16,10 0-3 15,-5 0-17-15,0 0-67 0</inkml:trace>
  <inkml:trace contextRef="#ctx0" brushRef="#br0" timeOffset="75914.884">15849 3113 3865 0,'2'0'83'16,"2"17"-36"-16,0 5-11 15,3 8-15-15,0 5-7 16,2 2-6-16,2 3-2 16,3-1-4-16,-3-1-1 0,-3-2-1 15,-3-8 0 1,-5-4-1-16,0-8-2 0,-13-10-5 15,-8-4-10-15,2-2-78 16</inkml:trace>
  <inkml:trace contextRef="#ctx0" brushRef="#br0" timeOffset="76089.7843">15806 3350 3841 0,'5'0'170'0,"6"-1"-137"16,0 1-17-16,5 0-6 15,-1 0-5-15,3 0-2 16,0 0-2-16,2 1 0 16,2 8-1-16,3-1-4 15,10-1-4-15,-3 0-17 16,-1-6-83-16</inkml:trace>
  <inkml:trace contextRef="#ctx0" brushRef="#br0" timeOffset="76414.6671">16330 3356 3673 0,'7'-7'335'16,"-1"0"-302"-16,1 3-17 16,-5-1-3-16,-2-2-4 15,0 4-6-15,-4-1-2 16,-16 1-1-16,-7 1 0 16,-2 2 0-16,0 0 0 15,7 0 0-15,7 0 0 16,3 9 0-16,10 2 0 15,2 2 0-15,0 0 0 0,14 6 0 16,7 0 0 0,2 1 0-16,1 3 0 0,-3-1 0 15,-4-2 0-15,-6-1 0 16,-4-1 0-16,-7-4 0 16,0-2 0-16,-7 1 0 15,-17-5 0-15,-7 0 0 16,0-3 0-16,2-2 0 15,8-1-3-15,11 0-11 16,10-2-65-16</inkml:trace>
  <inkml:trace contextRef="#ctx0" brushRef="#br0" timeOffset="77958.1237">17213 3543 3819 0,'2'0'234'16,"-2"-9"-219"-16,0-8-11 15,0-5 0-15,-6 0 0 16,-13-2-3-16,-1 5 0 16,1-1-1-16,-4 10 1 15,1 6-1-15,-3 4 0 16,3 0 0-16,0 14 0 15,3 8 0-15,4 2 0 16,5 5 0-16,4-1 0 16,6-2-1-16,0-6-1 0,6-4-3 15,15-8 2 1,8-8 1-16,0 0-2 0,0-2-1 16,-2-12 3-16,-4-2 2 15,-4-1 0-15,-5 4 1 16,-3 1 1-16,-5 5 2 15,2 4 0-15,-6 3-1 16,0 0-2-16,0 0-1 16,0 6 0-16,0 6 0 15,3 2 0-15,-1-4-1 16,8-2-2-16,5-6-2 16,26-2-5-16,5-10-48 15,-2-10-191-15,-4-4-118 0,-24 8 367 16,-3-3 350-16,3-11-215 15,2-4-94-15,2-8 26 16,1 0-29-16,-3-4-12 16,-1 0-10-16,-2 4-8 15,-7 1-4-15,-1 8-2 16,-7 5-1-16,-2 10 1 16,0 10-1-16,0 8-1 15,-4 0-2-15,-9 12 2 16,-1 14-1-16,-1 6 1 15,6 5 0-15,0 6 0 16,4 3 0-16,3 0 0 0,0 2 0 16,0 5 0-16,-2-3 0 15,-5 2 0-15,-1-3 0 16,2-8 1 0,1-7-1-16,1-14 0 0,3-11 1 15,0-9-1-15,1 0 4 16,-2-7-3-16,-5-15-1 15,1-2 0-15,0 0 0 16,2-3 0-16,4 4-1 16,2 0 0-16,0 4 1 15,10-3-1-15,13 2-5 16,8-5-6-16,5 0-4 16,4-4-2-16,0-3-7 15,-2 2 6-15,-5-2 8 16,-6 3 11-16,-2 0 19 0,-5 3 6 15,-3 6 1-15,-3 2-11 16,-3 8-6-16,-2 6 1 16,-4 4-6-16,2 0-3 15,-5 16-1-15,2 12 0 16,-4 6 1-16,0 4 0 16,0 7-1-16,0-2 1 15,0 2 0-15,0-3-1 16,0-7 0-16,0-6 0 15,0-7 1-15,0-9-1 16,0-10 0-16,0-3 0 16,0 0 0-16,0-16 0 0,0-6-1 15,-4-1 0-15,-8-2-1 16,3 2 0-16,3 5 0 16,2 3 1-16,1 5 1 15,3 3 3-15,0 7 0 16,0 0-2-16,5 0-1 15,12 8 0-15,8 4 1 16,1-1 0-16,8-3-1 16,3-2 1-16,4-5-1 15,1-1 0-15,-1 0 1 16,-5 0-1-16,-7 0 0 0,-10-5 1 16,-7-4 0-1,-8 2-1-15,-4-3 1 0,0 0-1 16,-6 0 0-16,-8 3 0 15,-4 4 0-15,2 3-1 16,3 0 0-16,-1 1 0 16,6 13 1-16,1 4-1 15,5 5 1-15,2-1 0 16,0 0 0-16,9-3-1 16,11 1-3-16,4-11 1 15,3-4 2-15,0-5 1 16,-5 0 0-16,-1 0 2 15,-8-2 0-15,-5-5-1 16,-4 2 1-16,-1 0 0 16,0 3-1-16,-3 2 0 0,0 0 0 15,2 0-1-15,0 0 0 16,0 0 0-16,7 0 0 16,0 0 1-16,4-6 1 15,0-2-2-15,1-3 1 16,-1 0-1-16,1-4 1 15,-3 2-1-15,-2-1 0 16,2 0 0-16,-2 4 0 16,2 2-1-16,1 1-1 15,5 6-2-15,-3-2-5 16,-1-1-27-16</inkml:trace>
  <inkml:trace contextRef="#ctx0" brushRef="#br0" timeOffset="78579.7767">19337 3382 3952 0,'0'0'96'0,"0"0"-83"16,0 0-5-16,0 0-1 15,0 0-2-15,0 0-3 16,7 0 1-16,6 0-2 15,12 0 0-15,8 0-1 16,8 0 0-16,-2 2 0 16,-1 3 0-16,-2-5-3 15,-10 0-7-15,-9 0-113 0</inkml:trace>
  <inkml:trace contextRef="#ctx0" brushRef="#br0" timeOffset="78784.6019">19562 3234 3881 0,'0'0'126'16,"0"0"-114"-16,0 18 10 15,0 5-3-15,0 8-9 16,0 5-4-16,-4 4-2 16,-5 5-2-16,2-1-1 15,0-2 0-15,1-6-1 16,4-4 0-16,2-9-1 15,0-18-2-15,8-5-6 16,11 0-16-16</inkml:trace>
  <inkml:trace contextRef="#ctx0" brushRef="#br0" timeOffset="79325.7312">19783 3220 3929 0,'2'9'45'0,"3"14"-7"16,-3 9-10-16,0 7-12 16,-2 5-8-16,0-1-3 15,0 0-1-15,0-3-2 16,0-6 0-16,0-6-1 0,0-12-1 16,0-6 1-16,0-8 0 15,0-2-1-15,7 0 3 16,1-10-2-16,6-6-1 15,-1-4 0-15,3 0 0 16,-1 3 0-16,2 5 0 16,-2 0 0-16,-1 9 0 15,-1 3-1-15,0 0 0 16,0 3 0-16,0 14 0 16,6 1 1-16,-1 2 0 15,1-2-1-15,6-4 1 16,4-2-1-16,0-6-1 15,4-4 2-15,1-2 0 16,-1 0 0-16,-2-3 0 16,-2-10 0-16,-8-3 2 0,-8-1 0 15,-6 3 0 1,-5-6-1-16,-2 8 0 0,0 0-1 16,-5 4 0-16,-10 7 0 15,-4 1 0-15,0 0 0 16,1 8-1-16,5 8 1 15,1 2 0-15,8 2 0 16,4-3 0-16,0 4 0 16,20-3-1-16,38-2-4 15,-2-5-7-15,1-8-153 0</inkml:trace>
  <inkml:trace contextRef="#ctx0" brushRef="#br0" timeOffset="79874.2987">21084 3471 3817 0,'0'-12'121'0,"0"-2"-80"16,-10-1-23-16,-13 2-8 15,-4 6-5-15,-6 6-2 16,0 1-1-16,-1 0-1 15,5 14 2-15,5 8 3 16,4 1-3-16,6 6-1 16,10-1 0-16,4-4-1 0,0-2 0 15,15-6 2-15,14-8 8 16,5-6-1-16,4-2-5 16,-5 0-2-16,-4-10-2 15,-6-8 1-15,-8-5-2 16,-4-9 0-16,-4 1 0 15,0-5 0-15,-1-4 0 16,-2 0 0-16,6-6 0 16,-1 0 1-16,2 0 1 15,5-3-2-15,1 3 1 16,-1 4-1-16,1 2 1 16,-3 6 1-16,-3 10-1 0,-5 10 1 15,0 8 0 1,-4 6-2-16,-2 0 0 0,0 14 0 15,0 14-1-15,0 6 1 16,0 6 1-16,0 4-1 16,0 2 0-16,-2 0 0 15,-6 1 1-15,0-6-1 16,-1 1 0-16,-1-3 0 16,4-4-2-16,6-2-4 15,0-8-14-15,12-6-54 0</inkml:trace>
  <inkml:trace contextRef="#ctx0" brushRef="#br0" timeOffset="80211.0138">21415 3546 1517 0,'6'-9'2439'0,"-2"-1"-2379"16,-4-4-35-16,0-2-13 15,0 2-7-15,-6 2-1 16,-5 4-1-16,-3 4-1 15,1 4-1-15,0 0-1 16,-1 6 0-16,6 12 0 16,3-1 0-16,5 0 0 15,0-3 0-15,9-2 1 16,14-6 2-16,6-6 2 16,2 0-2-16,0 0-1 15,-2-3-2-15,-4-12 1 16,-8-2-1-16,-8 2 0 0,-9 1 2 15,0-3-2-15,-5 5 0 16,-16 5 0-16,-2-1-1 16,-2 6 0-16,5 0-3 15,14-3-5-15,6 3-11 16,0-7-59-16</inkml:trace>
  <inkml:trace contextRef="#ctx0" brushRef="#br0" timeOffset="80470.0778">21794 3055 3939 0,'0'0'105'0,"0"0"-95"0,2 5-8 16,-2 16 4-16,2 11 3 15,5 7-3-15,-1 9-3 16,3 4 0-16,-2 2-2 15,2 0 0-15,-3-1-1 16,-1-4 0-16,0-11 0 16,-5-4 0-16,0-11-2 15,0-7-4-15,0-12-8 16,0-4-43-16,-3 0-326 0</inkml:trace>
  <inkml:trace contextRef="#ctx0" brushRef="#br0" timeOffset="80651.0937">21709 3355 3885 0,'4'0'134'0,"15"0"-117"16,4 0 0-16,11 0-8 16,2 0-5-16,0 0-2 15,-1 0-2-15,-1 0 0 16,-1-17-7-16,-8 2-21 15,-7-6-487-15</inkml:trace>
  <inkml:trace contextRef="#ctx0" brushRef="#br0" timeOffset="81334.6719">22311 3345 3944 0,'0'0'100'16,"0"-7"-82"0,0 2-8-16,-2-2-6 0,-16 4-3 15,-7-1 0-15,-2 4-1 16,0 0 0-16,4 0 0 15,4 0 0-15,6 4 0 16,8 4 0-16,5-2 0 16,0 2 0-16,5 2 0 15,17-1 0-15,3 4 0 16,2 1 0-16,-5-2 0 16,0-1 0-16,-6 5-1 15,-5-7 1-15,-4 3 0 16,-3-1 0-16,-4-5-1 15,0 2 1-15,-2 1-1 16,-16-6 1-16,-7 0 0 16,-2-3 0-16,-2 0 0 0,2 0-1 15,6 0-6-15,9-6-50 0</inkml:trace>
  <inkml:trace contextRef="#ctx0" brushRef="#br0" timeOffset="81712.7164">22511 2888 3967 0,'16'17'59'16,"6"8"-32"-16,5 8-15 16,4 10-5-16,0 3-2 15,-4 6-2-15,-5 3-2 16,-9 0 0-16,-7 1 0 16,-6 0-1-16,0-3 1 15,-10-2-1-15,-14 0 0 16,-3-3 0-16,-6-2 0 15,-1-4 0-15,0 0 0 0,3-5 0 16,2-6 0 0,6-4 1-16,2-6-1 0,3-3-2 15,1-6 0-15,5-3-10 16,3-9-113-16</inkml:trace>
  <inkml:trace contextRef="#ctx0" brushRef="#br1" timeOffset="107119.5659">824 3916 3762 0,'-6'-7'185'0,"-1"2"-142"0,0-3-6 16,-2 0-18-16,3 2-7 16,1-1-7-16,1 2 1 15,0-2 0-15,1 2-1 16,3 1-4-16,0 0 1 15,0 2 0-15,-3 0-2 16,3-1 1-16,-2 0 0 16,0 1-1-16,0 1 0 15,2-2 0-15,-2 3 0 16,-3-3 1-16,1 2-1 16,-4-4 0-16,-4 2 0 15,-3 1 0-15,-1-2 0 16,0 2 0-16,3 2 0 15,0 0 0-15,1 0 0 0,1 0 0 16,0 0 0-16,-1 10-1 16,2 4 1-16,-1 2 0 15,1 5 0-15,4 6 0 16,2 6 0-16,4 6 0 16,0 5-1-16,0 4 1 15,4 0 0-15,7-3 0 16,0-4 0-16,0-3 0 15,-2-1 0-15,0-5 0 16,-2-2 0-16,-3-4 0 16,-2-3 0-16,1-9 0 15,-3-1 0-15,0-5 0 0,0-2-1 16,0-1 1 0,0-2-2-16,-7 1-3 0,-6 3-6 15,1-5-56-15</inkml:trace>
  <inkml:trace contextRef="#ctx0" brushRef="#br1" timeOffset="107354.3664">494 4349 3909 0,'2'-2'89'15,"6"-3"-60"-15,2 5-16 0,1-5-7 16,7 1 1-16,3 1-4 16,3-2-1-16,2 3-1 15,6 0-1-15,1 2-3 16,14-2-16-16,-7 0-26 16,-4-2-333-16</inkml:trace>
  <inkml:trace contextRef="#ctx0" brushRef="#br1" timeOffset="107705.7547">1117 4195 3648 0,'0'0'163'16,"0"0"-105"-16,0 0-13 15,0 8-3-15,-7 6 2 16,-5 4-23-16,-1 2-12 16,-1 4-4-16,4 0-3 15,3 1 2-15,3-2-2 16,1-3 0-16,3 0-1 15,0-2 0-15,5-2 0 0,6-4 0 16,5 0-1 0,1-3 0-16,6-4-4 0,12-5-10 15,-4 0-23-15,-2 0-149 16</inkml:trace>
  <inkml:trace contextRef="#ctx0" brushRef="#br1" timeOffset="107991.7612">1393 4289 2885 0,'2'0'955'0,"2"0"-880"15,5 7-27 1,3 4-23-16,1-1-6 0,3 3-8 16,1-1-6-16,1 1-2 15,3-1-2-15,-4 2 0 16,-1-2-1-16,-3-2-4 16,3-4-18-16,-5-2-24 15,-3-1-273-15</inkml:trace>
  <inkml:trace contextRef="#ctx0" brushRef="#br1" timeOffset="108260.5459">1620 4238 3846 0,'-5'0'119'0,"-1"0"-87"15,-10 0-17-15,-1 9 1 16,-6 7-5-16,0 5-4 16,2 6-4-16,1-1-1 15,1 0-1-15,4 2 0 16,4-2-1-16,2-2 0 16,2-4 1-16,3 0-1 0,4-4-2 15,0-4-9-15,0-1-21 16,11-7-130-16</inkml:trace>
  <inkml:trace contextRef="#ctx0" brushRef="#br1" timeOffset="108845.9697">1761 4002 3486 0,'2'4'222'15,"4"8"-116"-15,1 4-54 16,4 5-18-16,-2 2 20 16,3 2-32-16,-1-4-2 15,-1 0-5-15,0-2-4 0,-1 4-1 16,-1-3-6-16,-3 4 1 15,-1-2 0-15,1 4-2 16,-5-2 0-16,0 1-1 16,0 1-1-16,0-5 0 15,0 4 0-15,0-4 0 16,-5 1-1-16,-4-2 1 16,-4-2-1-16,2-3 1 15,-2-5 1-15,-1-2-1 16,3-5 2-16,2 1-1 15,0 0-1-15,2-1-1 16,3-3 1-16,2 1-1 16,-3-1 0-16,3 3 0 0,0 1-1 15,-2-2-4-15,2-1-12 16,-2 2-19-16,4-3-197 0</inkml:trace>
  <inkml:trace contextRef="#ctx0" brushRef="#br1" timeOffset="109411.7555">2311 4456 3859 0,'0'0'90'15,"0"0"-63"-15,0 0 5 16,0 0-9-16,4 2-10 16,8-2-6-16,1 0-4 15,0 0-1-15,5 0 0 16,0 0-2-16,2 0 1 16,-2 0-1-16,2 0 0 15,-2 0 0-15,2 0 0 16,-3 0 0-16,-1-2-1 0,5-3-7 15,-8 3-12-15,-2-1-26 16</inkml:trace>
  <inkml:trace contextRef="#ctx0" brushRef="#br1" timeOffset="109612.4729">2442 4293 3608 0,'5'-2'383'0,"4"-2"-337"15,2 1-28-15,5 0-10 16,-1 3-5-16,3 0-3 16,18-2-6-16,-7 0-17 0,0-2-96 0</inkml:trace>
  <inkml:trace contextRef="#ctx0" brushRef="#br1" timeOffset="110070.7224">3176 3932 3925 0,'0'-18'66'0,"0"-7"-28"16,-3-1-16-16,-5 0-11 15,-1-1-4-15,0 5-2 16,0 4-2-16,-2 5-1 16,0 5-1-16,-5 5-1 15,-2 3-1-15,-6 0-1 16,-1 1-2-16,-1 18 2 15,1 4 1-15,5 10 1 16,4 5 0-16,6 6-1 16,2 5 1-16,8 0 0 15,0 4 0-15,0-5 0 16,10-2 0-16,5-3 0 16,3 0 0-16,-1-1 0 0,2 0 1 15,-3-4-1-15,-6-2 0 16,-1-6 0-16,-2-5 0 15,-5-6 0-15,1-5 0 16,-3-3 0-16,0-6-1 16,-8-3-1-16,-5 1-5 15,-3-3-40-15</inkml:trace>
  <inkml:trace contextRef="#ctx0" brushRef="#br1" timeOffset="110259.7077">2951 4345 3976 0,'8'-3'65'16,"4"-2"-49"-16,5 1-7 0,6 2-5 16,-1 1-4-16,3 1 0 15,11 0-2-15,-5 0-12 16,-2 0-48-16</inkml:trace>
  <inkml:trace contextRef="#ctx0" brushRef="#br1" timeOffset="110536.0319">3486 4235 3826 0,'-12'0'153'0,"-1"0"-120"16,-3 0-12-16,-1 0-3 16,-1 12-11-16,3 8-3 15,-1 4 0-15,5 4-2 16,2 2 0-16,7-2-1 16,2 0-1-16,0-3 1 15,0-6-1-15,17-2 1 16,4-5-1-16,0-2 0 15,11-6-4-15,-4-4-9 16,-3 0-45-16</inkml:trace>
  <inkml:trace contextRef="#ctx0" brushRef="#br1" timeOffset="110779.7671">3604 4355 3391 0,'0'0'577'0,"5"0"-534"16,5 0-23-16,2 0-1 15,3 0-9-15,1 8-5 16,2 3-1-16,0 3-3 16,-1-2 0-16,-1 5 0 15,1-2-1-15,0-1 0 16,-2-2-2-16,5-3-6 0,-4-2-20 15,-3-7-143-15</inkml:trace>
  <inkml:trace contextRef="#ctx0" brushRef="#br1" timeOffset="111007.6962">3787 4303 3912 0,'-10'13'74'16,"0"1"-38"-16,-3 5-14 0,1 3-11 15,-1 2-6-15,3 1-1 16,4-2-3-16,2 0-1 16,1-4 1-16,3 0-1 15,0-2-3-15,7-4-15 16,9-8-65-16</inkml:trace>
  <inkml:trace contextRef="#ctx0" brushRef="#br1" timeOffset="111340.4172">4047 4485 3280 0,'-2'0'637'0,"-9"0"-590"15,-3 7-14 1,-1 8-9-16,1 2-11 16,6 2-8-16,6 2 0 0,2-3-3 15,0-2 0-15,22-8 3 16,5-4 0-16,4-4 2 16,3 0-4-16,-5-4-2 15,-3-12 2-15,-8-2 1 16,-9 1 0-16,-7-4-1 15,-2 3-1-15,0 1-1 16,-13 6-1-16,-5 1 0 16,-2 6 0-16,-1 4-1 0,4 0-3 15,1 0-6 1,8 1-16-16,5 4-163 0</inkml:trace>
  <inkml:trace contextRef="#ctx0" brushRef="#br1" timeOffset="111655.3053">4184 4264 3898 0,'4'0'138'15,"0"0"-117"-15,5 0-14 16,5 0-2-16,3 15-2 15,6 5-2-15,1 4 0 0,-1 4 0 16,-4 7 0-16,-2 2 0 16,-9 3 0-16,-6 3-1 15,-2-1 1-15,0-4 0 16,-4-4-1-16,-7-4 0 16,-1-6 0-16,4-6 0 15,1-4 0-15,1-3 0 16,1-4-1-16,5-7-4 15,0 0-9-15,0 0-54 0</inkml:trace>
  <inkml:trace contextRef="#ctx0" brushRef="#br1" timeOffset="111957.3349">4654 4521 3954 0,'4'0'90'0,"1"0"-73"16,6-1-7-16,6 1-6 15,6 0-1-15,6-3-1 16,2 3-1-16,0-1 0 0,0-1-1 15,-2-3 0-15,-4 3 0 16,-4-1 0-16,-4-2 0 16,-3 2-2-16,-8-5-7 15,-4 0-25-15,-2-1-158 0</inkml:trace>
  <inkml:trace contextRef="#ctx0" brushRef="#br1" timeOffset="112248.6399">4759 4357 3845 0,'0'0'173'0,"0"0"-150"16,0 0-10 0,0 0-3-16,0 0-5 0,0 11-2 15,0 9 2-15,0 5-2 16,0 1-2-16,0 5 0 15,0-2 0-15,0 0-1 16,-2-2 0-16,2 0 0 16,0-5 1-16,0-4-1 15,0-4 0-15,0-4 0 16,0-4 0-16,4 1-1 16,7-7 0-16,5 0-6 15,-1 0-14-15,-3 0-86 0</inkml:trace>
  <inkml:trace contextRef="#ctx0" brushRef="#br1" timeOffset="112891.7556">5673 4225 3874 0,'2'-12'138'0,"0"-2"-113"15,0-5-6-15,0-1-8 16,-2-3-4-16,0-1-1 15,0-1-4-15,0 3-1 0,-4 1 0 16,-7 4 0 0,-3 5-1-16,-3 4 0 0,-3 8 0 15,-3 0 0-15,1 0 0 16,0 17 0-16,2 4 0 16,5 1-1-16,1 6 1 15,5 0 0-15,5 2 0 16,4 5 0-16,0 2 0 15,0 4 0-15,4 3 0 16,5 4 0-16,-1 0 0 16,-2 4 0-16,-4-4 0 15,-2 0 0-15,0-10 0 16,0-6 0-16,0-9 0 16,0-7 0-16,0-9-1 15,0-4 1-15,0-3-1 0,0-3 0 16,0-9-16-1,-6-7-270-15</inkml:trace>
  <inkml:trace contextRef="#ctx0" brushRef="#br1" timeOffset="113069.6549">5438 4449 3906 0,'11'-8'123'0,"7"1"-101"16,7-6-11-16,4 1-3 15,7 1-2-15,-1-1-4 16,-1 0-1-16,-1 1-1 16,3-3-6-16,-10 0-17 0,-8 2-240 0</inkml:trace>
  <inkml:trace contextRef="#ctx0" brushRef="#br1" timeOffset="113420.5894">5906 3721 3890 0,'0'0'91'0,"0"10"-63"16,0 8 9-16,0 7-23 16,0 6-6-16,0 4-5 15,3 3-1-15,2 2 0 16,-3 2-2-16,-2 0 1 15,0 2-1-15,0 6-3 16,0-9-7-16,0-11-48 0</inkml:trace>
  <inkml:trace contextRef="#ctx0" brushRef="#br1" timeOffset="113751.4981">6082 4293 3936 0,'0'0'103'0,"0"0"-85"16,0 0-7-16,0 0-7 16,-4 8-3-16,-11 7-1 15,-3 2 2-15,0 5-1 16,0 4 0-16,0 5 0 0,5-2 0 15,1 1-1-15,4 3 0 16,3-3 0-16,3-4 1 16,2 0-1-16,0-4 0 15,5-2 0-15,11-2 0 16,-1-5 0-16,5-4-1 16,5-3-3-16,13-6-1 15,-5 0-15-15,-2-3-166 16</inkml:trace>
  <inkml:trace contextRef="#ctx0" brushRef="#br1" timeOffset="114034.3384">6288 4441 3939 0,'0'0'87'15,"2"0"-71"-15,4 0-1 16,4 0-5-16,3 0-6 16,5 8 0-16,-1 6-2 15,6 1-1-15,0 0 0 16,-4 3 0-16,1-1-1 16,-4-2 0-16,-5 2 0 15,-4-2 0-15,-1-3-2 16,0-1-4-16,2-8-2 15,1-3-19-15,-1 0-581 0</inkml:trace>
  <inkml:trace contextRef="#ctx0" brushRef="#br1" timeOffset="114299.1837">6520 4425 3943 0,'0'0'93'16,"-2"0"-79"-16,2 0-4 16,-5 0-1-16,-4 0-7 15,-2 2-2-15,-5 12 1 16,1 4 2-16,-3 4-1 0,3 4-1 16,1 1 0-1,1-1 0-15,3 0-1 0,1-4 0 16,7-2 0-1,0-3 0-15,2-3-3 0,2-2-3 16,17-3-9-16,-2-5-95 0</inkml:trace>
  <inkml:trace contextRef="#ctx0" brushRef="#br1" timeOffset="114686.3729">6730 4682 2932 0,'0'0'1046'15,"0"0"-1014"-15,0 0-26 16,0 0 7-16,-4 12-4 16,0 2-3-16,2 2-3 15,2 0 0-15,0 0-1 16,0 0-1-16,0-4 0 15,12-4 0-15,7-2 1 16,2-6 7-16,3 0-5 16,-1 0-3-16,-4-2 2 15,-5-10 0-15,-3-2 1 0,-7 0-2 16,-4 0 0 0,0 1 0-16,0-2-2 0,-6 4 0 15,-8 0 0-15,-3 3 0 16,1 4-1-16,0 4-1 15,3 0-1-15,2 0-6 16,9 0-6-16,2 0-52 16,0-4-920-16</inkml:trace>
  <inkml:trace contextRef="#ctx0" brushRef="#br1" timeOffset="115471.2043">7019 4330 2247 0,'0'0'1529'0,"2"0"-1410"0,-2 0-65 16,2 0-32-16,2 0-16 16,-1 0 3-16,4 0 18 15,0 5-9 1,-1 2-4-16,6 5-4 0,-1-1-4 16,-1 1-2-16,2 2-1 15,1 2 0-15,-2 2 0 16,3 0 0-16,-1 5 0 15,-1-1-2-15,-2 1 0 16,1 4-1-16,-1 1 1 16,-2-1-1-16,-1 2 0 15,-1-3 1-15,-4 0-1 16,-2-2 0-16,0-2 0 16,0-2 0-16,0-2 0 15,0-1 0-15,-4 0 0 0,-5 0 0 16,-1-3 0-16,-2-3 1 15,3 0-1-15,3-3 0 16,2-5 0-16,1 1 0 16,3-4 0-16,0 3 0 15,0-3-1-15,0 0-1 16,0 0-5-16,0 0-14 0</inkml:trace>
  <inkml:trace contextRef="#ctx0" brushRef="#br1" timeOffset="116393.164">7812 3988 3830 0,'-2'0'148'0,"-4"0"-119"16,-3 0-15-16,-5 12-6 16,-1 13 12-16,-5 7-12 15,-1 7-4-15,0 6-1 16,0-1 0-16,3 0 0 15,5 2-1-15,4-4 0 16,9 0 0-16,0-1-1 16,0-6 1-16,16-3-1 0,4-3-1 15,-1-8 1-15,2-2-1 16,1-5 0-16,1-4 1 16,1-3-1-16,2-2 0 15,1-2-1-15,18-3-4 16,-9 0-8-16,-3 0-60 0</inkml:trace>
  <inkml:trace contextRef="#ctx0" brushRef="#br1" timeOffset="116667.4914">8069 4270 3881 0,'5'0'128'16,"7"5"-111"-16,5 9 4 15,7 6-6-15,2 2-6 0,3 1-4 16,0 0-2-16,0 0-1 16,-4 0-1-16,0-3-1 15,-3-2 0-15,-2-1 0 16,-2-6 0-16,-3-1-1 15,3-10-4-15,-2 0-7 16,-7 0-67-16</inkml:trace>
  <inkml:trace contextRef="#ctx0" brushRef="#br1" timeOffset="116911.3538">8332 4273 3857 0,'-9'0'115'16,"-4"0"-77"0,-7 14-5-16,-3 4-15 0,-2 5-10 15,4-2-3-15,-4 1-2 16,5 0 0-16,2 2-2 16,2-4 0-16,8-1-1 15,1-4 0-15,5-3 0 16,2-3 0-16,0-2-1 15,28-7-4-15,3 0-14 16,4 0-304-16</inkml:trace>
  <inkml:trace contextRef="#ctx0" brushRef="#br1" timeOffset="117131.2263">8479 4437 3959 0,'8'0'80'16,"6"0"-63"-16,5 0-7 15,2 0-6-15,4 0-3 16,2 0 0-16,-2 0 0 16,-1 2-1-16,-2 0 0 0,3 0-4 15,-5 1-11-15,-5-3-59 16</inkml:trace>
  <inkml:trace contextRef="#ctx0" brushRef="#br1" timeOffset="117451.031">8765 4253 3839 0,'4'0'147'16,"3"0"-122"-16,3 6 1 15,4 8-8-15,6 4-7 16,2 2-6-16,3 0-1 0,2 3-1 16,-2 0-1-16,-2 0-1 15,-2 2-1-15,-1 1 0 16,-1 1 0-16,0-3 0 15,-1-2 0-15,-5-3 0 16,0-5 0-16,-1-4 0 16,-2-2-2-16,2-8-2 15,-3 0-6-15,-3 0-63 0</inkml:trace>
  <inkml:trace contextRef="#ctx0" brushRef="#br1" timeOffset="117745.9863">9019 4247 3914 0,'-7'2'71'15,"-3"4"-44"-15,0 2-3 16,1 6-10-16,-1 2-6 15,4 7 0-15,2 0-4 16,-3 5-1-16,1 0-1 16,1 2-1-16,0-2-1 0,3-1 1 15,0-1-1-15,2-7 0 16,0 2 0-16,0-5-2 16,0-3-3-16,2-4-8 15,8-3-56-15</inkml:trace>
  <inkml:trace contextRef="#ctx0" brushRef="#br1" timeOffset="118134.7504">9230 4566 3788 0,'0'0'181'0,"0"0"-160"16,-2 0-8-16,-4 0 5 16,-4 0-6-16,1 9-7 15,3 8 0-15,2-1 1 16,4 1-3-16,0 3-2 16,0-6 0-16,2 1 1 15,17-7-1-15,4-6 2 16,6-2 6-16,4 0-5 15,-2 0-2-15,-2-8-1 16,-6-2 1-16,-8 0 0 16,-8 0-1-16,-7 0 1 15,0-1-1-15,0 2 0 16,0 1-1-16,-13 0 0 0,-5 0 0 16,-2 3-2-16,0 0-1 15,-2-2-8-15,4 2-13 16,9-3-116-16</inkml:trace>
  <inkml:trace contextRef="#ctx0" brushRef="#br1" timeOffset="118966.8794">9459 4028 3817 0,'4'0'129'15,"-4"0"-85"-15,2 0-24 16,2 0-2-16,-2 0-9 0,5 0 3 16,-1 0-4-16,4 0-2 15,1 6 0-15,1 5-3 16,2 3 0-16,-1 1 0 16,3 3-1-16,2 4-1 15,-2 3 0-15,-3-1-1 16,1 4 1-16,-6 2-1 15,1-1 1-15,-5 5-1 16,1-5 0-16,-5 3 0 16,0-2 0-16,0 0 0 15,0-1 1-15,0-2-1 16,0-3 0-16,0 0 0 16,0-1 0-16,-5-3 0 15,-1 0 0-15,-3-2 0 16,3-4 0-16,-4 0 0 0,4-2 0 15,-1-2 0-15,-2-2 0 16,3 0 0-16,-4 0 0 16,2-1 0-16,1-2 0 15,1-1-2-15,-4-2-1 16,2-2-5-16,3 0-46 0</inkml:trace>
  <inkml:trace contextRef="#ctx0" brushRef="#br1" timeOffset="121184.2013">10073 4507 3889 0,'0'0'118'16,"0"0"-89"-16,0 0-9 16,0 0-8-16,0 0-6 15,0 0-2-15,0 0-1 0,0 0-2 16,0 0 0-16,0 0-1 16,0 0 0-16,0 0 0 15,0 2 0-15,2 3 0 16,9-2 0-16,3 4 0 15,10-2 1-15,7 0-1 16,10-1 1-16,5-3-1 16,3-1 0-16,0 0 1 15,0 0-1-15,-7 0 0 16,-3 0 0-16,-8 0 0 16,-11 0 0-16,-7 0 0 15,-6 0 0-15,-5 0 0 16,-2 0 0-16,0 0-1 15,0 0 0-15,0 0-1 16,0 0-2-16,0-3-10 0,-2-8-46 16,-7 0-640-16</inkml:trace>
  <inkml:trace contextRef="#ctx0" brushRef="#br1" timeOffset="121433.3929">10294 4391 927 0,'0'0'3007'16,"-3"0"-2956"-16,3 4-23 15,-2 4 3-15,0 6-15 16,0 3-6-16,2 5-5 16,0 0 0-16,0 4-4 15,0 2 0-15,0-3 0 16,0 2-1-16,0-3 0 0,0-4 0 15,2-6 0-15,7-2 0 16,16-10-3-16,-6-2-10 16,8 0-113-16</inkml:trace>
  <inkml:trace contextRef="#ctx0" brushRef="#br1" timeOffset="122009.088">11156 4235 3914 0,'-9'-9'66'0,"1"1"-37"16,-6-1-7-16,1-1-10 15,-3-2-4-15,3 2-5 0,-1 0-3 16,1 0 1-16,2 2 0 15,-1 4 0-15,-1 0 1 16,-3 4-2-16,-1 0 0 16,-1 0 0-16,1 0 0 15,3 0 0-15,3 4 0 16,1 5 0-16,6 4 0 16,2 0 1-16,2 7 1 15,0 5 1-15,0 0 0 16,0 4-2-16,2-1 1 15,5 2-1-15,0-2 1 16,-3 2 0-16,3 2 1 16,-3 0-2-16,2-2 0 0,2 1-1 15,-4-5 0-15,1-5 0 16,1-2 0-16,-2-7 0 16,-2-2 0-16,4-2 0 15,-6-4-7-15,0 0-23 16,0-4-175-16</inkml:trace>
  <inkml:trace contextRef="#ctx0" brushRef="#br1" timeOffset="122207.9819">10784 4509 3920 0,'20'-7'103'16,"5"-2"-87"-16,6-1-3 15,3 1-5-15,-1 1-4 0,-2 0-2 16,0 1-1-16,-2 4-1 16,0-2 0-16,5-1-6 15,-8 1-18-15,-4-2-181 0</inkml:trace>
  <inkml:trace contextRef="#ctx0" brushRef="#br1" timeOffset="122597.5641">11399 3964 3909 0,'0'0'67'0,"0"3"-30"16,0 10-12-16,0 7-9 16,0 5-8-16,0 5-1 15,0-1-4-15,0 4 0 16,0-5-1-16,0-5-1 0,0 1-1 15,0-3 1 1,0-1-1-16,0-3 0 0,0 0 0 16,0-5 0-16,0 0 0 15,0-4-2-15,0-6-4 16,0-2-11-16,9 0-102 0</inkml:trace>
  <inkml:trace contextRef="#ctx0" brushRef="#br1" timeOffset="123203.9711">11591 3950 3816 0,'0'0'156'0,"0"0"-116"15,0 0-17-15,0 0-11 0,0 0-8 16,0 0-3-16,0 3 1 16,0 11 2-16,0 6-1 15,0 1 0-15,0 5 0 16,0 2 0-16,0 1-2 16,0-2 0-16,0 0-1 15,0-5 1-15,0 0-1 16,0-2 0-16,-2 0 1 15,0-4-1-15,2 0 1 16,0-4-1-16,0-1 1 16,0-2-1-16,0-3 0 15,0-2 1-15,0-2-1 16,0-2 1-16,0 2 0 0,0-2 0 16,0 0 1-1,0 0-1-15,0 0 0 0,0 0 0 16,0 0 0-16,0 0 0 15,0 0-1-15,0 0 0 16,0 0 0-16,0 0 0 16,0 0-2-16,0 0-2 15,0 0-8-15,2-4-36 0</inkml:trace>
  <inkml:trace contextRef="#ctx0" brushRef="#br1" timeOffset="124861.7527">11774 4578 3778 0,'0'-4'206'16,"0"-3"-160"-16,0 4-21 16,2-6-12-16,-2 6-4 15,0-1-4-15,0-1-3 0,0 5 0 16,0 0-1-1,0 0 0-15,0 0-1 0,0 0 0 16,0 0 0-16,0 0 0 16,-2 3 0-16,-12 11 0 15,-3 6 0-15,-1 4 0 16,-1 4 0-16,6 2 0 16,3 0 0-16,5 0 0 15,2-3 0-15,3-4 0 16,0-3-1-16,0-5 1 15,16-3 0-15,3-3 0 16,0-1 0-16,3-3 0 0,1-4-1 16,-4 2 1-1,2-3-1-15,-1 0 1 0,2 0-2 16,0 0-3-16,16-7-4 16,-9-5-19-16,0 0-132 0</inkml:trace>
  <inkml:trace contextRef="#ctx0" brushRef="#br1" timeOffset="125222.6046">12041 4504 3589 0,'7'3'330'0,"4"6"-271"15,5 3-18-15,3 2-19 16,8 1-9-16,0 3-6 15,2 0-2-15,0-1-2 16,-4-2-2-16,-3 2-1 16,-6-3 0-16,-6-2 0 15,-7 0 0-15,-3-1-4 0,0-4-4 16,-11-2-14 0,0-5-149-16</inkml:trace>
  <inkml:trace contextRef="#ctx0" brushRef="#br1" timeOffset="125492.7406">12275 4497 3824 0,'-11'0'120'0,"0"0"-80"15,-5 0-10-15,-4 0-5 16,3 0-10-16,-1 12-8 0,0 4-3 15,2 2 0 1,5 3-2-16,2 1 0 16,2 0 0-16,3-2-2 15,4 2 1-15,0-4 0 0,0-4-1 16,0 0-1-16,29-7-4 16,-4-4-3-16,4-3-22 0</inkml:trace>
  <inkml:trace contextRef="#ctx0" brushRef="#br1" timeOffset="125886.371">12472 4610 3899 0,'-2'0'79'15,"-2"0"-53"-15,0 3-5 16,2 4-9-16,-2 3-5 16,4 5-3-16,0-1 0 15,0 3-2-15,0-2 0 16,2 0-1-16,12-4 0 16,1 1 1-16,3-5 0 15,-1-3 1-15,2-2 0 16,-1-2 1-16,-3 0-1 15,-2 0 0-15,1 0-1 16,-6-10-1-16,-1-5 0 16,-7 1 0-16,0-5 0 0,0 3 0 15,-11 2-1-15,-9 5 0 16,-2 0 0-16,-3 7-1 16,5 2-1-16,5 0-3 15,5 0-4-15,6 6-13 16,4-4-72-16</inkml:trace>
  <inkml:trace contextRef="#ctx0" brushRef="#br1" timeOffset="126566.5387">12645 4317 3772 0,'2'0'123'15,"3"0"-76"-15,2 0-17 16,-1 0 2-16,7 4-10 16,3 5-3-16,7 3-7 0,2 0-6 15,0 1 0 1,0 6-2-16,-2-2-2 0,-3 5-1 15,-5 2 0-15,-6 1-1 16,-4 3 1-16,-5 2 0 16,0 0 0-16,0 0 0 15,0 2-1-15,-3-2 0 16,-3-2 0-16,1-2 0 16,1-2 0-16,2-4 0 15,-3 0 0-15,3-4 0 16,-2-2 0-16,1-2 0 15,-1-2 1-15,1-1-1 16,1-6-1-16,0-1 0 0,0-2-3 16,2 0-6-1,0-5-30-15</inkml:trace>
  <inkml:trace contextRef="#ctx0" brushRef="#br1" timeOffset="127048.4801">13428 4057 3951 0,'0'0'82'16,"-3"0"-70"0,-3 0-2-16,-1 7-2 0,-4 10-4 15,-2 5-1-15,1 6-2 16,-3 1 1-16,1 3-1 15,1 2 1-15,0 3-1 16,1 1 0-16,6-2-1 16,4 1 1-16,2-6-1 0,0-1 0 15,0-2 1 1,8-2-1-16,6-4 0 0,-1-1 0 16,5-3 0-16,0-4 0 15,2-3 0-15,3-4 1 16,0-3-1-16,2-3-2 15,0-1-3-15,4 0-3 16,-7-5-14-16,-4-7-77 0</inkml:trace>
  <inkml:trace contextRef="#ctx0" brushRef="#br1" timeOffset="127386.7516">13644 4261 3921 0,'4'0'100'15,"1"0"-83"-15,4 0-2 16,2 0-6-16,0 9-3 15,2 5-4-15,4 9 1 16,-2 3 0-16,-2 0-1 0,0 3-1 16,-2-4 0-16,3 1-1 15,1-2 0 1,4-4 0-16,0-4 1 0,3-4-1 16,1-3 0-1,-3-4 0-15,2-5-5 0,-6 0-6 16,-3 0-52-16</inkml:trace>
  <inkml:trace contextRef="#ctx0" brushRef="#br1" timeOffset="127670.8892">13889 4213 3944 0,'-4'0'66'0,"-7"0"-52"0,-1 4 5 16,-3 10-9-16,-1 5-5 16,1 6-1-16,1 3 0 15,3 2 0-15,-4 0-3 16,1 0 1-16,-1 0-1 16,-1-2 0-16,3-1-1 15,-1-6 0-15,5 0 1 16,3-7-1-16,4-5 0 15,-1 0-3-15,3-6-2 16,3-3-14-16,10 0-114 0</inkml:trace>
  <inkml:trace contextRef="#ctx0" brushRef="#br1" timeOffset="127973.6105">14043 4403 3951 0,'7'0'62'0,"6"0"-44"15,5 0 2-15,4 0-9 16,5 0-3-16,2 0-4 15,2 0-1-15,0 0-1 16,0 0-1-16,-2 0-1 16,-4 2 0-16,-3 0 0 0,-4 0 0 15,-2 1-2-15,4-3-3 16,-7 0-7-16,0 0-65 16</inkml:trace>
  <inkml:trace contextRef="#ctx0" brushRef="#br1" timeOffset="128332.2073">14458 4171 3642 0,'0'2'308'0,"0"2"-283"16,0 1 15-16,0 5-9 16,8 5-16-16,8 1-6 15,5 4-4-15,2 1-1 16,6 6-2-16,0-1-1 16,3-1-1-16,1 0 1 15,-2-3 0-15,-4-2-1 16,-4-2 0-16,-11-4 0 15,0-4 0-15,-7 0 0 0,-5-4 0 16,2-2 0 0,-2 0-2-16,0 1-1 0,0-5-6 15,0 0-13-15,0 0-52 0</inkml:trace>
  <inkml:trace contextRef="#ctx0" brushRef="#br1" timeOffset="128901.7162">14647 4177 3862 0,'0'0'101'16,"0"0"-72"-16,0 0-10 15,0 0-5-15,0 0-7 16,0 0-1-16,0 0 3 16,-2 0-2-16,-1 0-2 15,1 3 0-15,-2 6 0 16,2 2-2-16,-5 4 1 15,2 5-1-15,-1 0-2 16,-3 6 0-16,0 0 0 0,0 2-1 16,-2-2 0-16,2 2 1 15,0-4-1-15,2 0 0 16,1-2 0-16,-1-1 0 16,3-4 0-16,-1 2 0 15,3-6 0-15,-3 1 0 16,3-2 0-16,2 0 0 15,-2-1 0-15,0-2 0 16,0-3 0-16,-1 1 0 16,3-3 0-16,0 0 0 15,0-4 0-15,0 2 0 16,0-2 0-16,0 0 0 16,0 0 0-16,0 0 0 0,0 0 0 15,5 0-1-15,-1-2-3 16,0-2-3-16,-4 1-15 15,0 2-175-15</inkml:trace>
  <inkml:trace contextRef="#ctx0" brushRef="#br1" timeOffset="130314.7313">15062 4488 3870 0,'0'-3'91'15,"0"-1"-38"-15,0 1-21 16,0-4-19-16,0 2-7 15,0 0-2-15,0 2-2 16,-7 1-1-16,-2 2 0 0,-2 0-1 16,-2 0 0-16,-3 0 0 15,-1 7 0-15,-6 8 0 16,3 3 0-16,-3 0 0 16,6 2 0-16,1-2 1 15,7 0-1-15,5-2 0 16,4-2 0-16,0-1 0 15,13-4 1-15,11-1-1 16,5-2 1-16,5-4-1 16,-1-2 1-16,0 0-1 15,-1 0 1-15,-8-10 0 0,-5-2 0 16,-11-3 0 0,-6 0 0-16,-2-5 1 0,0 0-1 15,-13-2-1 1,-7 0 0-16,0 1 0 0,0 6 0 15,2 0 0-15,3 7-1 16,1 4-1-16,3 4-7 16,5 0-27-16,4 0-294 0</inkml:trace>
  <inkml:trace contextRef="#ctx0" brushRef="#br1" timeOffset="130757.7532">15151 4168 3993 0,'6'5'50'0,"5"4"-38"0,3 4-5 16,3 7-1-16,2 3-4 15,-3 9-1-15,-6 1 0 16,-3 3 0-16,-3 2 0 15,-2 1 0-15,-2-2 0 16,0-1 0-16,0-4-1 16,-2 2 1-16,-6-9-1 15,-5-4 0-15,3-2 0 16,1-7 0-16,3-4 0 16,2-3 0-16,2-4 0 15,2-1-4-15,0 0-6 16,0-6-40-16</inkml:trace>
  <inkml:trace contextRef="#ctx0" brushRef="#br1" timeOffset="131590.692">15438 4006 3862 0,'0'-4'126'16,"0"1"-94"-16,0-4-5 15,2-1-13-15,-2 0-6 16,0-1-1-16,6-2-3 16,-2 1-1-16,2-2-2 0,3-1 0 15,3 4-1-15,3 3 1 16,1 4-1-16,1 2 0 15,-1 0 0-15,-5 2 0 16,-2 16-1-16,-4 6 1 16,-5 8 0-16,0 4 0 15,0 3 0-15,-5-2 0 16,-6 0 0-16,0-6 0 16,-1-4 0-16,6-7 0 15,1-6 0-15,5-2 0 16,0-4 0-16,9-4 0 15,16 0 1-15,8-3-1 16,7-1 0-16,3 0-1 16,-1 0 0-16,-4 0 0 15,-9 3-1-15,-7-3-7 0,-10 2-12 16,-10-2-73-16</inkml:trace>
  <inkml:trace contextRef="#ctx0" brushRef="#br1" timeOffset="133446.719">10719 5007 3751 0,'0'0'166'16,"0"0"-128"-16,0 0-20 15,0 0 5-15,0 0-5 16,0 0-6-16,0 0 0 15,0 0-3-15,0 0-3 16,0 0 1-16,0 0-1 16,0 0-2-16,11 1-1 15,10 4 2-15,5-3-3 16,6 0-2-16,3 1 1 16,10-3-1-16,8 3 0 15,9-3 0-15,10 0 0 16,10 0 0-16,7 0 0 15,5 0 0-15,7 0 0 16,-1 0 0-16,-2-3 0 0,-3 0 0 16,-10 3 0-16,-8 0 0 15,-13 0 0-15,-6 0 0 16,-2 0 0-16,-3 0 0 16,5 0 0-16,0 3 0 15,2 2 0-15,2-3 0 16,5 2 0-16,1-1 0 15,-2 0 0-15,1 1 0 16,-4 1 0-16,-5-2 0 16,-3-1 0-16,-1 2 0 15,-1 0 0-15,5-2 0 0,2-2 0 16,5 2 0 0,2-2 0-16,2 0 0 0,0 0 0 15,0 0 0-15,1 0 0 16,-4 0 0-16,-8-2 0 15,-7-2 0-15,-6 0 0 16,-5 2 0-16,-5 2 0 16,4 0 0-16,-1 0 0 15,1 0 0-15,7 0 0 16,2 0 0-16,4 0 0 16,1 0 0-16,3 2 0 15,-3-2 0-15,-1 0 0 16,-5 0 0-16,-5 0 0 15,-2 0 0-15,-5 0 0 16,2 0 0-16,-4 0 0 16,2-4 0-16,-1-2 0 0,3 2 0 15,-1-1 0-15,3 0 0 16,-4-1 0 0,0 3 0-16,-3-2 0 0,-1 3 0 15,-2 0 0-15,-2 2 0 16,0 0 0-16,-3 0 0 15,0 0 0-15,1 0 0 16,4 0 0-16,0 0 0 16,2 0 0-16,2 0 0 15,1-3 0-15,-3 3 0 16,-4 0 0-16,-5-1 0 16,-3-1 0-16,-4 0 0 0,1-1 0 15,-3 2 0 1,1-1 1-16,-2 0-1 0,1 2 1 15,-1-2-1-15,1 2 0 16,-1 0 0-16,1 0 0 16,-2 0 0-16,0 0 0 15,-2-2 0-15,-2 2 0 16,-1-3 0-16,-3 3 0 16,-1 0 0-16,0 0 0 15,-2 0 0-15,0 0 0 16,0 0 0-16,0 0 0 15,0 0 0-15,0 0 0 16,0 0 1-16,0 0-1 16,0 0 0-16,0 0 0 0,0 0 0 15,0 0 0-15,0 0 0 16,0 0 0-16,0 0 0 16,0 0 0-16,0 0 0 15,0 0 0-15,0 0 0 16,0 0 0-16,0 0-1 15,0 0-2-15,-2 0 1 16,-7 0-3-16,2 5 0 16,-4-1-6-16,2-2-41 15,2-2-515-15</inkml:trace>
  <inkml:trace contextRef="#ctx0" brushRef="#br1" timeOffset="134713.9998">13045 5356 3663 0,'-3'0'280'0,"0"0"-226"15,3 0-19-15,-2-2-14 16,2-1-9-16,-2 1-4 15,2 2-3-15,0 0-3 0,0 0-1 16,0-1 0-16,0 1-1 16,0 0 1-16,0 0 0 15,0-2 0-15,0 2 1 16,0-2-2-16,0-2 1 16,0-2-1-16,0-3 0 15,2 0 0-15,10-5 0 16,3-2 0-16,6 1 0 15,-2 3 0-15,-1 2 0 16,0 4 0-16,-5 3 0 16,1 3 0-16,-3 0 0 0,-2 0 0 15,-1 5 0-15,0 9 0 16,-4 1 0 0,-2 2 0-16,-2 4 0 15,0-1 0-15,0 2 0 0,-10 4 0 16,-9 0 0-16,-3 2 0 15,-5-2 0 1,3 0 0-16,-1 1 0 0,3-6 0 16,1 2 0-16,2-4 0 15,3-3 0-15,5-2 0 16,3-3 0-16,2-4-1 16,6 0 1-16,0-4 0 15,0-1 0-15,16 1-1 16,11-3 1-16,4 0 0 15,5 0 0-15,-1 0 0 0,-1 0 0 16,-3 0 0-16,2-7-1 16,-2-1 0-16,4-1-1 15,7-10-7-15,-7 1-6 16,-6 2-58-16</inkml:trace>
  <inkml:trace contextRef="#ctx0" brushRef="#br1" timeOffset="135000.8333">13724 5209 3988 0,'0'0'61'15,"0"0"-56"-15,0 0-4 16,0 11 2-16,0 4 2 16,0 4 0-16,-2 2-4 15,2 6 0-15,-2 0 0 16,0 2-1-16,0-4 0 16,-4 4 0-16,6-3-4 15,0-4-12-15,0-8-71 0</inkml:trace>
  <inkml:trace contextRef="#ctx0" brushRef="#br1" timeOffset="135200.7171">13729 5738 3623 0,'0'0'335'15,"0"3"-307"-15,0-1-9 16,0 0-6-16,0-2 2 16,0 2-8-16,10-2-7 15,9 0 0-15,-1 0-36 0</inkml:trace>
  <inkml:trace contextRef="#ctx0" brushRef="#br1" timeOffset="137207.6051">16000 4833 3846 0,'0'0'150'0,"0"0"-111"16,0 0-17-16,0 0-8 16,0 0-6-16,0 0-5 15,0 0 0-15,9 0-1 16,11 0-2-16,11 0 0 16,9 0 1-16,12 0-1 15,8 0 0-15,2 0 0 0,3 0 0 16,-7 0 0-1,-10 0 0-15,-9 0 0 16,-12 0-1-16,-12 0 0 0,-8 0-1 16,-7 0-3-16,0 0-10 15,-11-2-44-15,-4-5-718 0</inkml:trace>
  <inkml:trace contextRef="#ctx0" brushRef="#br1" timeOffset="137484.7732">16295 4664 3886 0,'-3'0'89'0,"1"2"-56"0,-1 12-2 16,1 4-13-16,2 6-9 15,0 4-3-15,0 4-3 16,0 5 0-16,0 0-1 15,0 3-2-15,0-1 1 16,0-5-1-16,0-4 0 16,0-6 0-16,0-8 0 15,0-2 0-15,-2-8 0 16,2 1-3-16,0-7-2 16,0 0-8-16,2 0-53 0</inkml:trace>
  <inkml:trace contextRef="#ctx0" brushRef="#br1" timeOffset="138225.2499">17143 4331 3718 0,'0'-3'241'16,"0"-4"-194"-16,0 2-20 16,0-4-10-16,0 3-8 15,0 1-1-15,0-2-2 16,0 2-2-16,0-4-1 15,0 1-2-15,0 2 0 16,0-5 0-16,0 4-1 0,-4-5 1 16,-5-1-1-16,-2 2 0 15,-2 1 0-15,0 0 0 16,-4 3 0-16,2 0-1 16,-3 2 1-16,1 4 0 15,-1 1-1-15,-1 0 1 16,4 0 0-16,5 0 0 15,-2 10 0-15,5 8 0 16,5 4 0-16,2 6 0 16,0 4 0-16,0 2 0 15,0 4 0-15,9 2 0 16,3 1 0-16,-2-1 1 16,-1-3-1-16,1 4 0 15,-2-5 0-15,-1 0 0 16,-5-4 0-16,0-2 1 0,-2-4-1 15,0-5 0-15,0-4 0 16,0-5 0-16,0-2 0 16,0-3 0-16,0-2-1 15,0-3 0-15,0-2-5 16,-4 0-2-16,-1 0-13 16,-1-12-90-16</inkml:trace>
  <inkml:trace contextRef="#ctx0" brushRef="#br1" timeOffset="138469.1099">16841 4548 3942 0,'4'-2'93'0,"7"-1"-70"15,7 2-12-15,8-3-7 16,9 0-2-16,4-1-2 16,-1 1 0-16,-3 0 0 15,-3 0 0-15,-1-6-6 16,-9 5-21-16,-3-5-210 0</inkml:trace>
  <inkml:trace contextRef="#ctx0" brushRef="#br1" timeOffset="138880.7412">17489 3970 3916 0,'0'0'113'0,"0"-3"-87"15,0 3-15-15,0 0-6 16,0 0-3-16,0 15-2 15,0 7 0-15,0 8 2 16,0 7 0-16,0 1 0 16,0-2-1-16,0-1 0 15,0-2-1-15,0-1 1 16,0-4-1-16,0-2 0 16,0-4 0-16,0-4 0 15,7-6-2-15,4-6-8 16,-2-4-31-16</inkml:trace>
  <inkml:trace contextRef="#ctx0" brushRef="#br1" timeOffset="139139.0457">17654 4025 3717 0,'0'0'257'0,"0"3"-232"16,2 11-6-16,-2 4 3 0,2 5-9 16,-2 0-6-16,0 2-3 15,0-2-2 1,0 0-1-16,0-1 0 16,0-3-1-16,0 1 0 0,0-5 0 15,0-1-2-15,0-4-6 16,0-6-27-16</inkml:trace>
  <inkml:trace contextRef="#ctx0" brushRef="#br1" timeOffset="139399.5978">17766 3993 3954 0,'2'0'84'0,"2"0"-68"0,0 0-9 16,1 13-1-16,2 9-2 15,-3 5-2-15,1 2-1 16,-3 1 0-16,-2 1 0 16,2-5 0-16,-2-2-1 15,2-2 0-15,-2-1 0 16,10 0-4-16,-4-5-7 15,5-4-57-15</inkml:trace>
  <inkml:trace contextRef="#ctx0" brushRef="#br1" timeOffset="139826.3436">17944 4478 3962 0,'0'-4'75'0,"-4"1"-57"16,-8 3-9-16,-3 0-2 16,-1 0-4-16,1 4 1 15,-1 14-2-15,3 6-1 16,-3 7 0-16,-2 3-1 16,2 2 1-16,1 2-1 15,-1 2 0-15,5-4 0 16,5-4 0-16,4-4 0 15,2-4 0-15,0-4 0 16,8-1 0-16,12-7 0 16,4-2-2-16,22-8-5 15,-11-2-13-15,-2 0-178 0</inkml:trace>
  <inkml:trace contextRef="#ctx0" brushRef="#br1" timeOffset="140110.7566">18084 4499 3995 0,'5'0'62'15,"4"0"-50"-15,2 0-7 16,7 0-2-16,2 12-1 15,2 5-2-15,0 3 1 0,1-1-1 16,-2 4 1 0,-2-3-1-16,-1 0 0 0,-3-2 0 15,-1-2 0-15,-5-2 0 16,-3-4-2-16,1-4-5 16,-3-4-26-16,1-2-568 0</inkml:trace>
  <inkml:trace contextRef="#ctx0" brushRef="#br1" timeOffset="140389.736">18272 4475 3890 0,'-2'0'115'0,"-4"0"-97"0,0 0-6 15,0 5 3-15,-3 11-8 16,1 2-3-16,0 2-2 16,1 3 0-16,3 2 0 15,-2 1-1-15,-2 0 0 16,0-1 0-16,-1 2-1 16,-1-3 0-16,2 0 0 15,1-4-2-15,7-6-9 16,0-4-29-16,11-8-249 0</inkml:trace>
  <inkml:trace contextRef="#ctx0" brushRef="#br1" timeOffset="140757.8142">18474 4680 3950 0,'0'0'53'16,"-2"4"-45"-16,0 4-5 15,0 3 4-15,0 0 0 16,-1 4-3-16,3-2 0 16,0-1 0-16,0 0 1 15,0-3-2-15,5-6 2 0,13-1 6 16,3-2-4-16,6 0-4 15,0 0-1-15,-4-5-1 16,-6-6 0-16,-5-1 0 16,-8-2 0-16,-4 0 1 15,0 0-1-15,-18 2-1 16,-8 5-1-16,-1-2 0 16,-2 7-3-16,2 0-5 15,7 0-18-15,9 0-126 0</inkml:trace>
  <inkml:trace contextRef="#ctx0" brushRef="#br1" timeOffset="141157.6487">18721 4328 3648 0,'8'-3'360'15,"3"3"-333"-15,2 0-20 16,3 0-1-16,2 8 3 0,-1 6-3 16,-1 6 0-1,-1 6-4-15,-3 6 1 0,-5 6-1 16,-1 6 1-16,-4 4-2 15,-2 1 0-15,0 1-1 16,0-1 0-16,0-6 1 16,0-5-1-16,0-3 0 15,0-12 0-15,0-2 0 16,0-7 0-16,0-7 0 16,-4 1 0-16,-3-1 0 15,-2-2-1-15,-4 0 1 16,-3-1-4-16,-4-4-6 15,4 0-33-15,3 0-167 0</inkml:trace>
  <inkml:trace contextRef="#ctx0" brushRef="#br1" timeOffset="142402.5386">19435 4117 3859 0,'0'0'113'0,"0"0"-77"16,0 0-19-16,0 0-4 15,0 0-4-15,0 0-4 16,0 0-2-16,0 0-1 16,0 0 0-16,0 0-1 15,-2 0 0-15,-2 0 0 16,-6 5 2-16,2 7 0 15,-3 4-1-15,-1 2-1 16,1 5 0-16,3 3-1 16,-2 4 1-16,1 0-1 0,3 4 0 15,-3 0 0-15,2 0 0 16,2 0 0-16,1-1 0 16,2-4 0-16,2 0 0 15,0-1 0-15,0-5 0 16,2 0 1-16,9-3-1 15,3-2 1-15,4 0 1 16,-1-4-1-16,2 2 0 16,-4-2-1-16,1-1 0 0,-1-4 0 15,-1-1 1 1,-1 1-1-16,-5-6 0 0,2 1 0 16,-1-4-1-16,-3 2 1 15,1-2 0-15,-2 0-1 16,6 0-2-1,-3 0-4-15,2-9-37 0</inkml:trace>
  <inkml:trace contextRef="#ctx0" brushRef="#br1" timeOffset="142792.3703">19738 4307 3958 0,'0'0'80'0,"5"0"-63"16,9 4-5-16,9 6-5 16,9 4-2-16,8 5-2 15,2 2-2-15,6 4 1 16,-4 2-1-16,-4 2 0 0,-2-4-1 16,-9 1 0-1,-7-4 0-15,-4-5 0 0,-7-3 0 16,-5-4 0-16,0-5-2 15,-6-2-1-15,0-3-11 16,0 0-49-16</inkml:trace>
  <inkml:trace contextRef="#ctx0" brushRef="#br1" timeOffset="143071.2153">20071 4250 3853 0,'-14'0'110'0,"-4"13"-59"15,-2 5-21-15,-3 6-14 16,2 6-7-16,1 2-3 16,-1 4-2-16,4 2-3 15,1 1-1-15,5-3 1 16,2-4-1-16,2-2 0 15,3-2 0-15,1-9 0 16,3-2 0-16,0-5-1 16,3-7-5-16,15-5-7 15,1 0-82-15</inkml:trace>
  <inkml:trace contextRef="#ctx0" brushRef="#br1" timeOffset="143364.7548">20387 4470 3965 0,'12'0'76'16,"0"0"-64"-16,11 0-4 16,4 1 0-16,8 2-5 15,3-2-1-15,2 4-1 0,-2-4-1 16,-4 1-3-16,-5-2-6 16,-10 0-18-16,-5-5-160 0</inkml:trace>
  <inkml:trace contextRef="#ctx0" brushRef="#br1" timeOffset="143640.1528">20779 4247 3751 0,'0'6'191'0,"4"4"-132"0,4 4-19 15,5 5-21 1,7 4-8-16,9 0-3 0,5 3-5 16,1 1-1-16,-2-2 0 15,-4-4-2-15,-6-3 1 16,-4-3-1-16,-2-4 0 16,0 0 0-16,-1-3-1 15,-1-1-1-15,5-7-6 16,-6 0-33-16,-1 0-618 0</inkml:trace>
  <inkml:trace contextRef="#ctx0" brushRef="#br1" timeOffset="143926.8713">20997 4233 3960 0,'0'0'50'0,"-2"0"-37"16,-2 0-3-16,-3 5 6 16,-1 7-8-16,0 11-3 15,2 0 0-15,-1 6-2 16,3 1-1-16,0 1 1 16,2 0 0-16,0 1-2 15,2 0 0-15,0-2 0 0,0-2-1 16,0-1 0-1,0-3 0-15,0-6-1 0,12-2-4 16,1-6-7 0,3-4-88-16</inkml:trace>
  <inkml:trace contextRef="#ctx0" brushRef="#br1" timeOffset="144301.5431">21433 4493 3909 0,'0'0'113'16,"0"0"-94"-16,0 0-15 0,-5 0 3 16,-8 3-1-16,-3 10-2 15,0 3-2-15,1 2-1 16,3 3 1-16,8-3-1 15,2-2-1-15,2-1 1 16,0-6 0-16,13-3 0 16,5-2 2-16,5-4-1 15,1 0 0-15,-2 0-1 16,-4 0 0-16,-3-7-1 16,-5-5 1-16,-6-5-1 15,-4 1 1-15,0-2 0 16,-2 4-1-16,-18 2 0 0,-3 4-2 15,2 4-3-15,0 0-4 16,5 1-18-16,10 2-159 0</inkml:trace>
  <inkml:trace contextRef="#ctx0" brushRef="#br1" timeOffset="144618.4061">21593 4149 3960 0,'11'4'62'0,"5"11"-31"0,1 9-16 15,6 10-8-15,1 4-3 16,-3 5-2-16,-2 1-1 15,-5 0 0-15,-5 0 0 16,-5-2 0-16,-4-3-1 16,0-4 0-16,0-8 0 15,0-3 0-15,-2-8 0 16,-5-6 0-16,-1-4 0 16,-8-6-2-16,1 0-5 15,1-6-35-15</inkml:trace>
  <inkml:trace contextRef="#ctx0" brushRef="#br1" timeOffset="145118.1017">21805 3958 3997 0,'11'-8'61'0,"5"2"-49"16,8-4-4-1,8 2-4-15,3 3-2 0,5-2 0 16,3 5-1-16,-6 2 0 15,-3 0-1-15,-9 0 0 16,-10 6 1 0,-11 10-1-16,-4 5-1 0,0 0 1 15,-9 3 0-15,-6 1 1 16,1-2-1-16,3 3-1 16,5-1 1-16,1-3 0 15,5 2 0-15,0-2 0 16,0-2 0-16,0 0 0 15,14 2 0-15,-1-2 0 16,3-2 0-16,-1 2 1 16,-3-4-1-16,-8 0 0 0,-4-2 0 15,0-2-1-15,-7 0 1 16,-17-1 0-16,-14 0 0 16,-24 3-3-16,6-2-7 15,8-4-42-15</inkml:trace>
  <inkml:trace contextRef="#ctx0" brushRef="#br1" timeOffset="146439.0792">17253 4953 3673 0,'0'-3'186'0,"-2"0"-110"15,2 1-41-15,-5-2-20 16,-1 0-6-16,-6-3-5 15,1 4 5-15,-3-1 4 16,6-1 3-16,-1 1 0 16,7 1-6-16,0 1 0 15,2 2-3-15,0-2-4 16,0-1-1-16,0 3-1 16,11-1-1-16,5 1 1 15,3 0-1-15,1 0 0 16,5 0 0-16,4 6-1 0,5 1 1 15,8 0 0 1,9 0 0-16,7 0 0 0,9-2 0 16,6 0 0-16,28-2 0 15,28 1-1-15,27-4 1 16,12 0 0-16,-13 0 0 16,-19 0 0-16,-33 0 0 15,-21 0 1-15,-12 0-1 16,-4 0 0-16,12 0 0 15,15 0 0-15,13 0 0 16,0 0 0-16,15-7-1 16,22-3 1-16,17 3-1 0,7-2 1 15,-8 2 0 1,-17 6-1-16,-17 1 1 0,-20 0 0 16,-18 0 0-16,-21 0 0 15,-3 1 0-15,13 1 0 16,11 3 0-16,9-5-1 15,-3 0 0-15,-4 0 0 16,-6 0 0-16,-5-3 1 16,-6-1-1-16,-10-1 2 15,-6 0-2-15,-8 1 2 16,-3 0-1-16,-5 3 0 16,-2-3 0-16,-5 2 0 15,-4-1 0-15,-6 1 0 0,-10 2 0 16,-8-2 0-16,-5 2 1 15,-3-1-1-15,-21 1-1 16,-14 0-7-16,-38 0-7 16,7 1-20-16,2 8-79 0</inkml:trace>
  <inkml:trace contextRef="#ctx0" brushRef="#br1" timeOffset="147324.7616">18679 5416 3834 0,'0'-4'153'15,"0"-2"-117"-15,0-2-9 16,0 0-9-16,0-4-8 16,5 0-6-16,3 0-2 15,4 0 0-15,-1-1-1 16,5 1 0-16,1 2-1 16,6 3 0-16,4 0 0 0,4 5 0 15,4 0 0-15,3 2 0 16,3 0 0-16,-4 0 0 15,-1 0 0-15,-5 0 0 16,-8 0 0-16,-10 0 0 16,-9 4 0-16,-4 8 0 15,0 3 0-15,-11 5 0 16,-9 3 0-16,3-4 0 16,-4 3 0-16,8-2 0 15,1 0 0-15,4-2 0 16,3-1 0-16,3 3 0 15,2-1-1-15,0 0 1 16,0 1 0-16,0-1-1 0,0 0 1 16,7 1-1-1,1-3 1-15,0 1 0 16,-2-2 0-16,-1 0 0 0,-3-1 0 16,-2-3-1-16,0 0 1 15,0-2 0-15,-9-3 0 16,-7 4 0-16,-5-5 0 15,-2 0 0-15,0 0 0 16,3-3 0-16,1 0 0 16,0-1-1-16,2-2-4 15,1 0-12-15,5 0-90 0</inkml:trace>
  <inkml:trace contextRef="#ctx0" brushRef="#br1" timeOffset="147673.0852">19520 5279 3954 0,'2'0'101'16,"3"0"-87"0,-1 0-9-16,0 0-3 0,3 5 1 15,0 7-1-15,0 2-1 16,-1 5 0-16,-4 6 0 16,-2 3-1-16,0-1 1 15,0 6-1-15,-6-1 0 16,-5-2 0-16,-1 0 0 15,4-4-1-15,5-2-3 16,3-4-7-16,0-9-100 0</inkml:trace>
  <inkml:trace contextRef="#ctx0" brushRef="#br1" timeOffset="147936.1928">19462 5854 3945 0,'0'0'71'0,"0"0"-56"15,0 0 2-15,0 0-4 16,0 0-7-16,0 0-4 15,0 0 0-15,0 0-1 16,0 0-1-16,0 0-3 16,-2 0-13-16,2 0-151 0</inkml:trace>
  <inkml:trace contextRef="#ctx0" brushRef="#br1" timeOffset="176695.6914">1021 6148 3963 0,'0'0'57'16,"0"0"-35"-16,0 0-9 15,0 0-5-15,0-6-3 16,0 0-3-16,2 0 1 0,2 0-1 16,-2 2 0-1,1 0 0-15,-1-2-1 0,0 2 1 16,-2-5 0-16,0-1 0 15,0-2-1-15,0-1-1 16,-7-3 1-16,-9-5-1 16,-3 2 0-16,-6-4 0 15,-2 1 0-15,1 2 0 16,-4 2 0-16,6 2 0 16,2 2 0-16,0 4 0 15,3 4 0-15,4 3 0 16,-1 0 0-16,3 3 0 15,3 0-1-15,0 0 0 16,1 4 0-16,3 7 1 16,-2 3 0-16,2 3-1 15,-1 1 1-15,3 2 0 0,0 0 0 16,2 2 0-16,-1 1 0 16,1 0 0-16,2 4 0 15,0-1 0-15,0 2 0 16,0 0 0-16,0 0 0 15,2 2 0-15,7 0 0 16,0 5 0-16,-3 2 0 16,-1 4 0-16,-2 1 0 15,-3 0 0-15,0 2 0 16,-3-5 0-16,-8-2 1 16,0-4-1-16,2 1 0 15,0-9 0-15,0-3 0 16,3-2 0-16,-2-6 0 0,4-4 0 15,2-4 0 1,0 1 0-16,2-4 0 0,0-1-1 16,0-2-3-16,0 0-8 15,0-4-45-15</inkml:trace>
  <inkml:trace contextRef="#ctx0" brushRef="#br1" timeOffset="177109.1038">504 6495 3882 0,'0'-2'98'16,"0"-1"-55"-16,0 3-18 16,0-2-10-16,0 0-7 15,0 1-2-15,2-3-2 16,9 2-3-16,2-3-1 0,3 2 0 15,-1 1 1-15,1-2-1 16,2 1 1-16,4 0-1 16,9-3 0-16,5-2 0 15,2 0 0-15,4-2-1 16,1-1-1-16,12-2-4 16,-10 2-7-16,-10 1-48 15</inkml:trace>
  <inkml:trace contextRef="#ctx0" brushRef="#br1" timeOffset="194095.2369">1381 6381 3814 0,'3'-7'135'0,"-3"1"-79"16,0-2-29-16,0 1-8 15,0 0-9-15,0 2-2 16,0 0-5-16,0 3 2 16,0 1-2-16,0 1-2 15,0 0 0-15,0 0-1 16,0 0 0-16,0 0 0 15,0 0 0-15,0 0 0 16,0 0 0-16,0 0 0 0,0 0 0 16,0 0 0-1,0 0 0-15,0 0 0 0,-5 12 0 16,-6 1 0-16,-2 3 0 16,-3 2 0-16,5 1 0 15,0 0 0-15,2 0 0 16,5 1 0-16,-3-1 0 15,3 1 0-15,1 3 0 16,-2-3 0-16,3 0 0 16,2-2 0-16,0-3 0 15,0 0 0-15,0-3 0 16,0 0 0-16,7-2 0 0,2 2 0 16,2-2 0-1,3-1 0-15,-1-2 0 0,0-3 0 16,1 3 0-16,-3-6 0 15,0 4-1-15,-2-4 1 16,2-1-2-16,1 0-2 16,0 0 0-16,5 0-2 15,-2 0-5-15,5 0-8 16,-3 0-22-16,-3-1-159 16</inkml:trace>
  <inkml:trace contextRef="#ctx0" brushRef="#br1" timeOffset="194548.8792">1622 6421 3802 0,'0'2'101'16,"2"2"-46"-16,5-1-23 15,4 6-10-15,-2-1-9 0,3 4-6 16,-2 1-4-16,1 3 0 16,1-1-2-16,-1 2 0 15,-3-3 0-15,2 1-1 16,-4-3 1-16,1 2-1 16,-1-4 1-16,2 2-1 15,-2-2 0-15,-1-4 0 16,1 0 0-16,-2 0 0 15,2-4-3-15,0-2-6 16,-1 0-18-16,-3 0-83 0</inkml:trace>
  <inkml:trace contextRef="#ctx0" brushRef="#br1" timeOffset="194892.0845">1798 6437 3858 0,'0'-2'130'0,"-4"2"-103"16,2 0-15-16,-5 0-7 0,-2 10-1 15,0 6 1-15,-2 2-2 16,-3 3 1-16,3-1-1 16,1 1-2-16,-2-3 0 15,3 1-1-15,1-5 0 16,0 1 1-16,2-3-1 16,1-2 0-16,3-3 0 15,0 0-4-15,2-7-10 16,0 0-31-16,0 0-190 0</inkml:trace>
  <inkml:trace contextRef="#ctx0" brushRef="#br1" timeOffset="195427.7739">1856 6203 3868 0,'5'-3'93'16,"-1"3"-55"-16,3 0-15 0,2 0-10 16,0 0-7-16,2 0 2 15,0 0-3-15,2 0-2 16,1 12 1-16,1 2-1 16,1 4 0-16,-3 4 0 15,1 4-1-15,-5 3-2 16,-3 4 1-16,-2 4 0 15,-1-1-1-15,-3 2 0 16,0-4 0-16,0-2 0 16,0-4 0-16,0-2 0 15,0-2 0-15,-3-4 0 0,-3-2 0 16,-3-2 0-16,1-2 0 16,0-4 0-16,0-2 1 15,-1 0-1-15,3-2 0 16,-4-2 1-16,3 0-1 15,3-1 0-15,0-3-2 16,4 0-3-16,0 0-6 16,0-12-68-16</inkml:trace>
  <inkml:trace contextRef="#ctx0" brushRef="#br1" timeOffset="195860.5576">2207 6555 3682 0,'0'0'278'16,"0"0"-234"-16,0 0-23 16,0 0-7-16,6 0-8 15,9 0-1-15,1 0-2 16,5 0 0-16,-4 0-1 0,3 0-1 16,-5 0 0-16,4 0 0 15,-4 0 0-15,-1 0 0 16,1 0-1-16,-1 0 0 15,-1 0 0-15,-2 0 0 16,2 0 0-16,-2 0 0 16,-1 0 0-16,1 0 0 15,-3 0 0-15,2 0-1 16,-4 0-3-16,-1-6-11 16,-3 2-24-16,-2-2-287 0</inkml:trace>
  <inkml:trace contextRef="#ctx0" brushRef="#br1" timeOffset="196377.8413">2363 6363 3894 0,'0'0'77'0,"0"0"-44"15,0 0-14-15,0 0-9 16,0 0-6-16,8 0 1 15,8 0 2-15,4-5-3 16,2 0-1-16,5-2-2 0,2 2 0 16,-4-2-1-16,-4 1 1 15,-5 2-1-15,-5 2 0 16,-4 2-1-16,-2 0-1 16,-1 0-10-16,1 0-7 15,-3 0-21 1,2-1-168-16</inkml:trace>
  <inkml:trace contextRef="#ctx0" brushRef="#br1" timeOffset="206804.755">3441 6084 3913 0,'0'-2'73'0,"0"-1"-45"15,0 3-5-15,0-1-5 16,0 1-5-16,0 0-7 16,0 0-3-16,0 0 0 15,0-3 0-15,0 3-1 16,0-1 0-16,0-3-1 16,0 1-1-16,0 0 1 0,0-1-1 15,0-1 0 1,0 0 0-16,0-4 0 0,-4 4 1 15,-5-3-1 1,-5 0 0-16,1-1 0 0,-5 4 0 16,1 1 0-16,-2 1 0 15,-3 3 0-15,0 0 0 16,0 3 0-16,-3 12 0 16,0 4 0-16,2 2 0 15,2 6 0-15,3-1 0 16,3 2 0-16,6 2-1 15,4-2 1-15,5 0 0 16,0-2 0-16,0-4 0 16,0-3 0-16,10-3 0 0,0-2 0 15,1-2 0-15,3-3 0 16,-3-1 0-16,3 0 0 16,-3 1 0-16,-1-6 0 15,2 1 0 1,3 1 0-16,3-3 0 0,0-1-1 15,2-1 0-15,3 0-2 16,14 0-5-16,-6-1-29 16,1-12-1067-16</inkml:trace>
  <inkml:trace contextRef="#ctx0" brushRef="#br1" timeOffset="207293.4009">3657 6194 708 0,'0'-3'3230'0,"-4"0"-3176"16,-7 3-33-16,-5 0-7 15,-1 0-7-15,-2 6-2 16,0 12-2-16,1 2 0 16,5 2-1-16,3 2-1 15,6 0 0-15,4-2-1 16,0 0 1-16,4-1 0 0,14-6-1 16,5-1 0-16,1-3 0 15,3-5 0-15,-1-3 1 16,3-1-1-16,-2-2 0 15,0 0 1-15,-4-5-1 16,-4-9 1-16,-1-6 3 16,-7-1 2-16,-4 1 1 15,-4 1-3-15,-3 2-1 16,0 3-1-16,0 4-1 16,-6 7 0-16,-2-2-1 15,-1 5-1-15,0 0 1 16,0 0 0-16,-2 0-1 15,5 5-4-15,0 7-3 16,6-3-9-16,0-1-44 0</inkml:trace>
  <inkml:trace contextRef="#ctx0" brushRef="#br1" timeOffset="207695.7465">4159 6216 3994 0,'0'-2'58'0,"0"-2"-47"16,-9 2-1-16,-7 0-6 0,1 2-2 16,-3 0-1-16,3 0-1 15,1 0 0-15,3 0 0 16,5 4 0-16,-2 3 0 15,6 5 0-15,0 1 0 16,2 3 0-16,0 1 0 16,0 6 0-16,9 1 0 15,7 3 0-15,-1 1 0 16,1-1 0-16,-1 4 1 16,-5-4-1-16,-4-1 0 15,-4-3 0-15,-2-5 0 16,0-4 0-16,0-4 1 0,-4 0-1 15,-5-4 1 1,0-2-1-16,0 1 0 0,3-5 0 16,6 0 0-16,0 0-3 15,0 0-9-15</inkml:trace>
  <inkml:trace contextRef="#ctx0" brushRef="#br1" timeOffset="208014.2206">4398 6171 3751 0,'0'-5'264'16,"-2"3"-229"-16,-1 0-19 15,1 2-8-15,-3 0-4 0,-2 0-3 16,-1 9-1-16,-3 11 0 15,-1 5 1-15,4 5-1 16,1 4 1-16,3 2 0 16,1-2-1-16,3-2 0 15,0 0 1-15,0-5-1 16,9-6 0-16,11-2 0 16,4-5 0-16,8-9 0 15,5-2-1-15,21-3-3 16,-8-17-10-16,-8-2-74 0</inkml:trace>
  <inkml:trace contextRef="#ctx0" brushRef="#br1">4665 6180 3925 0,'0'0'110'15,"0"0"-92"-15,0 0-6 16,0 0-5-16,5 0-4 16,8 11 1-16</inkml:trace>
  <inkml:trace contextRef="#ctx0" brushRef="#br1" timeOffset="208529.7962">4892 6206 3957 0,'0'0'60'0,"-4"0"-45"16,-5 0-5 0,-5 11 8-16,-1 10-9 0,-3 2-3 15,-4 7-2-15,0 1-3 16,-3 3 0-16,3 1 0 16,1-3-1-16,4-5 0 15,5-5 0-15,4-4 0 16,8-8-1-16,0-5-7 15,16-5-31-15</inkml:trace>
  <inkml:trace contextRef="#ctx0" brushRef="#br1" timeOffset="208841.0954">5013 5961 3847 0,'11'-2'168'16,"7"2"-140"-16,4 0-13 15,3 0-5-15,1 15-6 16,-1 8 0-16,-1 12 0 16,-5 7-2-16,-4 6-1 15,-9 4 0-15,-6 3 0 16,0 0-1-16,0-1 1 15,-15-3 0-15,-5-5-1 16,0-5 0-16,-2-2 0 0,-5-5 1 16,-2-2-1-1,-9-2 0-15,-22 2-3 16,6-5-8-16,7-12-186 0</inkml:trace>
  <inkml:trace contextRef="#ctx0" brushRef="#br1" timeOffset="209739.7688">916 7452 3924 0,'0'-7'92'0,"0"-1"-62"15,0-4-14-15,0 0-5 16,0-1-4-16,0-1-5 16,-9 2 0-16,-3-2-1 15,-1-1 0-15,-2 3-1 16,-3 2 1-16,2 2-1 15,-2 4 0-15,2 1 0 16,3 3 0-16,-3 0 0 16,3 0 0-16,1 8-1 0,0 4 1 15,1 2 0 1,1 5 0-16,4 6 0 0,2 2 0 16,1 7 0-16,3 4 0 15,0 6 0-15,0 6 0 16,0 3 0-16,0 4 0 15,0-2 0-15,0 1 0 16,0-2 0-16,-4-5 0 16,0-3 0-16,-3-9 0 15,0-6 0-15,3-9 0 16,-1-6 0-16,1-5-2 16,-5-4-2-16,0-5-7 15,0-2-42-15</inkml:trace>
  <inkml:trace contextRef="#ctx0" brushRef="#br1" timeOffset="209915.6676">517 7967 3918 0,'20'-14'108'0,"7"-4"-99"16,4-4-4-16,5-6 2 15,10-13-6-15,-11 7-1 16,-2 2-37-16</inkml:trace>
  <inkml:trace contextRef="#ctx0" brushRef="#br1" timeOffset="210274.4009">1074 7113 3921 0,'0'-3'100'15,"2"3"-73"-15,-2 0-13 16,3 0-5-16,-3 0-6 16,2 0-1-16,2 0-2 15,1 10 0-15,1 6 2 16,-2 5-1-16,1 4 0 16,0 4-1-16,-3 3 0 15,-2 0 0-15,0 4 0 16,0 14-4-16,0-5-5 15,0-7-58-15</inkml:trace>
  <inkml:trace contextRef="#ctx0" brushRef="#br1" timeOffset="210684.0843">1319 7774 3799 0,'0'-6'217'0,"0"2"-182"15,0 1-18-15,0-2-7 16,0 3-6-16,0 2-2 15,0 0-1-15,0 0-1 16,-5 10 0-16,-5 8 0 16,-1 4 0-16,-1 4 0 0,1 4 0 15,-1 5 0-15,4-2 0 16,-1 1 0 0,1-2 0-16,0-3 0 0,6-3 0 15,2-6 0-15,0-6 0 16,0-4 0-16,6-4 0 15,13-4 0-15,8-2-2 16,4 0 0-16,16 0-2 16,-9-11-5-16,-5-1-44 0</inkml:trace>
  <inkml:trace contextRef="#ctx0" brushRef="#br1" timeOffset="210990.5244">1618 7781 3958 0,'0'0'75'0,"0"0"-65"16,0 0 0-16,11 0-2 15,7 9-2-15,4 3-3 0,1 5 0 16,-2 0-2-16,0 1-1 16,-3 0 1-16,-5 0-1 15,3 0 0-15,-3-3 0 16,3-6-2-16,6-2-5 16,-4-7-21-16,-3 0-170 0</inkml:trace>
  <inkml:trace contextRef="#ctx0" brushRef="#br1" timeOffset="211217.8653">1834 7736 3924 0,'0'-1'80'16,"-2"1"-47"-16,-1 0-17 15,-3 0-11-15,-5 17-3 0,-7 12 6 16,-3 4-3-16,-2 6-1 15,0 0-3-15,3 0 0 16,3-5-1-16,3-6 1 16,5-4-1-16,5-9 0 15,4-4-3-15,0-11-2 16,13 0-9-16,7-2-41 0</inkml:trace>
  <inkml:trace contextRef="#ctx0" brushRef="#br1" timeOffset="211616.5967">1912 7513 3958 0,'2'0'62'15,"0"-2"-32"-15,1 2-17 16,1 0-6-16,3 0-6 16,2 13 2-16,2 9 2 15,5 7-3-15,1 7-1 16,3 5 0-16,-4 1-1 16,0 2 0-16,-6-1 0 0,-2 0 0 15,-4-2 0-15,-4 1 0 16,0-4 1-16,-9 0-1 15,-11-1 0 1,-2-8 0-16,1-5 0 0,6-4 0 16,1-6 0-16,6-4 0 15,-1-3 0-15,3 0 0 16,-2-2 0-16,2-2-1 16,6-3-7-16,0 0-14 15,0-3-140-15</inkml:trace>
  <inkml:trace contextRef="#ctx0" brushRef="#br1" timeOffset="212074.0118">2275 7943 3861 0,'0'0'144'16,"3"0"-116"-16,-1 0-8 0,2 0-10 16,0 0-5-16,4 0-2 15,1 0 0-15,3 0 0 16,5 0-1-16,0 0 0 16,3 0-1-16,1 0 0 15,-2 0-1-15,-1-3 0 16,-3-1 0-16,-1 3 0 15,-3-2 0-15,-1 2 0 16,0-2 0-16,-1 0-3 16,5-8-7-16,-3 1-30 0,-5 1-211 15</inkml:trace>
  <inkml:trace contextRef="#ctx0" brushRef="#br1" timeOffset="212284.9254">2358 7778 3548 0,'0'0'435'16,"0"-3"-386"-16,11-2-26 16,9-4-13-16,4 2-5 15,5-1-4-15,0 2 0 16,0 1-1-16,-4 2-1 15,2 0-6-15,-5 3-14 0,-7 0-62 16</inkml:trace>
  <inkml:trace contextRef="#ctx0" brushRef="#br1" timeOffset="212843.1599">2737 7812 3930 0,'-2'0'76'16,"-3"0"-42"-16,3 0-13 16,0 0-8-16,2 0-7 0,0 0-3 15,0 0-2-15,2 0 0 16,13 0 0-16,8 0-1 16,6 0 1-16,2 0-1 15,4 0 0-15,-1-5 0 16,-1-2 0-16,-4 3 0 15,-6 3 1-15,-5-1-1 16,-7 2 0-16,-3 0 0 16,2 0-1-16,-1 0 0 15,-3 0-2-15,3 0-10 16,-2-3-43-16,-3-1-511 0</inkml:trace>
  <inkml:trace contextRef="#ctx0" brushRef="#br1" timeOffset="213697.3887">3609 7490 3905 0,'-7'-7'105'16,"-5"2"-75"-16,2-6-12 15,-4 1-7-15,-1 2-5 0,-6 3-3 16,-4 5-1 0,0 0-2-16,-4 0 0 0,0 8 0 15,4 5 0-15,4 5 0 16,6 2 0-16,4 1 0 16,4 1 0-16,3-1 0 15,4 2 0-15,0-2 0 16,0 4 0-16,15-1 0 15,7 2 0-15,1 0 0 16,2-2 0-16,-6 1 0 16,1 2 0-16,-3-3 0 15,-7 0 0-15,-1 0 0 16,-5-3 0-16,-4-2 0 16,0-1 0-16,0-4 0 15,-10 1 0-15,-13-4 1 0,-6 2 0 16,-4-3 0-1,-3-1 0-15,5 0-1 0,6-2 0 16,8-6 0-16,7-1 0 16,10-1-2-16,12-16-8 15,8-1-80-15</inkml:trace>
  <inkml:trace contextRef="#ctx0" brushRef="#br1" timeOffset="213945.52">3617 7732 3985 0,'2'0'50'0,"1"0"-38"16,1 0-2-16,1 12-3 15,-3 5-2-15,3 6-2 16,-3 1-1-16,-2 1-1 15,0 0-1-15,0-2 0 16,0-5 0-16,0-4 0 16,0-6-4-16,0-4-7 15,0-4-60-15</inkml:trace>
  <inkml:trace contextRef="#ctx0" brushRef="#br1" timeOffset="214158.6996">3586 7610 3939 0,'2'-2'103'0,"3"-2"-82"16,-1 2-10-16,5-1-7 15,2 3-2-15,5 0-2 16,2 0-3-16,13 0-4 15,-4 3-14-15,-5 3-91 0</inkml:trace>
  <inkml:trace contextRef="#ctx0" brushRef="#br1" timeOffset="214639.775">3852 7764 3886 0,'0'4'97'16,"0"0"-78"-16,0 2 1 15,0 4 0-15,0 2-9 16,0 0-6-16,0-2-2 16,0 1-1-16,0-2 0 15,0-2 0-15,0-3-1 16,0-4 0-16,0 0 0 0,0 0 1 15,0 0 2 1,0-3 0-16,2-8-3 0,4-9-1 16,5-3 0-16,3-1 1 15,-1 1-1-15,1 0 0 16,-1 3 1-16,1 4-1 16,-6 6 0-16,-1 4 1 15,-1 2-1-15,0 4 0 16,-2 0 0-16,0 0 0 15,3 12 0-15,-1 6 0 16,-2 2 0-16,2 4 0 16,-2 0 0-16,-4 1 0 15,0-4 0-15,0-2 0 0,0 1 0 16,0-6-1-16,0 0 0 16,0-5 0-1,0 0-4-15,0-9-3 0,9 0-21 16,4 0-750-16</inkml:trace>
  <inkml:trace contextRef="#ctx0" brushRef="#br1" timeOffset="215176.7645">4516 7437 3950 0,'0'-5'99'0,"-4"0"-81"16,-6 3-10-16,-1 2-3 15,-3 0-4-15,-1 0 0 16,-3 10 0-16,1 10-1 16,1 10 1-16,1 9-1 15,-2 4 0-15,2 4 0 16,4 3 0-16,0-4 0 16,7-2 0-16,1-5 0 15,3-8 0-15,0-2 0 16,11-8 0-16,7-5 0 15,2-3-1-15,5-8-3 0,14-5-5 16,-2 0-13 0,-6-11-94-16</inkml:trace>
  <inkml:trace contextRef="#ctx0" brushRef="#br1" timeOffset="215478.1426">4614 7599 3973 0,'0'0'53'0,"0"0"-43"0,6 0 7 16,15 11-6-16,1-1-5 15,6 2-1 1,3 1-1-16,4 2-1 0,0 3-2 15,-1-2 0-15,-5 2 0 16,-2-1-1-16,-3 0 0 16,-2-2 0-16,-4-2 0 15,-3-3 0-15,1-1-1 16,-3-7-3-16,-1-2-7 16,-6 0-51-16</inkml:trace>
  <inkml:trace contextRef="#ctx0" brushRef="#br1" timeOffset="215749.7816">4940 7532 3926 0,'-6'-3'94'0,"2"3"-70"15,-3 0-11-15,-3 0-5 16,-6 12-1-16,1 8-2 15,-2 5-2-15,5 4-2 16,0 4-1-16,5 1 1 16,-1-1-1-16,1 1 0 15,0-5 0-15,-2 0 0 16,0-6 0-16,3-4-1 16,2-3-3-16,4-13-5 0,0-1-33 15,6-2-263-15</inkml:trace>
  <inkml:trace contextRef="#ctx0" brushRef="#br1" timeOffset="216071.7931">5077 7391 3972 0,'5'0'67'0,"4"0"-57"15,0 9 2-15,6 12-2 0,3 10-3 16,3 5-3-16,0 5-2 16,2 8-1-16,-3 1 0 15,-7 2 0-15,-7 0-1 16,-2-6 0-16,-4-5 0 15,0-7 0-15,-16-9 0 16,-7-4 0-16,-2-9 0 16,-15-12 0-16,5 0-5 15,6 0-33-15</inkml:trace>
  <inkml:trace contextRef="#ctx0" brushRef="#br1" timeOffset="216813.5571">4683 6258 3823 0,'0'-4'128'15,"0"0"-73"-15,0 3-27 16,0-4-9-16,0 5-9 16,2 0-3-16,0 0-4 15,2 0-1-15,4 0-2 16,3 6 3-16,5 12 0 0,5 6-2 16,2 6 0-16,6 6 0 15,4 2 0-15,5 1 0 16,0-2 0-16,2-1-1 15,-2-3 0-15,-5-5 0 16,-6-5 0-16,-7 6 0 16,-7-9-3-16,-10-6-11 0</inkml:trace>
  <inkml:trace contextRef="#ctx0" brushRef="#br1" timeOffset="217735.5581">867 8855 1151 0,'0'-12'2847'16,"0"-3"-2792"-16,0-6-44 16,0-4 0-16,0-1-4 0,0 3-4 15,0-2-1-15,-7 6-1 16,-2 1-1-16,0 4 1 15,0 4-1-15,0 3 0 16,-2 7 0-16,-3 0 0 16,-1 0-1-16,-1 17 1 15,1 7 0-15,-1 3 0 16,5 8 0-16,0 3 0 16,4 0 0-16,5 3 0 15,2-4-1-15,0 3 2 16,0 1-2-16,0 3 1 15,0-2 0-15,6 2 0 16,4 0 1-16,-6-2-2 16,3-4 1-16,-5-2 0 0,0-6 0 15,-2-2 0 1,0-6-1-16,0-2-1 0,0-3-3 16,-13-5-7-16,-3-5-67 0</inkml:trace>
  <inkml:trace contextRef="#ctx0" brushRef="#br1" timeOffset="217922.4518">595 9354 3855 0,'0'-1'162'16,"0"-6"-128"-16,9 0-17 0,4-6-8 15,7-3-6-15,9-4-2 16,7-2-1-16,1-4-1 15,17-13-7-15,-11 2-13 16,-8 2-179-16</inkml:trace>
  <inkml:trace contextRef="#ctx0" brushRef="#br1" timeOffset="218280.7963">1067 8453 3937 0,'0'0'88'0,"0"0"-77"16,0 0 2-16,0 0-6 16,0 17-3-16,0 3 3 15,0 8-3-15,0 2-2 16,0 4-1-16,0 2 0 16,0 3 0-16,0-6-1 15,0-1 0-15,0-3 0 16,0-7-2-16,0-6-3 0,0-6-11 15,0-8-76-15</inkml:trace>
  <inkml:trace contextRef="#ctx0" brushRef="#br1" timeOffset="218492.5419">1258 8450 2456 0,'0'-2'1526'15,"0"2"-1472"-15,0 0-33 16,0 0-9-16,0 0-9 16,0 16-2-16,0 10 2 15,0 6 0-15,0 8-2 0,0 2-1 16,0 4 0 0,0 19-1-16,0-13-7 0,0-8-40 0</inkml:trace>
  <inkml:trace contextRef="#ctx0" brushRef="#br1" timeOffset="218848.1536">1408 9034 3963 0,'-4'0'63'0,"-5"0"-49"16,-2 0-5-16,-3 2-2 15,-1 8-2-15,-1 4-1 16,-1 6-1-16,1 6-1 16,-2-1-1-16,2 6 0 15,2-2-1-15,2-2 0 16,3-3 1-16,5-5-1 15,0 1 0-15,4-8 0 16,0 2 0-16,12-7 1 16,11 1-1-16,3-4-2 0,6 0 0 15,-4-2-2-15,8-2-5 16,-7 0-21 0,-5 0-107-16</inkml:trace>
  <inkml:trace contextRef="#ctx0" brushRef="#br1" timeOffset="219180.5189">1578 9069 3986 0,'0'0'66'0,"0"0"-55"15,0 0-4-15,8 0-5 16,11 9 3-16,3 5-2 16,2 2-2-16,3 2-1 15,0 1 0-15,-1 0 0 16,-1 1 1-16,-2-4-1 15,-2-2-1-15,0-6-5 16,3-8-5-16,-6 0-33 16,-2 0-359-16</inkml:trace>
  <inkml:trace contextRef="#ctx0" brushRef="#br1" timeOffset="219387.5033">1827 9057 3956 0,'0'0'59'0,"0"0"-48"16,-2 7-5-16,2 11 7 15,-4 6-4-15,-5 1-4 16,-3 4 0-16,-1 0-3 16,-3-3-1-16,6 1 0 15,-1-8-1-15,11-4-6 16,0-9-11-16,0-6-71 0</inkml:trace>
  <inkml:trace contextRef="#ctx0" brushRef="#br1" timeOffset="219685.73">1964 8899 3992 0,'4'0'49'0,"5"0"-33"16,5 0-3-16,9 0-6 16,11 0-3-16,9 16-2 15,3 4-1-15,-1 9-1 16,-10 2 0-16,-10 8 1 16,-10 2-1-16,-13 6 0 0,-2 0 0 15,-2 2 0-15,-17-3 0 16,-6-3 0-16,5-8 0 15,0-7 0-15,6-6-2 16,6-5-1-16,6-12-5 16,2-5-17-16,0 0-733 0</inkml:trace>
  <inkml:trace contextRef="#ctx0" brushRef="#br1" timeOffset="219971.5571">2628 9214 4018 0,'0'0'49'0,"2"0"-44"16,3 0-2-16,1 0 0 15,3 0 0-15,5 0-1 16,-1 0-1-16,5 1 0 15,-1 2 0-15,3 1-1 16,-1-4 1-16,-2 0-1 16,1 0 0-16,-1 0-1 15,-1 0-2-15,-5-2-4 16,-4-8-14-16,-2 0-180 0</inkml:trace>
  <inkml:trace contextRef="#ctx0" brushRef="#br1" timeOffset="220235.8701">2618 9013 3773 0,'0'0'217'0,"0"0"-175"16,0 0-20-16,0-2-9 16,19-2-7-16,5 0-2 0,10 0-3 15,1 0 0 1,1 1-1-16,-1 1 0 0,3-3-7 16,-9 1-13-16,-7-1-104 15</inkml:trace>
  <inkml:trace contextRef="#ctx0" brushRef="#br1" timeOffset="222787.3533">3160 9050 3597 0,'0'0'238'0,"0"0"-138"0,0 0-54 16,-2 0-14-1,2 0-14-15,0 0-1 0,0-2-7 16,0 2-4-16,0 0-2 15,0 0-1-15,0 0 0 16,0 0 0-16,0 0 0 16,0 0-1-16,0 0-1 15,0 0 1-15,0 0-1 16,0 0 0-16,0 0 0 16,0 0-1-16,0 0 0 15,0 0 0-15,0 0 0 16,0 0 0-16,0 0 0 15,0 0 0-15,11 0 0 0,5 0 1 16,7 0-1 0,0 0 0-16,4 0 0 0,0 0 0 15,0 0 0-15,0 0 0 16,-5 0 0 0,-2 0 0-16,-2-2 0 0,-3-3 0 15,-1 3 0-15,-3-1 0 16,1-1 0-16,0-3-1 15,15-1-3-15,-4 1-8 16,-4-1-53-16</inkml:trace>
  <inkml:trace contextRef="#ctx0" brushRef="#br1" timeOffset="223172.745">4032 8819 3791 0,'0'-4'190'16,"0"-2"-149"-16,-9 4-16 15,-7-3-13-15,-8 5-4 16,-5 0-3-16,-5 0-1 15,-1 13 0-15,-1 0-2 16,3 4 0-16,2 3-1 16,4 1-1-16,4 0 0 0,5 4 0 15,7 0 0-15,3-1 0 16,6 1 0-16,2-2 0 16,0-1 0-16,4-2 0 15,13-1 0-15,6-5 1 16,4-3-1-16,2 0-1 15,4-6-1-15,19-5-4 16,-8 0-6-16,-1-3-63 0</inkml:trace>
  <inkml:trace contextRef="#ctx0" brushRef="#br1" timeOffset="223562.544">4230 8981 3829 0,'-9'-2'179'16,"-1"1"-150"-16,-6 1-14 15,0 0-7-15,-2 0 0 16,2 3-5-16,1 8-1 16,4 3-2-16,2-1 0 15,2 4 1-15,5-2-1 16,2 2 0-16,0-3 0 15,4-2 0-15,15-5 0 16,2 0 1-16,6-7-1 0,6 0 0 16,2 0 0-1,-4-9 0-15,-2-3 0 16,-8-2 0-16,-4 1 1 0,-11 1 2 16,-6-2 0-16,0 2-2 15,0 0 0-15,-13 1-1 16,-3 4 0-16,-4 3 0 15,2 4 0-15,0 0 0 16,5 0-1-16,9 2-5 16,4 5-9-16,0-2-83 0</inkml:trace>
  <inkml:trace contextRef="#ctx0" brushRef="#br1" timeOffset="223951.5237">4622 8899 3985 0,'0'-4'53'15,"0"0"-36"-15,0 2-4 16,-8-1-6-16,-1 3-4 16,-5 0-2-16,-1 0 0 15,-3 5-1-15,1 7 0 16,1 0 0-16,0 0 0 15,7 0 0-15,7 0 0 16,2-2 0-16,0 0 0 16,0 0 0-16,11 1-1 0,5-1 1 15,2-2 0 1,-1 1 0-16,4-1 0 0,-4 3 0 16,-1-1 0-16,-5-1 0 15,-7 2-1-15,-4 1 1 16,0 0 0-16,-13 2 0 15,-14-1 0-15,-4 1 1 16,2 1-1-16,2-6 0 16,8-2 0-16,11-7-1 15,6 0-5-15,2 0-12 0</inkml:trace>
  <inkml:trace contextRef="#ctx0" brushRef="#br1" timeOffset="224277.6117">5000 8693 3963 0,'0'0'53'16,"-6"0"-33"-16,-9 0 0 15,-5 3-7-15,-2 13-5 16,-2 7-4-16,-1 5-1 15,2 2-2-15,6 2 0 16,1 0-1-16,7 0 1 16,7-2-1-16,2-5 0 15,0 2 0-15,7-6 0 16,11-2 0-16,4-3 0 16,-2-4 0-16,3-1 0 0,-4-4 0 15,1-3-2-15,1-1-1 16,10-3-4-16,-6 0-21 15,-4-11-224-15</inkml:trace>
  <inkml:trace contextRef="#ctx0" brushRef="#br1" timeOffset="224596.411">5160 8744 4010 0,'0'-1'52'0,"0"1"-41"16,0 0-4-16,0 0-4 16,0 1-3-16,11 16 1 15,11 1-1-15,7 4 0 16,7-2 1-16,-1-1-1 15,4-2 1-15,-8 0-1 16,-2-5 0-16,-9-1 0 16,-4-2 0-16,-8-4-1 15,-1-1-1-15,-5-4-3 16,0 0-13-16,-2 0-244 0</inkml:trace>
  <inkml:trace contextRef="#ctx0" brushRef="#br1" timeOffset="224851.6101">5397 8685 1726 0,'-10'0'2272'0,"-3"0"-2234"15,-5 0-25-15,-4 11-1 16,-3 12-3-16,3 5-4 15,-1 4-2-15,6 3-2 16,1 0 0-16,5-3-1 16,-1-2 1-16,6-2-1 15,2-6 0-15,-1-5 0 0,5-5-1 16,0-9-4-16,0-1-5 16,9-2-51-16</inkml:trace>
  <inkml:trace contextRef="#ctx0" brushRef="#br1" timeOffset="225267.4039">5484 8368 3901 0,'6'0'89'16,"1"1"-47"-16,3 12-19 16,4 3-9-16,6 4-8 15,4 8-1-15,5 8-2 16,5 6-2-16,-1 4 0 15,-4 6 0-15,-2 4-1 0,-11 1 0 16,-10-1 0-16,-6-2 1 16,0-2-1-16,-22-5 0 15,-7-3 0-15,-4-5 0 16,-1-5 0 0,3-3 0-16,2-5 0 0,4-6 0 15,6-4 0-15,1-2 0 16,3-5-5-16,5-2-20 15</inkml:trace>
  <inkml:trace contextRef="#ctx0" brushRef="#br1" timeOffset="226677.6591">818 10178 4010 0,'0'-12'48'0,"0"-4"-35"15,0-2-4-15,0-4-4 16,0 1-2-16,0-2-2 16,-5 3 0-16,-1 0-1 15,-2 0 1-15,0 4-1 16,1 4 0-16,-1 2 0 16,-2 6 0-16,-1 4 0 15,-5 0 0-15,-1 0 0 16,-3 16 0-16,-1 6 0 15,4 4 0-15,3 6 0 16,3 2 0-16,3 3 0 0,3 0 0 16,0 3 0-1,5 5 0-15,-2 3 0 0,0 0 0 16,-3 0 0-16,-3-1 0 16,-1-2 0-16,-3-3-1 15,4-4 1-15,1-6-1 16,0-4 0-16,7-3-2 15,0-10 0-15,0-2-7 16,0-6-5-16,0-7-42 16,0 0-702-16</inkml:trace>
  <inkml:trace contextRef="#ctx0" brushRef="#br1" timeOffset="226902.1781">365 10698 3978 0,'0'-2'71'15,"0"-2"-53"-15,0 1-5 16,2-6-9-16,12 1-2 16,10-2-1-16,12-7-1 15,8 0 0-15,8-5 0 16,1-2-1-16,21-16-2 16,-16 3-7-16,-12 5-55 0</inkml:trace>
  <inkml:trace contextRef="#ctx0" brushRef="#br1" timeOffset="227191.4003">1050 9760 3930 0,'0'-3'94'0,"0"2"-65"16,0 1-13-16,0-3-6 15,0 3-6-15,0 0-2 0,0 0-1 16,0 4-1 0,0 16 0-16,0 9 0 0,0 5 0 15,0 4 0 1,0 0 0-16,-3-3 0 0,1-1 0 15,-1-8 0-15,3-5 0 16,0-3-1-16,0-6-3 16,0-5-7-16,0-7-41 0</inkml:trace>
  <inkml:trace contextRef="#ctx0" brushRef="#br1" timeOffset="227438.9756">1225 9733 3982 0,'0'0'64'0,"0"0"-58"0,0 0-3 16,0 9 3-16,0 9 1 15,0 6-3-15,-8 2-1 16,1 4-1-16,1-1-1 15,-2 4-1-15,4-1 0 16,2-1-2-16,0 6-4 16,2-8-18-16,0-8-256 0</inkml:trace>
  <inkml:trace contextRef="#ctx0" brushRef="#br1" timeOffset="227820.8829">1339 10309 3972 0,'0'-4'77'0,"0"-2"-61"16,-4 1-6-16,-7 4-4 16,-3 1-4-16,-1 0-1 15,-3 12-1-15,-3 9 0 16,0 13 0-16,0-1 0 16,3 4 0-16,5 0 0 15,5-1 0-15,3-2 0 16,5-2 0-16,0-4 0 15,0-6 0-15,11-3-1 16,12-5-1-16,6-9-3 16,23-5-1-16,-2 0-8 15,-4-5-100-15</inkml:trace>
  <inkml:trace contextRef="#ctx0" brushRef="#br1" timeOffset="228085.7332">1584 10355 3897 0,'0'0'109'0,"5"0"-95"16,2 5 12-16,4 7-12 15,2 5-5-15,1 1-4 16,3 0-1-16,-1 1-3 15,-3 1 0-15,-1-5-1 16,-4 1 1-16,1-4-1 16,-3-2-1-16,2-5-3 15,3-5-2-15,-1 0-11 0,0-5-87 16</inkml:trace>
  <inkml:trace contextRef="#ctx0" brushRef="#br1" timeOffset="228294.3418">1814 10328 3915 0,'0'0'84'16,"0"0"-61"-16,0 0-15 15,-2 12 8-15,-14 8-3 16,-4 5-4-16,-4 3-4 16,-1 3 0-16,3-4-3 0,1-1-1 15,6 1-1-15,7-8 0 16,3-2 0-16,5-8-2 15,2-5-4-15,16-4-6 16,2 0-57-16</inkml:trace>
  <inkml:trace contextRef="#ctx0" brushRef="#br1" timeOffset="228684.0871">1983 10136 3928 0,'2'0'118'0,"4"0"-107"16,4 18 0-16,5 10-2 15,6 12-4-15,1 8-3 16,1 5-1-16,-8 5-1 16,-4 0 0-16,-11-2 1 15,0 2-1-15,-9-3 0 16,-11-6 0-16,-4-5 0 0,-1-7 0 15,1-11-1-15,1-8-1 16,-6-14-5-16,5-4-12 16,4 0-270-16</inkml:trace>
  <inkml:trace contextRef="#ctx0" brushRef="#br1" timeOffset="229262.6791">1526 9772 3848 0,'0'0'107'16,"0"12"-51"-16,0 4-22 16,2 5-19-16,-2 4-6 0,0 3-4 15,0 0-2 1,0 0 0-16,0 0-2 0,0-1-1 16,0-1 0-16,-2-5 0 15,2 9-2-15,0-8-10 16,0-5-82-16</inkml:trace>
  <inkml:trace contextRef="#ctx0" brushRef="#br1" timeOffset="229980.7959">2537 10546 3787 0,'0'0'200'16,"0"0"-167"-1,0 0-7-15,0 0-9 0,0 0-6 16,0 0-5-16,0 0-4 16,2 0-1-16,9 0 0 15,7 2 1-15,6-2-1 16,2 0-1-16,6 0 1 15,1 0-1-15,0 0 0 16,-1 0 0-16,0 0 0 16,-1 0 0-16,0 0 0 15,-5 0 0-15,-4-5-2 16,-3 4 0-16,-9-4-4 16,-5 3-12-16,-5-2-68 0</inkml:trace>
  <inkml:trace contextRef="#ctx0" brushRef="#br1" timeOffset="230306.4719">2677 10379 3983 0,'0'-2'68'0,"2"-3"-52"0,9 0-7 15,7-2-5-15,4 0-2 16,5-1-1-16,4 0 0 16,0 2-1-16,1 0 0 15,-5 2 0-15,-6 2 0 16,-3 2 0-16,-7-3-1 15,-1 3 0-15,-2-2-4 16,8-3-4-16,-3-2-20 16,0-1-222-16</inkml:trace>
  <inkml:trace contextRef="#ctx0" brushRef="#br1" timeOffset="231714.3809">3622 10028 3905 0,'6'-6'109'0,"1"0"-77"0,2-2-16 16,2-3-3-16,-4 4-6 15,0-3-3 1,-3 2-2-16,-2 0-1 0,-2 0 0 15,0 2 0-15,0 0 0 16,0 1-1-16,-18 2 0 16,-13 3 0-16,-11 0 0 15,-10 3 0-15,0 14 0 16,2 3 0-16,8 1 0 16,8 2-1-16,12 0 1 15,6-2-1-15,8 1 0 16,8 0 1-16,0 1-1 15,0-2 1-15,20 2 0 0,2 0 0 16,4 1 0-16,6 3 0 16,-3-1 0-16,0 0 0 15,-2-1 0-15,-7 0 0 16,-5-4-1-16,-9 0 1 16,-3-1 0-16,-3-3 0 15,0 0 0-15,-7-3 1 16,-10 1-1-16,-6-1 0 15,-6 1 0-15,0-3 0 16,0-2 0-16,2-2 0 16,8-4 0-16,5 0 0 15,5-4-1-15,9 0-2 16,0 0-5-16,9-8-52 0</inkml:trace>
  <inkml:trace contextRef="#ctx0" brushRef="#br1" timeOffset="231980.7911">3765 10316 3866 0,'4'0'107'0,"2"5"-76"16,4 5-8-16,-4 6-9 15,1 4-4-15,-1 2-3 16,-4 2 0-16,-2 2-3 16,0 0-1-16,0-3-1 0,0-4-1 15,0-4 0-15,-2-6-1 16,0-6-1-16,2-3-5 16,0 0-33-16</inkml:trace>
  <inkml:trace contextRef="#ctx0" brushRef="#br1" timeOffset="232164.8629">3865 10131 3938 0,'9'0'54'0,"2"0"-24"0,2 0-5 15,1 13-14-15,1 5-5 16,-1 5-4-16,-1 0-2 15,3 12-6-15,-8-5-16 16,1-6-89-16</inkml:trace>
  <inkml:trace contextRef="#ctx0" brushRef="#br1" timeOffset="232504.7747">4043 10511 3808 0,'0'8'121'0,"0"-2"-71"0,0 0-14 15,0-2-9 1,0-2-9-16,0-2-4 0,0 0-6 16,2 0-3-16,2-6-4 15,6-12 0-15,1-2-1 16,5-6 0-16,-1 0 0 16,5-4 0-16,-2 2 0 15,0 5 0-15,-1 3 0 16,-1 6 0-16,-1 11 0 15,-1 3-1-15,1 0 1 16,1 8 0-16,-3 14 0 16,-3 2 0-16,-4 4 0 15,-3-1 0-15,-3 2 0 16,0-2 0-16,0-4 0 16,-5 0 0-16,1-7-1 0,4-6-2 15,0-6-5-15,6-4-28 16</inkml:trace>
  <inkml:trace contextRef="#ctx0" brushRef="#br1" timeOffset="232797.795">4732 10096 2566 0,'0'-6'1445'15,"0"0"-1403"-15,0 4-26 16,0 2-7-16,0 0-5 16,-4 0-2-16,-10 19-2 15,-3 11 0-15,-2 5 1 0,4 9-1 16,1 4 1-16,4 3-1 16,3 0 0-16,2-6 0 15,3-6 0-15,2-4 0 16,0-9 0-16,7-4 0 15,10-7-1-15,19-11-2 16,-3-4-8-16,-2 0-99 0</inkml:trace>
  <inkml:trace contextRef="#ctx0" brushRef="#br1" timeOffset="233059.3976">4940 10256 3948 0,'0'0'92'0,"2"0"-78"15,0 0-5-15,7 0-2 16,1 12-1-16,6 5-2 16,3 3-2-16,2 0 0 15,4 2-1-15,0-2-1 16,-3-1 0-16,-5-2 0 15,-3-2 0-15,-3-3 0 16,-2-5-2-16,0-5-4 16,-2-2-6-16,-1 0-61 0</inkml:trace>
  <inkml:trace contextRef="#ctx0" brushRef="#br1" timeOffset="233268.7567">5166 10254 3954 0,'-4'0'50'0,"-2"2"-36"16,-4 17 13-16,-1 5-13 15,-2 2-6-15,2 4-4 16,-5 1 0-16,0 1-1 16,-1 1-2-16,-3-1 0 15,-1-4-1-15,6-2 0 16,7-3-3-16,4-8-5 15,4-7-33-15</inkml:trace>
  <inkml:trace contextRef="#ctx0" brushRef="#br1" timeOffset="233586.411">5280 9916 3986 0,'11'-2'69'0,"3"2"-59"0,6 0-4 16,2 0-1-16,1 22-1 16,1 10-3-16,-4 11 1 15,-2 12-1-15,-7 10 1 16,-5 4-1-16,-6 4 0 15,0-1-1-15,0-8 0 16,-13-6 0-16,-5-8 0 16,-1-6 0-16,-6-4 0 15,-22 7 0-15,7-13-4 16,2-6-15-16</inkml:trace>
  <inkml:trace contextRef="#ctx0" brushRef="#br1" timeOffset="234606.4144">900 11301 3868 0,'-11'-9'102'16,"-2"-2"-47"-16,1 2-26 16,-1-2-19-16,2 5-2 15,2 2-4-15,0 4-2 16,-2 0-1-16,-1 0-1 16,-1 0 0-16,0 10 0 15,0 6 0-15,2 4 1 16,-1 6-1-16,3 5 0 15,1 1 0-15,3 4 1 16,0 2-1-16,3 4 0 16,2-1 0-16,0 5 1 0,0 0 0 15,0 1 0-15,2 1-1 16,10-2 1-16,-1 3-1 16,1-7 0-16,-4-2 0 15,1-6 0-15,-3-8 0 16,-1-2 0-16,0-4 0 15,-1-2 0-15,0-1 0 16,-1-6 0-16,-1-2 0 16,0-4 0-16,-2-1 0 15,0-4 0-15,0 3 0 16,0-3-1-16,0 0-1 16,0 0-5-16,0-7-42 0</inkml:trace>
  <inkml:trace contextRef="#ctx0" brushRef="#br1" timeOffset="234842.0869">673 11875 3644 0,'2'-3'370'15,"-2"-2"-331"-15,0 1-21 16,0 1-9-16,0-2-4 15,2-1-3-15,2 0-1 16,6-4 0-16,9-4-1 0,10-7 0 16,8 2-1-16,2-6 0 15,13-7-4-15,-12 8-7 16,-9-1-56-16</inkml:trace>
  <inkml:trace contextRef="#ctx0" brushRef="#br1" timeOffset="235469.2197">1194 11067 3860 0,'0'0'93'15,"0"-3"-44"-15,0 3-19 0,0 0-11 16,0 0-11 0,0 0-1-16,0 0-3 0,0 0-1 15,0 0-1-15,0 0-2 16,0 0 0-16,0 11 0 15,-6 10 0-15,-3 5 0 16,0 0 1-16,0 6 0 16,0 3 0-16,3-1 0 15,-2 1 0-15,4-4-1 16,2 0 1-16,2-4-1 0,0-2 1 16,0-4-1-1,2-3 0-15,10-4 0 0,-2-3 1 16,4-2-1-16,1-4 1 15,1-1-1 1,2-4 1-16,0 0 0 0,-1 0-1 16,1 0 0-16,-5 0 0 15,-1 0-1-15,-1 0-2 16,-7-2-10-16,3-8-107 0</inkml:trace>
  <inkml:trace contextRef="#ctx0" brushRef="#br1" timeOffset="240635.5985">1406 11136 2476 0,'0'0'1181'0,"0"0"-1127"16,0 0-43-16,0 0 2 15,0 0-13-15,0 0-44 16,0 0-271-16</inkml:trace>
  <inkml:trace contextRef="#ctx0" brushRef="#br1" timeOffset="240995.3008">1406 11136 3669 0</inkml:trace>
  <inkml:trace contextRef="#ctx0" brushRef="#br1" timeOffset="241385.5126">1406 11136 3669 0,'27'0'176'0,"-27"-1"-111"0,2-1-13 0,0 0-15 0,-2 0-12 0,0 0-3 16,2 0-11-16,-2-1-1 16,0 0-4-16,2 1 0 15,-2 0-3-15,3 0 0 16,0-1-2-16,-3 3 0 16,0 0 0-16,0 0 0 15,0 0-1-15,0 0 0 16,0 0 0-16,0 0 0 0,0 0 0 15,0 0 0-15,0 9 0 16,0 7 0-16,0 2 0 16,0 4 0-16,0 0 0 15,0 0 0-15,0-2 0 16,0-2 0-16,4-2 0 16,4-4 0-16,-1 0 0 15,3-4 0-15,0 1 0 16,-3-2 0-16,1 0 0 15,0-3-1-15,-2-1 1 16,1-1 0-16,1 0 0 16,2-2 0-16,3 0 0 15,3 0 0-15,4 0-1 16,2 0 0-16,3 0-1 16,-5-6 0-16,-3 3 0 0,-3-2-4 15,-5-1-4-15,-7 2-16 16,-2 0-60-16</inkml:trace>
  <inkml:trace contextRef="#ctx0" brushRef="#br1" timeOffset="241652.8165">1676 11251 3884 0,'0'0'80'0,"0"0"-47"15,0 0-17-15,0 0-5 16,0 9 2-16,0 4-1 0,0 3-7 16,0 5-2-1,0 1-1-15,-3 0-1 0,-1 0 0 16,0 0-1-16,0-4 0 16,-1-2 1-16,0-4-1 15,3-5-2-15,2-2-2 16,0-5-7-16,0 0-8 15,0 0-27-15</inkml:trace>
  <inkml:trace contextRef="#ctx0" brushRef="#br1" timeOffset="242016.1502">1792 11043 3965 0,'4'0'57'0,"8"0"-35"15,1 18-8-15,5 4-5 16,-1 8-3-16,1 5-2 0,-5 6-1 16,-4 1-2-16,-4 2-1 15,-5 2 0-15,0 2 0 16,-9-1 1-16,-9-1-1 16,-4-2 0-16,-5-4 0 15,-2-2-3-15,-17 8-6 16,7-9-26-16,6-10-364 0</inkml:trace>
  <inkml:trace contextRef="#ctx0" brushRef="#br1" timeOffset="242468.6215">1495 11985 4021 0,'0'-2'34'0,"0"0"-25"16,0 2-4-16,0 0-2 15,0 0-1-15,-9 0-2 16,-5 8 0-16,1 8 0 0,1 6 0 16,-5 6 0-16,0 2 0 15,1 4 0-15,3 1 0 16,1-3 0-16,4-2 0 15,6-6 0-15,2-2 0 16,0-4-2-16,2-5 0 16,15-8 0-16,6-3 1 15,6-2-2-15,20 0-2 16,-7-16-16-16,-1-1-58 0</inkml:trace>
  <inkml:trace contextRef="#ctx0" brushRef="#br1" timeOffset="242770.3721">1721 11971 3933 0,'0'0'74'0,"4"0"-55"0,7 2 0 16,3 10-8-1,1 0-4-15,3 4-2 0,1 2-3 16,2-1-2-16,-3 3 0 16,-1-5 0-1,-3 2 0-15,-5-3-3 0,-5-2-8 16,-4-5-21-16,0-2-63 0</inkml:trace>
  <inkml:trace contextRef="#ctx0" brushRef="#br1" timeOffset="242999.2409">1839 11979 3683 0,'0'0'263'16,"0"0"-234"-16,0 12 1 0,0 8-8 16,-3 4-12-16,-8 2-2 15,-2 2-5-15,-1-3-2 16,1-3 0-16,4-3-1 16,6-4-10-16,3-8-20 15,0-7-85-15</inkml:trace>
  <inkml:trace contextRef="#ctx0" brushRef="#br1" timeOffset="243299.7946">2091 11793 3937 0,'13'0'72'0,"5"16"-43"16,-3 8-13-16,3 6-10 15,-7 5-3-15,-4 2 0 16,-7 1-1-16,0-1-1 16,0-1 0-16,-7-2-1 15,-8-4 0-15,-1-4 0 16,1-2 0-16,1-8-2 15,1-5-1-15,2-2-1 16,6-9-2-16,2 0-11 16,3 0-51-16</inkml:trace>
  <inkml:trace contextRef="#ctx0" brushRef="#br1" timeOffset="243618.457">2594 11901 3905 0,'2'0'127'0,"3"0"-109"15,4 0-12-15,4 0 3 16,9 0-4-16,7-3-2 16,5 2-1-16,3-5-1 15,0 0 0-15,-6 0 0 16,-5-1-1-16,-8 4-3 16,-2-6-2-16,-7 0-5 15,-5 1-44-15</inkml:trace>
  <inkml:trace contextRef="#ctx0" brushRef="#br1" timeOffset="243848.9219">2652 11679 3286 0,'12'-6'711'0,"3"1"-665"0,12-3-28 16,6-2-10-16,5-2-5 16,0 0-2-16,-4 1-1 15,-5 4 0-15,-10 3 0 0,-1-2-5 16,-5 0-17-16,-3 3-109 16</inkml:trace>
  <inkml:trace contextRef="#ctx0" brushRef="#br1" timeOffset="244398.0823">3849 11381 3865 0,'0'-8'151'16,"0"3"-119"-16,-9-3-20 16,-13 2-4-16,-9 3-4 15,-8 3-1-15,-5 0 0 0,-1 4-1 16,-1 10-1-1,4 7 0-15,1 3 0 16,4 4-1-16,-1 8 0 0,-1 6 1 16,6 4-1-1,2 6 0-15,4 1 0 0,12-3 0 16,8-6 0-16,7-8 0 16,0-8 0-16,25-10-1 15,10-5 0-15,7-10-1 16,27-3-6-16,-11 0-16 15,-8-8-187-15</inkml:trace>
  <inkml:trace contextRef="#ctx0" brushRef="#br1" timeOffset="244768.8721">3891 11679 3886 0,'0'0'95'15,"0"0"-64"-15,-2 0-18 16,-11 0 0-16,-3 3 0 16,1 11-7-16,-1 7-2 15,1 1-1-15,1 2-2 16,8 0 0-16,3-4-1 16,3-2 0-16,7-9 1 15,20-6-1-15,8-3 2 0,7 0 0 16,1-16-2-1,-3-4 1-15,-7-1-1 0,-8-1 6 16,-9 1-2-16,-9 1-1 16,-7-1-1-16,0 4-1 15,-5 0-1-15,-15 3 0 16,-7 4 0-16,-2 7 0 16,0 3 0-16,4 0-1 15,8 9-2-15,17 11-6 16,0-4-25-16,4-6-187 0</inkml:trace>
  <inkml:trace contextRef="#ctx0" brushRef="#br1" timeOffset="245110.6754">4367 11596 3983 0,'0'-4'70'16,"0"2"-62"-16,-19 1-2 15,-3 1 0-15,-6 0-1 16,-1 0-2-16,4 5-3 16,2 9 0-16,11 2 0 15,4 2 0-15,8 0 0 16,0 1-1-16,8-2-2 16,11-1 0-16,6-2 1 15,1 0 0-15,-1-1 2 16,-3-1 0-16,-4-1 0 0,-9 4-1 15,-9 1 1-15,0 2 0 16,-15 4 0 0,-19 3 0-16,-11-2 1 0,-3 0 0 15,-4 2 0 1,7-4-1-16,7-4 0 0,19-7-6 16,7-5-22-16,12-5-173 15</inkml:trace>
  <inkml:trace contextRef="#ctx0" brushRef="#br1" timeOffset="245478.4638">4741 11390 3970 0,'0'-2'76'0,"2"2"-61"16,-2 0-5-16,0 0-5 15,2 0-2-15,-2 0-2 16,2 12 0-16,0 7 1 16,-2 10-1-16,0 5 0 15,0 4-1-15,0 2 1 16,0 1-1-16,-6 0 0 15,-1 1 0-15,3-4 0 16,4-2 0-16,0-7 0 0,0-9 0 16,0-8 0-16,13-5 0 15,7-4 0-15,3-3-1 16,12-3-3-16,-3-11-10 16,-5-4-228-16</inkml:trace>
  <inkml:trace contextRef="#ctx0" brushRef="#br1" timeOffset="245748.7224">5046 11522 3983 0,'0'0'62'0,"2"0"-51"16,0 0-1-16,8 0-4 0,1 4 2 15,2 10-5-15,5 1-1 16,2-1-1-16,2 6 0 16,-2-5-1-16,3 2 0 15,-6-5 1-15,-1-3-1 16,-5-1 0-16,-5-2-2 16,0-6-3-16,-4 0-9 15,-2 0-57-15</inkml:trace>
  <inkml:trace contextRef="#ctx0" brushRef="#br1" timeOffset="245978.5961">5198 11555 2583 0,'0'-3'1356'0,"-3"3"-1294"16,3 0-42-16,-2 0-5 16,0 0-2-16,-2 8 1 15,0 10-6-15,-4 2-2 16,2 6-3-16,-1 0-2 15,3 3 0-15,0-3-1 16,-1-2 0-16,2-5 0 16,3-2 0-16,0-14-5 15,5-3-3-15,8 0-30 0</inkml:trace>
  <inkml:trace contextRef="#ctx0" brushRef="#br1" timeOffset="246333.5038">5436 11175 3960 0,'11'-7'86'15,"1"-2"-63"-15,-4 3-12 16,3 1-6-16,1 5-2 15,1 0-3-15,5 3 1 16,5 14 0-16,0 8-1 16,7 8 0-16,-4 2 1 0,3 9-1 15,-4 5 0 1,-4 2 0-16,-9 4 0 0,-5 2 0 16,-7-2 0-16,0 1 0 15,-17 0 0-15,-10-3 0 16,-4-5 0-16,-1-4 0 15,-1-6 0-15,4-8 0 16,0-6 0-16,4-4 0 16,3-6 0-16,5-2-1 15,-8-3-1-15,4-2-8 16,4-5-104-16</inkml:trace>
  <inkml:trace contextRef="#ctx0" brushRef="#br1" timeOffset="247458.7788">880 12661 3959 0,'-6'-12'58'15,"-4"0"-32"-15,1-3-11 16,-1 2-7-16,-2 5-4 16,3 0-2-16,3 6-1 15,1 0 1-15,3 2 0 16,-2 0-1-16,-4 0-1 15,0 12 0-15,-1 6 0 16,0 5 0-16,2 6 0 16,1 3 1-16,1 3-1 15,5 2 0-15,0 4 0 16,0 1 0-16,0 4 1 16,0 1-1-16,0 4 0 15,5 2 0-15,-3 0 0 0,-2 1 0 16,0-4 0-16,0-1 1 15,0-10-1-15,0-8 0 16,0-7-1-16,0-8-1 16,0-6-1-16,0-4-1 15,-7-6-3-15,-1 0-19 16,-2 0-158-16</inkml:trace>
  <inkml:trace contextRef="#ctx0" brushRef="#br1" timeOffset="247680.6604">704 13249 3959 0,'14'-10'59'16,"7"-3"-46"-16,4-1-10 16,18-5-3-16,-8 0-3 15,-3 1-49-15</inkml:trace>
  <inkml:trace contextRef="#ctx0" brushRef="#br1" timeOffset="247989.4743">1355 12526 3597 0,'0'-1'367'16,"-2"1"-321"-16,-14 0-29 16,-7 0-2-16,2 5-2 15,-2 13-5-15,3 7-3 16,5 7-2-16,1 4-2 15,5 3 1-15,3 0-1 16,1 0 0-16,2-4-1 16,3-5 0-16,0-2 1 0,0-5-1 15,3-6 0-15,10-4 0 16,8-5-3-16,21-8-3 16,-5 0-19-16,-1-3-162 0</inkml:trace>
  <inkml:trace contextRef="#ctx0" brushRef="#br1" timeOffset="248371.9088">1593 12659 3943 0,'0'0'66'0,"0"0"-50"0,-9 0-6 15,-4 0-3-15,-3 9-4 16,1 6-2-16,-1-1 0 16,1 1-1-16,1-4 0 15,3 1 0-15,7 0 1 16,2-1-1-16,2-4 0 16,0 3 0-16,2-1 0 15,11-2 0-15,7 1 0 16,5 0 0-16,2 1 2 15,-1-2 0-15,-2 0 0 16,-3 0 0-16,-10-1-1 16,-5 1 0-16,-3-2 2 0,-3 2 0 15,0-4 0 1,0 1-2-16,-7 1 0 0,-6-3-1 16,-8-2-6-16,6 0-22 15,1-7-365-15</inkml:trace>
  <inkml:trace contextRef="#ctx0" brushRef="#br1" timeOffset="248577.7913">1607 12641 3898 0,'6'0'127'0,"3"0"-105"0,0 0-11 16,4 0-6-16,1 0-3 15,4 0-2-15,6 0-4 16,-3-2-25-16,-4-6-279 0</inkml:trace>
  <inkml:trace contextRef="#ctx0" brushRef="#br1" timeOffset="248792.6741">1892 12458 3973 0,'14'0'68'0,"5"0"-50"0,6 0-5 15,2 2-5-15,-3 10-6 16,-3 6-1-16,-8 3 0 16,-7 6-1-16,-6 6 0 15,0 5 0-15,-17 8 0 16,-35 25-2-16,5-13-8 15,3-5-45-15</inkml:trace>
  <inkml:trace contextRef="#ctx0" brushRef="#br1" timeOffset="249156.775">1304 13316 3965 0,'0'0'72'15,"0"0"-65"-15,-11 9 3 16,-3 7 2-16,1 8-5 15,-3 3-3-15,1 6-1 16,1 4-2-16,5 0 0 16,1-2-1-16,0 0 1 15,4-3-1-15,2-4 0 16,2-3 0-16,0-4 0 16,0-5 0-16,0-3 0 0,8-8-1 15,6 0 0-15,7-3-1 16,23-2 0-16,1-7-7 15,-3-6-41-15</inkml:trace>
  <inkml:trace contextRef="#ctx0" brushRef="#br1" timeOffset="249476.7918">1644 13339 3908 0,'5'0'116'15,"2"0"-103"-15,6 4 3 16,2 11-6-16,3 4-4 15,1 3-4-15,-2 0 0 16,-3 0 0-16,-3 0-1 16,-3-4-1-16,0-2 0 15,-4-4-1-15,-2-1-5 16,-2-8-11-16,0 1-17 0,0-4-98 16</inkml:trace>
  <inkml:trace contextRef="#ctx0" brushRef="#br1" timeOffset="249685.6839">1785 13371 3925 0,'0'0'78'0,"-2"0"-55"16,0 0-11-16,-6 16 4 15,0 6-6-15,-3 2-5 16,-3 2-4-16,3-2 0 0,-3-4 0 15,6-3-1 1,3-3 0-16,5-9-4 0,0-1-7 16,0-4-52-16</inkml:trace>
  <inkml:trace contextRef="#ctx0" brushRef="#br1" timeOffset="249979.5373">1962 13106 3965 0,'4'0'76'15,"2"0"-66"-15,7 0-3 16,5 10 5-16,7 7-4 0,4 6-5 16,5 1-1-16,-3 6-1 15,0 4-1-15,-6 5 0 16,-10 4 0-1,-7 3 0-15,-8 3 0 0,0-5 0 16,-13-4 0-16,-11-6 0 16,-3-7 0-16,0-6 1 15,1-4-1-15,4-7-2 16,1-7-2-16,10-3-8 16,9 0-62-16</inkml:trace>
  <inkml:trace contextRef="#ctx0" brushRef="#br1" timeOffset="250323.1745">2592 13268 3900 0,'0'0'135'15,"0"0"-119"-15,0 0-8 16,0 0 0-16,0 3-5 16,7-2 0-16,6 3 0 0,7 0-1 15,2 0 0-15,3 0-2 16,2-4 1-16,-3 0-1 15,-1 0 0-15,-4 0 0 16,-3 0 0-16,-1 0-2 16,-3-5-4-16,-3-3-8 15,-3-1-72-15</inkml:trace>
  <inkml:trace contextRef="#ctx0" brushRef="#br1" timeOffset="250568.9151">2748 13096 3973 0,'3'-2'68'16,"-1"2"-50"-16,4-2-7 15,3 0-5-15,7 1-2 16,1-1-3-16,4-1 0 15,-1 3-1-15,-1-2 0 16,2 2 0-16,-4-2-1 16,12-6-5-16,-2 2-6 15,-4-2-53-15</inkml:trace>
  <inkml:trace contextRef="#ctx0" brushRef="#br1" timeOffset="251175.6202">3368 13008 3957 0,'0'0'94'15,"0"1"-87"-15,0 2-4 16,0 1 0-16,0 0 3 16,8 2 1-16,9-3-3 15,2 0-2-15,10-1 0 16,2-2-1-16,6 0-1 15,-2 0-1-15,9-2-1 16,-8-6-7-16,-7-2-37 0</inkml:trace>
  <inkml:trace contextRef="#ctx0" brushRef="#br1" timeOffset="251590.9844">3939 12816 3942 0,'0'-7'86'15,"0"2"-65"-15,0-3-10 16,-16 1-5-16,-5 2-4 16,0 5-1-16,-6 0 0 15,0 0 0-15,0 0-1 16,4 13 0-16,8 1 0 15,5 3 0-15,6-2 0 0,4 1 0 16,0 1 0 0,6-2 0-16,13 2 0 0,6-2 0 15,4 1 0-15,0-1 0 16,0 2 0-16,-2-3 1 16,-5 5-1-16,-7-3 2 15,-6 2-1-15,-9-1 0 16,0 3 0-16,-9-1 1 15,-15 1-1-15,-5-1 1 16,-2-4-1-16,-1-1-1 0,8-2 0 16,4-4 0-1,8-1-1-15,12-7-6 0,0 0-9 16,21 0-99-16</inkml:trace>
  <inkml:trace contextRef="#ctx0" brushRef="#br1" timeOffset="251801.9369">4177 12971 3910 0,'0'0'125'16,"2"0"-114"-16,-2 7-3 16,0 9 2-16,0 4-2 15,0 0-3-15,0 1-2 16,0 2-3-16,0-5 0 0,0-4 0 15,0-6-6-15,0-5-5 16,0-3-45-16</inkml:trace>
  <inkml:trace contextRef="#ctx0" brushRef="#br1" timeOffset="252256.7603">4177 12971 3880 0,'63'-136'102'15,"-57"134"-52"-15,1 2-32 16,1 0-10-16,4 0-2 16,1 0-2-16,3 14-3 15,-3 3-1-15,1 2-6 16,-5-1-4-16,-3 3-14 0,0-6-14 16,-3 2-19-16,1-5 1 15,-1 2 32-15,-3-2 24 16,0 2 48-16,0 0 0 15,0 0-18-15,0-2 1 16,0 0-10-16,0-6-8 16,0-2-3-16,0-2 0 15,0-2 0-15,0 0-4 16,0 0-2-16,0 0-2 16,0-12-1-16,2-3 0 15,9-8-1-15,4-1 0 0,3 2 0 16,1 2 0-1,-2 5-1-15,-3 8 1 16,-3 2 0-16,-1 5 0 16,0 0 0-16,-4 3 0 0,1 13 0 15,-3 4 0-15,-2 2 0 16,-2 2 0-16,0 0-1 16,0 0 1-16,0-4-2 15,0 1-2-15,0-9-10 16,0-7-73-16</inkml:trace>
  <inkml:trace contextRef="#ctx0" brushRef="#br1" timeOffset="252573.7205">4834 12784 3941 0,'-6'0'52'0,"-3"0"-33"0,-3 0 4 15,-3 12-5-15,1 6-10 16,1 3 0-16,0 8-3 16,0 4-2-16,2 4-1 15,-1 0-1-15,1 1 0 16,3-1-1-16,2-5 0 15,6-9 0-15,0-3 0 16,8-11 0-16,15-6 0 16,23-3-4-16,-9-7-6 0,-3-9-67 0</inkml:trace>
  <inkml:trace contextRef="#ctx0" brushRef="#br1" timeOffset="252801.6056">4969 12854 3915 0,'4'0'80'0,"0"1"-43"16,5 11-14-16,3 4-10 16,3 5-5-16,3-2-4 15,4 2-2-15,0-1-1 0,1-4-1 16,-1-2 1-16,-5-6-1 15,-3-2-2-15,-1-6-7 16,-4 0-12-16,-2 0-100 0</inkml:trace>
  <inkml:trace contextRef="#ctx0" brushRef="#br1" timeOffset="253027.4602">5154 12842 3845 0,'0'0'147'0,"-3"0"-107"15,3 0-30-15,-5 0-5 0,-1 12 7 16,-3 8-1-16,-2 6-6 16,-1 4 0-1,-1 2-4-15,0 0 0 0,0-2 0 16,4-2-1-16,4-5-1 16,5-14-5-16,5-6-11 15,12-3-55-15</inkml:trace>
  <inkml:trace contextRef="#ctx0" brushRef="#br1" timeOffset="253255.3302">5385 12609 3864 0,'7'0'168'0,"4"0"-147"0,2 0-8 15,5 12-3-15,3 9-5 16,-2 12-3-16,1 7 0 16,1 4-1-16,-8 4 0 15,-5 7-1-15,-8 1 0 16,0 6 0-16,-23 1 0 16,-20 2 0-16,-9 3 0 15,-46 17-3-15,13-15-8 16,6-14-86-16</inkml:trace>
  <inkml:trace contextRef="#ctx0" brushRef="#br1" timeOffset="254029.6134">1061 14301 3924 0,'0'-4'71'0,"0"-6"-36"15,0-2-10-15,0-5-11 16,-5 2-7-16,-4-5-2 16,-4 2-3-16,2-2 1 15,-3 0-2-15,1 2 0 16,-3 4-1-16,3 1 1 16,-3 6-1-16,3 2 0 15,-3 5 0-15,3 0 0 0,-1 0 0 16,3 5 0-1,3 11-1-15,3 4 1 0,3 8 0 16,2 2 0 0,0 2 0-16,15 4 0 0,4 5 0 15,-2 0 0 1,-3 6 0-16,-6-1 0 0,-3 1 0 16,-5 2 0-16,0-3-1 15,-2-5 1-15,-7-6-1 16,0-5-2-16,-2-2 0 15,2-10-8-15,0-8-41 0</inkml:trace>
  <inkml:trace contextRef="#ctx0" brushRef="#br1" timeOffset="254256.4839">797 14684 3961 0,'16'-10'87'15,"7"-2"-79"-15,5-5-4 16,8 0-1-16,4 3 0 16,0-4-3-16,9-3-2 15,-9 1-16-15,-9 3-81 0</inkml:trace>
  <inkml:trace contextRef="#ctx0" brushRef="#br1" timeOffset="254649.4167">1482 13864 3911 0,'0'0'53'0,"0"0"-42"0,0 10 14 15,-6 8 10-15,-4 4-17 16,1 5-13-16,1 4-1 15,3-1-2-15,0 1-2 16,3-3 0-16,0 0 1 16,-3-4-1-16,3-3 0 15,0-1 1-15,2-6-1 16,0-2 0-16,0 1 0 16,0-6 1-16,0 2-1 15,7-6-1-15,4 2-3 16,4-5-6-16,2 0-4 15,-7 0-41-15</inkml:trace>
  <inkml:trace contextRef="#ctx0" brushRef="#br1" timeOffset="255399.8118">1800 13900 3953 0,'-2'0'62'16,"0"0"-49"-16,-4 0-10 15,-5 4-1-15,-1 14 4 16,-1 1-1-16,-1 7 0 16,3 4 1-16,1-1-3 15,-2 2-1-15,5 1-2 16,5-2 1-16,2-8-1 16,0 0 1-16,7-8-1 15,11-4 1-15,1-6-1 0,6-4-1 16,-2 0 1-16,-1 0 0 15,-5-2 0-15,-1-7 0 16,-7-3 0-16,0-2 0 16,-7 1 1-16,-2-3 0 15,0 4 2-15,0 2-1 16,-11 3 0-16,-7 7-2 16,1 0 0-16,-6 0 0 15,6 0-2-15,-1 5-3 16,5 4-5-16,3 0-25 0,8-6-102 15</inkml:trace>
  <inkml:trace contextRef="#ctx0" brushRef="#br1" timeOffset="255780.751">2088 13701 3992 0,'13'3'41'15,"6"1"-24"1,0 6-3-16,4 7-7 0,-5 7-3 16,-3 8-1-16,-9 7-1 15,-6 5-1-15,0 4 0 16,-6 5 0-16,-16-2-1 16,-5 2 1-16,-2-3-1 15,-2-6 0-15,4-5 0 16,1-2-2-16,-1-2-5 15,6-8-23-15,4-6-202 0</inkml:trace>
  <inkml:trace contextRef="#ctx0" brushRef="#br1" timeOffset="257408.3194">1586 14676 3834 0,'-2'-4'160'15,"2"4"-131"-15,0 0-12 0,0-4-1 16,0 4-7-16,0 0-3 16,0 0-1-16,0 0-1 15,0 0-3-15,7 0-1 16,7 4 1-16,3 4-1 15,1 6 0-15,3 4 0 16,-2 0 0-16,1 4 0 16,-5-4 0-16,1 0 0 15,-3 1 0-15,-3-5 0 16,1-1 0-16,-5-1 0 0,4-1 0 16,-4-3 0-16,-1-4 0 15,1 2 0-15,-2-4-1 16,4 2-3-16,-2-4-9 15,1 0-45-15,-3 0-933 0</inkml:trace>
  <inkml:trace contextRef="#ctx0" brushRef="#br1" timeOffset="257937.7795">1794 14658 3938 0,'0'-2'76'0,"0"2"-51"15,0 0-7-15,0 0-6 16,0 0-7-16,0 0-3 16,0 8-1-16,-11 10 1 15,-3 8 0-15,-1-2-1 16,1 1-1-16,1-2 0 0,1-3 0 15,2 1 0 1,-3-1-1-16,-3 0-5 0,1-4-6 16,3-6-55-16</inkml:trace>
  <inkml:trace contextRef="#ctx0" brushRef="#br1" timeOffset="258219.6194">1573 14584 3913 0,'-16'0'63'16,"-1"0"-39"-16,-1 16 4 15,-5 4-14-15,4 5-2 0,1 6-5 16,5 5-2-16,1 4-4 15,5 3 0-15,5 1 0 16,0 0-1-16,2 0 0 16,0-4 0-16,2-4-2 15,17-10-6-15,25-12-3 16,-5-8-19-16,2-6-114 16</inkml:trace>
  <inkml:trace contextRef="#ctx0" brushRef="#br1" timeOffset="258545.5751">2201 14529 3963 0,'10'0'94'0,"5"9"-89"16,5 11-4-16,5 6-1 16,-2 6 0-16,-2 4 0 15,0 3 0-15,-8 4 0 16,-6 3 0-16,-7 3 2 16,0 1 1-16,-12 0-1 15,-12-3-2-15,0-6 0 16,-1-11-1-16,7-8 0 15,5-8-1-15,3-14-1 16,6 0-24-16,4 0-363 0</inkml:trace>
  <inkml:trace contextRef="#ctx0" brushRef="#br1" timeOffset="258830.7039">2643 14754 3842 0,'7'0'200'0,"2"0"-188"16,6 0-10-16,8 0-1 15,6 0 3-15,4 0-1 16,3-2 1-16,-3 2-1 15,0-3-2-15,-6-2 0 16,-2 5-1-16,-8-2-3 16,-3 2-2-16,-5-5-7 15,-5-2-46-15,1-3-681 0</inkml:trace>
  <inkml:trace contextRef="#ctx0" brushRef="#br1" timeOffset="259517.7882">2815 14506 3828 0,'0'-2'148'0,"0"0"-108"0,0 2-16 16,0-2-10-16,0 2-5 15,0 0-3-15,0 0-2 16,0 0 0-16,0 0-2 15,0 0-1-15,0 0 0 16,0 0 0-16,0 0-1 16,0 0 0-16,0 0 0 15,7 0 1-15,3 0-1 16,7 0 1-16,-2 0-1 16,3 0 1-16,2 0-1 15,2 0 1-15,0 0-1 16,3-3 0-16,0 0 1 15,-1 3-1-15,-2-6 0 16,-6 3 0-16,-3 3 0 0,-9 0 0 16,-1 0 0-16,-3 0 0 15,0 0 0-15,0 0 0 16,0 0 1-16,0 0-1 16,0 0 0-16,0 0 0 15,0 0 0-15,0 0 1 16,0 0-1-16,0 0 0 15,0 0 0-15,0 0 0 16,0 0 0-16,0 0 0 16,0 0 0-16,0 0 0 15,0 0 0-15,0 0-1 0,0 0 1 16,0 0-1 0,0 0-1-16,0 0 0 0,2-2-2 15,5-1-5 1,4-6-37-16,-2 2-14 15,-2-2-308-15</inkml:trace>
  <inkml:trace contextRef="#ctx0" brushRef="#br1" timeOffset="260336.8918">3642 14538 3793 0,'-4'0'145'16,"-1"0"-108"-16,-4 0-12 15,2 0 1-15,1 0-7 16,4 0-3-16,-1 0-5 0,3 0-3 16,0 0-6-1,0 0 0-15,0 0-1 16,0 0 0-16,3 0-1 0,12 0 0 15,7 0 1-15,3 3-1 16,4 2 0-16,-2 1 0 16,2-6-1-16,-2 0-1 15,15 0-4-15,-9 0-8 16,0-9-59-16</inkml:trace>
  <inkml:trace contextRef="#ctx0" brushRef="#br1" timeOffset="260662.6451">4255 14305 3825 0,'0'-6'176'0,"-5"4"-146"15,1-2-15-15,-2 2-6 16,-4 2-4-16,-5 0-4 15,-5 6 0-15,-7 6 3 16,-2 8 1-16,0 2-1 16,2 4-1-16,3 2-1 15,4 3-1-15,4-1 0 16,3 1-1-16,4 1 0 16,5 1 0-16,4-3 0 0,0-8 0 15,8-3 0-15,17-7-2 16,4-1-5-16,17-9-2 15,-8-2-15-15,-4 0-138 0</inkml:trace>
  <inkml:trace contextRef="#ctx0" brushRef="#br1" timeOffset="261035.5186">4425 14543 3886 0,'-8'0'85'16,"0"0"-69"-16,-1 0 0 0,-3 5 9 15,1 5-13 1,1 2-6-16,-2 2 1 0,5 2-3 16,5 0-3-16,2 1 0 15,0 0 0-15,0-3-1 16,7-4 0-16,11-5 1 15,7-5 2-15,6 0-1 16,4-3-1-16,3-14 0 16,-3 0-1-16,-3-3 2 15,-12 2 1-15,-9 1 1 16,-9 5-2-16,-2-2-1 16,0 5 0-16,-17-2-1 15,-4 8 0-15,2 1-1 16,3 2 1-16,5 0-4 0,11 0-6 15,0 4-20 1,2-3-91-16</inkml:trace>
  <inkml:trace contextRef="#ctx0" brushRef="#br1" timeOffset="261395.5557">4836 14454 4003 0,'0'-4'57'15,"0"0"-49"-15,0 2-4 16,0-3 1-16,0 5-2 16,0 0-1-16,-4 0-2 0,-5 0 0 15,-4 0 0 1,-5 0 0-16,0 7 0 0,3 2 0 16,3 2 0-16,6-1 0 15,6 2-1-15,0-3-1 16,14 6-1-16,9-5 0 15,4 4 1-15,2 2 2 16,-4-2 0-16,-5 7-1 16,-7-1 1-16,-8 1 0 15,-5 5 0-15,0 2 1 16,-20 2 1-16,-9-3-1 16,-7 0 0-16,2-5-1 15,3 1 1-15,6-13-1 16,15-6-4-16,5-4-5 15,5 0-42-15</inkml:trace>
  <inkml:trace contextRef="#ctx0" brushRef="#br1" timeOffset="261733.783">5241 14195 3862 0,'-10'8'102'16,"1"6"-60"-16,-5 2-14 0,-1 9-11 16,-1 4-9-16,1 3-2 15,-1 6 0-15,1 0-2 16,2 3 0-16,1-1-3 15,6 0 0-15,6-4-1 16,0-8 0-16,0-4 0 16,11-6 0-16,7-7 0 15,-1-4-2-15,3-2-3 16,12-5-2-16,-3-5-18 16,-2-9-142-16</inkml:trace>
  <inkml:trace contextRef="#ctx0" brushRef="#br1" timeOffset="262000.4232">5428 14342 3946 0,'4'1'53'0,"2"7"-32"15,3 5 1-15,5 0-7 16,1 1-8-16,8 0-1 16,4 3-1-16,2-3-1 15,4-2-2-15,-4-2-1 16,0-4-1-16,-4-2-1 16,-1-4 0-16,-2 0-7 0,-6 0-13 15,-5-13-103-15</inkml:trace>
  <inkml:trace contextRef="#ctx0" brushRef="#br1" timeOffset="262244.2937">5650 14316 3891 0,'0'0'127'0,"-2"0"-117"15,-2 5-7-15,-3 11 20 16,-4 2-13-16,-2 4-3 15,-1 5-3-15,1 1-2 16,-1-2-1-16,1 1 0 0,4 0-1 16,3-10-2-1,-2-3-4-15,8-5-4 0,0-9-20 16,0 0-68-16</inkml:trace>
  <inkml:trace contextRef="#ctx0" brushRef="#br1" timeOffset="262572.7653">5860 13953 3905 0,'13'5'119'0,"7"8"-94"16,9 5-6-16,7 8-8 15,1 6-7-15,0 10 0 16,-8 3-3-16,-8 8 0 16,-9 3 0-16,-7 2-1 15,-5-2 1-15,0-4-1 16,-3-3 0-16,-8-7 0 15,-2-6 0-15,-1-2 0 16,-3-12-1-16,-2 0 0 0,-4-3-1 16,0-10-3-16,9-6-29 15</inkml:trace>
  <inkml:trace contextRef="#ctx0" brushRef="#br1" timeOffset="267853.7965">6709 5368 3987 0,'0'-5'49'0,"0"0"-38"16,0-2-3-16,0 4-1 16,-2 1-2-16,-2 0-2 15,-1 2 0-15,0 0-1 16,3-2 2-16,0 2-1 15,2-2-2-15,0-1 0 0,0 3 0 16,0 0 0-16,0 0-1 16,0 0 0-16,0 0 0 15,0 0 0-15,0 0 1 16,0 0-1-16,-2 3 0 16,0 8 0-16,2 8 0 15,-3 3 0-15,3 7 0 16,0 3 0-16,0 5 0 15,0 3 1-15,0 3-1 16,0 1 0-16,0-2 0 16,0 2 0-16,0-2 0 15,0 0 0-15,0-1 0 0,0-4 0 16,0-2 0 0,3 0 0-16,-1 0 0 0,0-1 0 15,0 1 0-15,-2 1 0 16,2 2 0-16,0 1 0 15,6-5 0-15,-2 0 0 16,3-2 0-16,-3-2 0 16,4-2 0-16,-6 0 0 15,1 2 0-15,-1-2 0 16,-2-1 0-16,0-1 0 16,2-4 0-16,2 0 0 15,0-4-1-15,3-2 1 16,2 3 0-16,-2 1 0 0,-2 4 0 15,-5 3 0 1,-2 1 0-16,0 0 0 0,0 2 0 16,-4-2 0-16,-3 0 0 15,0-3 0-15,2-2 0 16,-1 2 0-16,-1-1 0 16,1 2 0-16,-2 1 0 15,2 5 0-15,0 5 0 16,-1 5 0-16,-3 0 0 15,2 4 0-15,-3-1 0 16,-1-3 0-16,-1-1 0 16,0 2 0-16,-1-1 0 15,2 0 0-15,-5 2 0 0,5-2 0 16,0 1 0-16,1-3 0 16,2 0 0-16,3-1 0 15,-2 4 0-15,2 1 0 16,2 4 0-16,-1 1 0 15,3 2 0-15,2 0 0 16,0-1 0-16,0 2 0 16,0-2 0-16,7 0 0 15,-7 0-1-15,0-2 1 16,0 0 0-16,0 0 0 16,0 1 0-16,0-3 0 15,-3-1 0-15,3 2 0 16,0-1 0-16,0 0 0 15,7 0 0-15,2 0 0 0,-2 2 0 16,-3 1 0-16,-1-3 0 16,-3-4 0-16,0 0 0 15,2-1 0-15,0-4 0 16,4 0 0-16,3-2 0 16,3 2 0-16,-4-4 0 15,-1 4 0-15,-5-3 0 16,0 2 0-16,-2 2 0 15,0-1 0-15,0 2 0 16,0 1 0-16,-4 1 0 16,-1 1 0-16,1 2 0 15,2 0 0-15,0 0 1 16,-2 0-1-16,-1 2 0 16,-2-2 0-16,0 0 0 0,1 2 0 15,-1-1 0-15,1 1 0 16,1 2 0-16,0 1 0 15,3 7 0-15,-2-1 0 16,-1 6 0-16,-1 1 0 16,-4-1 0-16,0 2 0 15,1-2 0-15,2-6 0 16,2-1 0-16,5 1 0 16,0-1 0-16,0-1 1 15,2 5-1-15,6 5 0 16,-2-1 0-16,-4 2 0 15,-2 1 0-15,0-2 0 0,0-5 0 16,0-5 0 0,0-2 0-16,0 0 0 0,0 2 0 15,0-2 0-15,-4 2 0 16,2-2 0-16,2 2 0 16,0-5 0-16,0 2 0 15,4-4 0-15,7 1 0 16,-2-1 0-16,-2-2 0 15,-3 0 0-15,-4 0 0 16,0-1 0-16,0-2 0 16,0-1 0-16,0 0 0 15,0 3 0-15,0 1 0 16,0 2 0-16,0 2 0 16,0 0 0-16,0-2 0 0,0-2 0 15,0-2 0-15,0-3 0 16,0-2 0-16,0 2 0 15,0 1 0-15,7 6 0 16,-1 4 0-16,-1 5 0 16,-5-2 0-16,0 2 0 15,0-5 0-15,0-2 0 16,0-4 0-16,0-3 0 16,0-4 0-16,0 1 0 15,0 0 0-15,0 4 0 16,0 3 0-16,0 2 0 15,0 8 0-15,0 1 0 16,-2-2 0-16,-5 1 0 0,1-8 0 16,1-3 0-16,1-2-1 15,2-3 1-15,-1-2 0 16,3 2 0-16,0 1 0 16,-2 1 0-16,2 6 0 15,0 3 0-15,0-1 0 16,0 5 0-16,0 1 0 15,0-1 0-15,-3 1 0 16,3-5 0-16,-2-10 0 16,2-3 0-16,-2-10 0 15,0 4 0-15,0-4 0 16,2 8 0-16,-2 0 0 16,-1 6 0-16,-1 2 0 15,0 2 0-15,-4-3 0 0,2-5 0 16,2-8 0-16,1-5 0 15,3-4 0-15,0-6 0 16,0 3 0-16,0 2 1 16,0 4-1-16,0 3 0 15,0 4 0-15,0 2 0 16,0 5 0-16,0-11 0 16,0 6 0-16,0-13 0 15,0 1 0-15,0-10 0 16,0-1 0-16,0 0 0 15,0-1 0-15,0 2 0 0,0 6 0 16,0 2 0-16,0 2 0 16,0 5 0-1,3-3 0-15,-3-3 0 0,0-2 0 16,0-3 0-16,0-6 0 16,0-2 0-1,0-6 0-15,0 4 0 0,0-4 0 16,2 0 0-16,-2 1 0 15,2 3 0-15,-2 5 0 16,0-1 0-16,0 2 0 16,0 1 0-16,0 0 0 15,0-2 0-15,0-2 0 16,0-2 0-16,0-5 0 16,-2 0 0-16,0 0 0 15,2 0 0-15,0 0 0 0,0 0 0 16,0 5 0-16,0-5 0 15,0 0 0-15,-3 0 0 16,3 0 0-16,-2 0 0 16,0 0 0-16,-2 0-1 15,-6 2 0-15,2 0-3 16,-13-2-4-16,6 0-15 16,-1-4-115-16</inkml:trace>
  <inkml:trace contextRef="#ctx0" brushRef="#br0" timeOffset="312472.5785">7447 5895 3859 0,'0'0'155'0,"0"0"-123"0,0 0-16 15,0 0-5-15,0 0-5 16,0 0-5-16,0 0 0 16,0 0 0-16,0 0 0 0,0 0-1 15,0 0 1 1,2 5 0-16,2 2 1 0,2 6-2 15,2 1 1 1,1 3-1-16,-1 6 0 0,6 2 1 16,4 8-1-16,2-1 0 15,7 3 0-15,4 4 0 16,5-3 0-16,4-2 0 16,-2-2 0-16,0-4 0 15,-7-1 0-15,-4-3 0 16,-5-2 0-16,-5-3 0 15,-5-2 0-15,-3-3-1 16,-7-2 1-16,-2-2-1 16,0-5-1-16,0-2 2 15,0-3-1-15,0 0-1 16,0-3-2-16,0-12-12 16,0-6-404-16</inkml:trace>
  <inkml:trace contextRef="#ctx0" brushRef="#br0" timeOffset="312798.4049">7777 5966 3751 0,'-2'-8'269'0,"0"3"-235"0,-1 1-18 15,3 2-8-15,-2 2-5 16,-2 0-3-16,-4 11 0 16,-2 14 0-16,-5 9 1 15,-4 9-1-15,-3 7 1 16,2 2 0-16,0 2-1 16,0 0 0-16,7-5 1 15,1-5-1-15,5-8 0 16,5-8 0-16,2-8 0 15,0-5-1-15,18-10-1 16,9-5-6-16,5 0-26 0</inkml:trace>
  <inkml:trace contextRef="#ctx0" brushRef="#br0" timeOffset="313216.2178">8031 6350 3844 0,'-5'4'93'16,"-1"5"-55"-16,-3 2-5 15,-3 6-4-15,2 3-13 0,-1 1-11 16,3 4-3-1,6-3-1-15,2-1 1 0,0-1-1 16,23-8 3-16,6-1 0 16,6-5-1-16,1-6-1 15,0 0 0-15,-5 0-1 16,-7-6-1-16,-3-8 2 16,-11-2 0-16,-2-4 0 15,-8-1 0-15,0-1-1 16,0 2 0-16,-14 3-1 15,-3 3 0-15,-2 4 0 16,1 3 0-16,3 4 0 16,4 1 0-16,6 2-1 0,5 0-1 15,10 0-4 1,16 0-10-16,3 0-77 0</inkml:trace>
  <inkml:trace contextRef="#ctx0" brushRef="#br0" timeOffset="313489.0669">8477 6309 3919 0,'0'0'121'0,"0"0"-104"16,0 0-8-16,0 0-1 15,4 0-3-15,16 0-3 16,5 0-1-16,4 0-1 0,0 0 1 16,-5 0-1-16,-4 0 0 15,-4 0 0-15,-5 0 0 16,0 0 0-16,3 0-2 16,-1-2-8-1,-4-5-36-15</inkml:trace>
  <inkml:trace contextRef="#ctx0" brushRef="#br0" timeOffset="313745.9157">8414 6118 3980 0,'0'0'73'0,"0"0"-61"16,13-2-5-16,12 2 0 15,6-3-5-15,6 3 0 16,2-2-1-16,1 2-1 16,0 0 0-16,-1 0 0 15,7 0-3-15,-11 0-9 16,-3 0-62-16</inkml:trace>
  <inkml:trace contextRef="#ctx0" brushRef="#br0" timeOffset="314583.2469">9197 6057 2495 0,'2'-5'1330'0,"2"-1"-1289"16,-1 1-41-16,-3 0-2 15,0 1 2-15,0 0 3 16,0 0 8-16,0 1 8 15,0 2 3-15,0-2-5 0,0 3 6 16,0-1-8-16,0 1-7 16,0-2 0-16,0 2-3 15,0 0-4-15,0 0-1 16,0 0 0-16,0 0 0 16,0 0 0-16,-3 0 8 15,1 0 4-15,-2 0 5 16,-2 0 4-16,-4 0-11 15,-1 0-3-15,0 0-3 16,-3 7-1-16,1 4-1 16,-3 3-1-16,3 4-1 15,0 5 0-15,0 3 0 16,1 3 1-16,5 0-1 16,5-2 0-16,2-1 0 15,0-1 0-15,12-6 0 0,10 0 1 16,2-8-1-16,7 0 0 15,1-6 0-15,1-5 1 16,0 0-1-16,-4 0 0 16,0-7 2-16,-4-9-1 15,-7-5 0-15,-3-5 1 16,-3-2-1-16,-8-2-1 16,-4-2 1-16,0 2-1 15,0 3 0-15,-2 5 0 16,-7 4 0-16,0 7 0 15,0 3 0-15,0 2 0 16,0 3 0-16,-2 3 0 16,2 0-1-16,-4 0 0 15,-2 5-2-15,-1 2-5 16,5 2-35-16</inkml:trace>
  <inkml:trace contextRef="#ctx0" brushRef="#br0" timeOffset="319995.6966">6881 7357 3893 0,'0'0'91'0,"0"0"-51"15,0 0-13-15,0 0-12 16,0 0-5-16,0 0-4 16,0 0-2-16,0 0-2 15,0 0-1-15,0 0 0 16,0 0 0-16,0 0-1 15,0 0 0-15,0 0 1 16,0 0-1-16,0 0 0 16,0 0 0-16,0 0 0 15,0 0 0-15,0 0 0 0,0 0 0 16,0 0 0-16,5-4 0 16,3-7 0-1,1-3 0-15,3-1 0 0,0-3 0 16,-1-4 0-16,3-2 0 15,-1-1 0-15,-1 1 0 16,-1 1 0-16,-3 0 0 16,-2 5 0-16,-2 4 0 15,0 2 0-15,-2 2 0 16,1 5 0-16,-3-2 0 16,2 3 0-16,-2 2 0 15,0 2 0-15,0 0 0 16,0 0 0-16,0 0 0 15,0 0 0-15,0 0 0 0,0 6 0 16,0 12 0-16,0 7 0 16,0 5 0-16,0 4 0 15,0 2 0-15,0-2 0 16,0 0 0-16,0-2 0 16,0-2 0-16,-2-5 0 15,-1-2 0-15,3-3 0 16,0-4 0-16,0-4 0 15,0-2 0-15,0-3 0 16,0-3 0-16,0-3 0 16,0 1-1-16,0 0 1 15,0-2 0-15,0 0-1 0,0 0 1 16,5 0-1-16,3 0 0 16,13 0-4-1,-1 0-22-15,-5 0-202 0</inkml:trace>
  <inkml:trace contextRef="#ctx0" brushRef="#br0" timeOffset="320447.1999">7289 7483 3841 0,'0'2'171'0,"0"1"-150"15,-13 2 0-15,-1 1-6 16,1 2-7-16,-1-2-5 16,8 1-2-16,-1-3 0 15,3 0-1-15,2-4 0 16,2 1 1-16,0-1-1 15,0 0 0-15,0 0 0 16,0 0 1-16,0 0-1 16,0 0 0-16,0 0 0 15,2-1 0-15,9-6 0 16,-1 2-1-16,0 0 0 16,-1 4 0-16,-3-2 1 15,-4 3 0-15,-2 0 0 16,0 0-1-16,0 0 1 0,0 0 0 15,0 0-1-15,0 0 1 16,0 0-1-16,0 0 1 16,7 0-4-16,4 0-7 15,2 0-43-15</inkml:trace>
  <inkml:trace contextRef="#ctx0" brushRef="#br0" timeOffset="320940.403">7596 7020 3678 0,'0'-6'277'0,"0"3"-221"15,2-2-25-15,-2 1-12 16,0 2-8-16,0 2-5 15,0 0-3-15,0 0-2 16,0 0-1-16,0 11 0 16,0 15 0-16,0 3 0 15,0 9 1-15,0 3-1 16,0 3 0-16,0 0 0 16,-6-4 1-16,2-2-1 15,-1-4 0-15,1-4 0 16,-1-5 0-16,2-4 0 15,3-3 0-15,-2-4 0 16,2-3 0-16,0-5-1 16,0-6-4-16,2 0-23 0,8 0-166 0</inkml:trace>
  <inkml:trace contextRef="#ctx0" brushRef="#br0" timeOffset="321255.963">7449 7277 3829 0,'0'0'153'16,"0"0"-120"-16,0 0-12 15,0 0-5-15,12 0-8 0,1 0-4 16,3 0-1-16,3 0-2 16,4 0 0-16,1 4 0 15,3 2-1-15,0-2 0 16,-1 1 0-16,-1 2-1 16,-1-3-5-16,5 2-9 15,-8-3-26-15,-6 0-203 0</inkml:trace>
  <inkml:trace contextRef="#ctx0" brushRef="#br0" timeOffset="321728.7803">7799 7367 3856 0,'0'0'99'0,"3"0"-66"16,1 0 2-16,4 0-8 15,4 0-14-15,3 0-4 16,4 0-5-16,-2 0-2 16,1 0 0-16,-5 0-2 15,-1-4 1-15,-4 1-1 16,-1-3 1-16,-3-1-1 16,1-1 1-16,0-3-1 0,-3-1 1 15,-2 3 0-15,0-2-1 16,0 4 1-16,0 0-1 15,0 4 0-15,-2 1 0 16,-10 2 0-16,-1 0 0 16,-3 0-1-1,-3 0 1-15,0 5 0 0,4 8 0 16,-1-1 0-16,5 4 0 16,0 0 0-16,4-1 0 15,3 2 0-15,4-2 0 16,0-1-1-16,0 3 1 15,2-2 1-15,14-3-1 16,1-3 0-16,4-1 0 16,1-2 0-16,4-3 0 15,1-3-1-15,-2 0-1 0,-1 0-4 16,1 0-8-16,-8-6-43 16,-3-3-233-16</inkml:trace>
  <inkml:trace contextRef="#ctx0" brushRef="#br0" timeOffset="322071.778">8153 7374 3599 0,'0'0'386'0,"0"3"-362"16,0 6-20-1,0 0 18-15,0 3-6 0,-6 2-8 16,1 0-2-16,1-2-2 16,2-2-1-16,0-2-1 15,0-3 0-15,2-4 0 16,0-1 1-16,0 0-1 16,-3 0 2-16,3 0-3 15,0-7 0-15,0-8-1 16,0-1 0-16,0-4 0 15,11 2 0-15,5 0 0 16,2 4 0-16,2 4-1 16,5 4-3-16,-6 4-9 0,-3-1-51 0</inkml:trace>
  <inkml:trace contextRef="#ctx0" brushRef="#br0" timeOffset="322306.6336">8153 7374 3755 0</inkml:trace>
  <inkml:trace contextRef="#ctx0" brushRef="#br0" timeOffset="322682.751">8153 7374 3755 0,'141'21'141'0,"-141"-9"-85"0,0 1-29 0,0 0-3 0,0 3-6 0,0-1-7 16,0-5-5-16,-2-1 2 15,0-2-1-15,2-2-3 0,0-3 0 16,0-2 0-16,0 0 4 15,0 0 0-15,0-7-6 16,0-5-1-16,10-8-1 16,4 3 0-16,-1-3 0 15,6-1 0-15,-4 4 0 16,1 1 0-16,-3 6 0 16,-2 2 0-16,0 4 0 15,0 4 0-15,1 0 0 16,-4 0 0-16,1 4 0 15,1 8 0-15,-4 4 0 16,-4 0 0-16,0 2 0 16,-2-2 0-16,0-4 0 15,0-2 0-15,0-2 0 16,0-7 0-16,0-1 0 0,0 0 0 16,0 0 1-16,3-3 0 15,1-11-1-15,4-4 0 16,4 1 0-16,1-3 0 15,3 1 0-15,-1 3 0 16,-3 4 0-16,-1 6-1 16,-5 1 1-16,1 5 0 15,0 0 0-15,0 3 0 16,-1 8 0-16,-1 8 0 16,-1-1 0-16,-1 3 0 15,-3 0 0-15,0-1 0 16,0-3 0-16,0 0 0 15,0-2 0-15,0-6 0 16,-3 2 0-16,3-5-2 0,0-2-7 16,0-4-44-16</inkml:trace>
  <inkml:trace contextRef="#ctx0" brushRef="#br0" timeOffset="323846.5688">9019 7407 3687 0,'0'0'166'16,"0"0"-108"-16,0 0-7 15,0 0-16-15,0 0-21 16,0 0-2-16,2 0 0 16,2 0-4-16,-2 0 0 15,-2 0-2-15,0 0 0 16,2 0 1-16,-2 0-1 0,2 0-2 16,4 0-3-1,2 0-1-15,3 4 1 0,5 0 0 16,-1-2-1-16,1 2 0 15,2-2 0-15,0 0 1 16,2-2-1-16,-5 2 0 16,4-2 0-16,-2 0 0 15,-3 0 0-15,-1 0 0 16,-5 0 0-16,0 0 0 16,-4 0 0-16,1 0-1 15,-1 0 1-15,-2 0-1 16,0 2-1-16,0-2 1 15,-2 3-2-15,0-3-1 16,0 0-2-16,0 1-1 16,0-1-2-16,0 0-2 0,0 0-2 15,0 0-12 1,0 0-2-16,-2 0-7 0,-2 0-40 16</inkml:trace>
  <inkml:trace contextRef="#ctx0" brushRef="#br0" timeOffset="324906.4042">9174 7328 2643 0,'-2'-3'1217'0,"0"1"-1141"16,0 0-46-16,0 0-4 0,2-1-3 15,0 3-7 1,0 0-7-16,0 0-2 0,0 0-3 16,0 0-3-16,0 0 0 15,0 0-1-15,0 0 0 16,0 0 0-16,0 0 1 15,0 0 1-15,0 0 2 16,0 0 0-16,2 0-1 16,4 0-1-16,1 0-1 15,3 0 1-15,-4 0-1 16,5 0 0-16,-3 5-1 16,4-3 0-16,-3 3 0 15,3-5 1-15,-2 3-1 16,1-1 0-16,-1 0 0 15,-2 0 0-15,1 0 0 0,0-1 0 16,-2-1 0-16,2 0 0 16,-3 2 0-16,3-2 0 15,-2 0 1-15,0 3-1 16,-3-3 0-16,0 0 0 16,1 0 0-16,-5 0 0 15,2 0-1-15,-2 0-2 16,0 0-2-16,2 0-6 15,1 0-18-15,-1-5-84 0</inkml:trace>
  <inkml:trace contextRef="#ctx0" brushRef="#br0" timeOffset="325506.7483">9299 7224 3869 0,'0'0'122'0,"0"0"-92"16,0 0-8-16,0 0-9 15,0 0-7-15,0 0-3 16,0 0-2-16,7 0 3 16,9 9-1-16,2-4-1 15,-1 4-1-15,1-3 1 16,0-1-1-16,-2 0 0 0,-3 2-1 15,-1-4 0-15,-4 1 0 16,-1 0 0 0,-1 2 0-16,-4 0 0 15,0 0 0-15,-2 3 0 0,0 2 0 16,0 3 0-16,-10 0 0 16,-5 2 1-16,-6 4-1 15,-4-3 0-15,1 6 0 16,-5-1 0-16,-3 0 0 15,-1 1 0-15,0 0 0 16,4 0 0-16,0-6 0 16,9-3 0-16,2-3 0 15,9-6 0-15,2-1 0 16,3-4 0-16,4 0 0 0,0 0 0 16,0 0 1-1,0-4 0-15,0-9 0 0,16-7-1 16,1-5 1-16,6-3-1 15,1-2 1-15,-1 0 0 16,-2 2 0-16,-2 0-1 16,-3 7 0-16,-5 0 1 15,-3 5-1-15,-1 1 0 16,-2 9 0-16,-3-1 0 16,-2 5 0-16,0 2-1 15,2 0-3-15,-2 0-24 16,2 0-97-16</inkml:trace>
  <inkml:trace contextRef="#ctx0" brushRef="#br0" timeOffset="326736.5993">10267 6895 3901 0,'0'-5'107'16,"0"-2"-78"-16,0-1-10 15,0 1-10-15,0-3-3 16,0-1-2-16,-2 1 1 16,-7-2-3-16,-1 2-1 15,2-2 0-15,-3 2 0 16,1 1-1-16,0 3 1 16,-1 2-1-16,-3 4-1 15,-3 0 1-15,-2 0 0 0,1 0 0 16,1 8-1-16,-1 6 0 15,3 2 1-15,-2 4 0 16,5 4 0-16,1 0 0 16,3 2 0-16,4 2 0 15,4 0 0-15,0 4 0 16,0 5 0-16,2 2 0 16,14 4 0-16,-1 1 0 15,4-2 0-15,0-3 0 16,-1-4 0-16,-2-3 0 15,-1-2 0-15,-1-4 0 16,-5-4 0-16,-3-2 0 16,1-2 0-16,-5-4 0 15,0-4 0-15,0-2 0 0,1-3 0 16,-3 1-2 0,0-6-4-16,-5 0-7 0,-6 0-47 0</inkml:trace>
  <inkml:trace contextRef="#ctx0" brushRef="#br0" timeOffset="326975.4659">10035 7347 3889 0,'11'-7'133'15,"2"2"-103"-15,6 1-21 16,3-2-1-16,4 2-5 0,3 2-1 15,2-1-2 1,2 3 0-16,19 0-3 0,-9 0-10 16,-5 0-85-16</inkml:trace>
  <inkml:trace contextRef="#ctx0" brushRef="#br0" timeOffset="327240.3147">10570 7256 3910 0,'2'0'105'0,"-2"-3"-78"0,0 3-12 16,0 0-8-16,0 0-4 16,0 0-2-16,0 10-1 15,-4 6 1-15,-7 4 1 16,-5 2-1-16,1 2 1 15,-1-2-2-15,3 2 1 16,3-4 0-16,4 1-1 16,4-4 0-16,2-1 0 15,0-2 1-15,4-1-1 16,12-3-1-16,6-2 0 16,16-7-4-16,-5-1-11 15,-1 0-82-15</inkml:trace>
  <inkml:trace contextRef="#ctx0" brushRef="#br0" timeOffset="327674.591">10846 7349 3831 0,'-4'0'113'16,"-7"0"-85"-16,-3 0 2 16,-3 0-7-16,-1 0-8 15,3 11-6-15,1 0-6 16,3 1-2-16,7 4 0 0,0-2-1 16,4 0 1-1,0-2 0-15,8-2 1 0,11-1 0 16,4 0 2-16,4-5-2 15,2-1 0-15,0-3 0 16,0 0-1-16,-2 0 0 16,-4-4 0-16,-4-9 0 15,-5 0 1-15,-6-4 1 16,-3-1-1-16,-5 2-1 16,0 0 0-16,-9 4-1 15,-11 0 0-15,-5 6 0 16,2 1 0-16,6 5 0 15,1 0-3-15,3 0-4 16,9 3-2-16,1 6-13 16,3-2-51-16</inkml:trace>
  <inkml:trace contextRef="#ctx0" brushRef="#br0" timeOffset="328072.8297">11018 7103 3957 0,'2'0'77'0,"3"0"-59"0,1 0-10 15,6 0-4-15,-1 14-1 16,4 5-1-16,1 6-1 15,2 3 2-15,-1 2 0 16,-1 1-1-16,0 4 0 16,-2-1-2-16,-4 0 1 15,-3-1-1-15,-3 2 0 16,-2-3 1-16,-2-4-1 16,0-3 0-16,0-6 0 15,0-1 0-15,-8-4 0 16,1-4 0-16,1-2 1 15,-2-1-1-15,4-6 0 16,0-1 0-16,-3 0 0 0,1 0-1 16,6-4-4-16,0-8-9 15,2-3-152-15</inkml:trace>
  <inkml:trace contextRef="#ctx0" brushRef="#br0" timeOffset="328353.6711">11504 7313 2904 0,'2'0'1076'16,"-2"0"-1027"-16,3 0-32 0,1 0-7 15,4 0-3-15,6 0 1 16,4 0-2-16,4 0-3 16,3 0-2-16,-3 0 0 15,-2 0-1-15,-4 0 0 16,1 0-3-16,-5 0-7 16,-6-6-37-16</inkml:trace>
  <inkml:trace contextRef="#ctx0" brushRef="#br0" timeOffset="328627.3715">11384 7154 3433 0,'0'-5'541'0,"0"-2"-474"0,0 1-46 15,6-2-8-15,10 2-7 16,6-1-4-16,5 0-1 15,4 3 0-15,0 3-1 16,-2 1 0-16,-8 0-2 16,-6 0-4-16,-8 0-22 15,-7 0-213-15</inkml:trace>
  <inkml:trace contextRef="#ctx0" brushRef="#br0" timeOffset="337190.4371">12159 7069 3821 0,'2'-3'171'15,"-2"1"-127"-15,3 2-25 16,-3 0-10-16,2-2-2 16,-2 2-1-16,3-2-2 15,-1 2-1-15,0-1-1 0,0-1-1 16,0-1 0-16,0 1 0 15,1-2-1-15,-3 2 0 16,2-2 1-16,0 2-1 16,0 2 0-16,-2-2 0 15,2-2 0-15,3 1 0 16,-2-4 0-16,3-1 0 16,1-2 0-16,1 0 0 15,2-4 0-15,-2-1 0 16,3 1 0-16,3-5 1 15,-3-1-1-15,0 1 0 16,-2-2 0-16,0 1 0 16,-3 2 0-16,2 4 0 15,-6 2 0-15,0 0 0 0,-2 2 0 16,0 0 0-16,0 3 0 16,0 2 0-1,0 3 0-15,0-1 0 0,0 3 0 16,0 0 0-16,0 0 0 15,0 0 0-15,0 0 0 16,0 0 0-16,0 0 0 16,0 0 0-16,0 0 0 15,0 0 0-15,0 0 0 16,0 0 0-16,0 0 0 16,0 0 0-16,0 13 0 15,0 2 0-15,0 3 0 0,0 4 0 16,0 5 0-1,0 0 0-15,0 6 0 0,0 1 0 16,0 2 0-16,0 2 0 16,0 0 0-1,0-1 0-15,0-2 0 0,0-3 0 16,0-1 0-16,0-4 0 16,0-2 0-16,0-7 0 15,0 0 0-15,0-1 0 16,0-4 0-16,0 3 0 15,0 0 0-15,0-2 0 16,0 0 0-16,0-3 0 16,0 2 0-16,0-1 0 15,0 0 0-15,0-2 0 16,-2-2 0-16,0-2 0 0,-1 0 0 16,1-2 0-16,-3 0 0 15,-1-1 0-15,-3 0 0 16,-5 1 0-16,-1-1 0 15,-3-2 0-15,-3-1 0 16,0 0 0-16,-2 0 0 16,1 0 0-16,-3 0 0 15,1 0 0-15,2 0 0 16,6 0 0-16,5 0 0 16,4 0 0-16,3 0 0 15,4 0 0-15,0 0 0 16,0 0 0-16,0 0 0 0,0 0 0 15,2 0 0 1,13 0 0-16,6-1 0 0,4 1 0 16,6-3 0-16,2 2 0 15,3-2 0-15,3 1 0 16,4 1 0-16,-3-2 0 16,-2-1 0-16,-2 2 0 15,-2 0 0-15,-9 1 0 16,-2 1 0-16,-5 0 0 15,-3 0 0-15,-3 0 0 16,-1 0 0-16,-2-3 0 16,2 3 0-16,2 0 0 15,1 0 0-15,-1 0 0 0,0-2 0 16,-1 2 0 0,-4 0 0-16,-3-2 0 15,-3 2 0-15,0 0 0 16,-2 0 0-16,0 0 0 0,0 0 0 15,0 0 0-15,0 0 0 16,0 0-3-16,-15 0-2 16,-5 0-19-16,-7 0-92 0</inkml:trace>
  <inkml:trace contextRef="#ctx0" brushRef="#br0" timeOffset="338789.7856">6894 8300 3698 0,'0'0'257'0,"-2"0"-203"15,2 0-22-15,-2 0-17 16,0 0-6-16,0-4-4 16,-1-3 0-16,1 1-1 0,2 2-1 15,-3-1-2-15,3-2 1 16,0 1-1-16,0-2 0 15,0 0-1-15,0-2 1 16,0 1-1-16,0-2 0 16,0-1 1-16,0 0-1 15,10-4 0-15,0 2 0 16,7 0 0-16,-2 0 0 16,3 5 0-16,-5 0 0 15,-1 5 0-15,-4 3 0 16,-3 1 0-16,1 0 0 15,-2 0 0-15,4 0 0 16,-4 0 0-16,3 5 0 16,-1 4 0-16,0 3 0 15,0 5 0-15,-2 3-1 0,-2 2 1 16,-2 4 0-16,0 2 0 16,0 2 0-16,0 1 0 15,-12-1 0-15,0-1 0 16,-5 2 0-16,-2-1 0 15,-3-2 0-15,-3-1 0 16,0-4 0-16,4 0 0 16,-2-6 0-16,5 1 0 15,-2-4 0-15,4-2 0 16,1 2 0-16,1-3 0 16,1-1 0-16,5-2 0 15,0-3 0-15,4 0 0 16,2-3 0-16,2 0 0 15,0-1 0-15,0-1 0 16,2 0 0-16,16 0 0 0,4 0 0 16,5 0 0-1,6 0 0-15,6-5 0 0,0-4 0 16,3 1 0-16,1 0 0 16,-5 1 0-16,-5 2 0 15,-6 1 0-15,-9 4 0 16,-5 0 0-16,-2 0-1 15,1 0-3-15,-6 0-6 16,3 0-50-16</inkml:trace>
  <inkml:trace contextRef="#ctx0" brushRef="#br0" timeOffset="339052.8562">7380 8560 3919 0,'0'0'119'16,"0"0"-103"-16,0 0-8 15,0 0-4-15,0 0-2 16,0 0-2-16,0 0 0 16,0 0-4-16,0 0-13 15,7-10-74-15</inkml:trace>
  <inkml:trace contextRef="#ctx0" brushRef="#br0" timeOffset="339348.693">7621 8069 3988 0,'0'0'60'15,"0"0"-55"-15,2 14 4 16,-2 7 0-16,2 6-4 16,-2 3-1-16,0 4-2 15,2 2-1-15,-2 0 0 16,3 0-1-16,-1 1 0 0,0-5 0 16,3-2 0-16,-5-5 0 15,2-4-2-15,-2-5-6 16,0-6-23-16,-5-6-191 0</inkml:trace>
  <inkml:trace contextRef="#ctx0" brushRef="#br0" timeOffset="339814.3448">7538 8346 3934 0,'7'-4'104'0,"4"-1"-82"15,7 0-9-15,2-4-7 16,5 4-3-16,4 1-2 0,2 0-1 16,0 1 0-16,0 3 0 15,1 0-1-15,-3 0-4 16,-5 0-6-16,-7 0-15 16,-5 4-49-16,-5 3-95 15,-3 0-64-15,-2 0 15 16,3-3 219-16,-1 0 352 15,3-2-170-15,2 0-99 16,4 0-44-16,5-2-12 16,5 0-9-16,-2 0-7 15,8 0-4-15,0-2 0 16,-2-9-3-16,0 1 2 16,-7 1-3-16,-5-2 0 15,-5-1-1-15,-6 0 0 16,-4 0-1-16,0-2-1 0,-4 1 0 15,-10 2 0-15,-4 1 0 16,1 5 0-16,-2 5 0 16,4 0 0-16,-3 0 0 15,5 3 0-15,-1 11 0 16,3 0 0-16,5 2 0 16,2 0 0-16,2 0 0 15,2 2 0-15,0-1 0 16,4-1 0-16,9-4 0 15,7 0 0-15,0-4 0 16,4-2-1-16,1-5-2 0,8-1-2 16,-4 0-6-16,-6 0-46 15</inkml:trace>
  <inkml:trace contextRef="#ctx0" brushRef="#br0" timeOffset="340176.9179">8350 8303 3625 0,'4'0'226'16,"5"3"-132"-16,3 5-49 15,0 1-23-15,0 4-5 16,-1-2-8-16,-2 6 1 0,-3-3-3 16,-4-2-3-16,-2-2-1 15,0-3 2-15,0-2-2 16,0-3 1-16,0-2 2 15,0 0-2-15,0 0-1 16,0-7-2-16,0-5-1 16,0-7 0-16,0-1 0 15,3-3 1-15,6 0-1 16,4-1 0-16,1 1 0 16,1 5 0-16,-1 4 0 15,-1 4 0-15,1 6-1 16,-1 2 0-16,-2 2-2 15,2 0-3-15,-2 0-7 16,1 8-31-16,-5-3-105 0</inkml:trace>
  <inkml:trace contextRef="#ctx0" brushRef="#br0" timeOffset="340717.8397">8711 8332 3619 0,'0'8'301'16,"0"1"-245"-16,0 7-21 15,0 1-13-15,0 1-7 16,0-4-7-16,-2-6-4 16,0-3 0-16,2-2 4 15,0-3-1-15,0 0-3 0,0-3-1 16,0-8-2-16,0-5-1 15,0-3 0-15,11-2 0 16,-1 1 0-16,4 2 0 16,-1 3 0-16,-1 6 0 15,-1 2 0-15,-3 5-1 16,2 2 0-16,-1 0 1 16,-1 0-1-16,-1 11 1 15,2 0 0-15,-4 3 0 16,-1-2 0-16,-2-2 0 15,0-3 0-15,-2-3 0 16,2-4 0-16,-2 0 0 16,3 0 0-16,-1 0 0 0,7 0 0 15,2-2 0 1,5-8 1-16,4 1-1 0,-2 0 0 16,-3 3-1-16,-1 2 1 15,-5 4 0-15,-1 0 0 16,0 0 0-16,-4 0-1 15,-2 12 1-15,0 4 0 16,-2 2 0-16,0 1 0 16,0 2 0-16,0-1 0 15,0-4-3-15,5-3-4 16,3-8-3-16,8-3-32 0</inkml:trace>
  <inkml:trace contextRef="#ctx0" brushRef="#br0" timeOffset="341026.4829">9388 8289 3961 0,'0'0'83'15,"7"0"-70"-15,5 0-5 16,5 0-2-16,8 2-1 0,6-2-1 16,9 2-2-1,5-2 0-15,1 0-1 0,-3 0 0 16,-3 0 0-16,-9 0-1 16,-11 0 0-16,-5 0 0 15,-3 0-1-15,-3 0-1 16,-1 0-3-16,0-5-11 15,-4-6-127-15</inkml:trace>
  <inkml:trace contextRef="#ctx0" brushRef="#br0" timeOffset="341336.0041">9669 8122 3841 0,'0'0'109'0,"0"0"-70"15,0 0 0-15,14 0-12 16,11 2-13-16,6 5-8 16,9 3-1-16,-1 0-3 15,2 4-1-15,-3 3-1 16,-9 2 1-16,-7 1-1 16,-6 2 0-16,-10 2 1 15,-6-2-1-15,0 0 0 16,-6 0 1-16,-17-1-1 15,-1-1 1-15,-3-2-1 16,7-4 0-16,2-2 0 16,7-4 0-16,5-2-2 15,6-5-5-15,0-1-14 0,0 0-80 16</inkml:trace>
  <inkml:trace contextRef="#ctx0" brushRef="#br0" timeOffset="360222.2317">10848 8139 3895 0,'0'0'117'0,"0"0"-88"0,0 0-10 15,0 0-7-15,0 0-5 16,0 0-4-16,3 0 0 16,-3 0-1-16,0 0-1 15,2 0 0-15,-2 0-1 16,0 0 1-16,0 0-1 16,0 0 0-16,0 0 0 15,0 0 1-15,0 0-1 16,0-3 0-16,0-2 0 15,0-2 1-15,0 2-1 16,0-3 0-16,0 0 0 16,0 0 0-16,-5 0 0 0,-1-1 0 15,-1 4 0-15,-2 1 0 16,0 0 0-16,-2 3 0 16,-2-2 0-16,0 3 0 15,-6 0 0-15,4 0 0 16,-3 0 0-16,1 0 0 15,1 5 0-15,1 4 0 16,-2-1 0-16,5-1 0 16,0 2 0-16,-1-1 0 15,2 2 0-15,-3 0 0 16,3 4 0-16,-5 1 0 16,3 2 0-16,-1 1 0 15,-1 2 0-15,1 2 0 0,1 1 0 16,3-2 0-1,0 0 0-15,4-1 0 0,1-2 0 16,3 0 0-16,0-3 0 16,0 4 0-16,2-5 0 15,0 2 0-15,0-4 0 16,0-1 0-16,0 1 0 16,0 0 0-16,8-1-1 15,1 1 1-15,3-1 0 16,1-2 0-16,-2 1 0 15,2 0 0-15,0 0 0 16,1-2 0-16,-3 1 0 16,-2-4 1-16,2 1-1 0,-2 0 0 15,2 0 0-15,1 0 0 16,-2-1 0-16,4 0 0 16,1-1 0-16,2 1 0 15,2-2 0 1,4-3 0-16,1 0 0 0,1 0 0 15,-1 0 0-15,-2 0 0 16,-1 0 0-16,-4 0 0 16,-3 0 0-16,1 0 0 15,-3-3 0-15,1-2 0 16,1-1 0-16,-4 3 0 16,3-4 0-16,-1 1 0 0,-3-1 0 15,1 0 0 1,0 0 0-16,1-3 0 0,1 1 0 15,-4-1 0-15,3-2 0 16,3 0 0-16,-1-2 0 16,0-2 0-16,1-3 0 15,1 2 0-15,-1-3 0 16,-3-1 0-16,-2 2 0 16,-2-3 0-16,-5-2 0 15,0-3 0-15,-2 1 0 16,0-4 0-16,0 0 1 15,-4 0-1-15,-10 4 0 16,-6 1 0-16,-4 6 0 16,-5 3 0-16,-5 5 0 15,-1 8-1-15,-4 3 0 0,-5 2-2 16,8 13-7-16,10 0-59 16</inkml:trace>
  <inkml:trace contextRef="#ctx0" brushRef="#br0" timeOffset="361730.8099">6963 9176 3853 0,'0'0'130'16,"0"0"-92"-16,0 0-9 16,0 0-12-16,0 0-8 15,0-2-5-15,0-3-2 0,0 0 0 16,0 1-1-16,-2 0 1 16,2-2-1-16,-2 0-1 15,2 2 0-15,0-3 1 16,0 2-1-16,0-4 1 15,0 4-1-15,2-5 0 16,10 0 0-16,3-2 0 16,1-2 0-16,-1 2 0 15,1 2 0-15,-1 2 0 16,-1 2 0-16,-1 1 0 0,0 3 0 16,-1 1 0-16,-4 1 0 15,1 0 0-15,-2 0 0 16,-2 0 0-16,-1 1 0 15,0 10 0-15,-2-1 0 16,-2 4 0-16,0 1 0 16,0 4 0-16,0 1 0 15,0-1 0-15,0 4 0 16,-2-2 0-16,2 0 0 16,0-1 0-16,0 0 0 15,0-4 0-15,2 0 0 16,5 0 0-16,0 0 0 15,0-2 0-15,-1 2 0 16,3-2 0-16,-2 0 0 16,0-2 0-16,-1 1 0 0,-1-1 0 15,-1-5 0-15,-2 2 0 16,-2-4 0-16,0 2 0 16,0-1 0-16,0-1 0 15,-17 3 0-15,-8 1 0 16,-4 0 0-16,-2-2 0 15,0 0 0-15,2-2 0 16,6-1 0-16,6-3 0 16,3-1 0-16,5 0 0 15,5 0-1-15,4 0 1 16,0 0-2-16,13-7-2 16,12-3-20-16,2-2-99 0</inkml:trace>
  <inkml:trace contextRef="#ctx0" brushRef="#br0" timeOffset="362035.6096">7511 9399 3817 0,'0'0'184'15,"0"0"-163"-15,0 1-16 16,0 3-1-16,0 1 4 0,-2-1 5 16,-4 1-6-1,-3 0-1-15,-1-2-1 0,2-1-2 16,-1 1-1 0,5-3-1-16,0 0 0 0,-2 0-1 15,4 0 0-15,2 0 0 16,0 0-1-16,0 0-2 15,0 0-5-15,2-3-45 0</inkml:trace>
  <inkml:trace contextRef="#ctx0" brushRef="#br0" timeOffset="362662.4736">7828 8865 3920 0,'0'-2'95'0,"0"2"-70"16,0 0-8-16,0 0-5 15,3 0-6-15,-3 0-3 16,2 0-2-16,2 0-1 15,0 16 0-15,3 4 1 0,0 6 0 16,2 6-1-16,-3 4 1 16,1 5 0-16,-2 0-1 15,-3 2 1-15,-2-1-1 16,0-2 0-16,0-2 0 16,0-6 0-16,-2-6 0 15,-3-6 0-15,1-6 0 16,1-4-1-16,3-2-2 15,-4-5-8-15,2-3-31 16,0 0-285-16</inkml:trace>
  <inkml:trace contextRef="#ctx0" brushRef="#br0" timeOffset="362943.2371">7766 9177 2834 0,'0'-1'1114'0,"2"-3"-1044"15,3 0-38-15,1 0-19 16,0 0-9-16,6 1-2 16,-1 3-1-16,5 0-1 15,1 0 1-15,6 0-1 16,4 0 0-16,0 5 0 0,2 1 0 15,0-2 0-15,-3 0-2 16,3-3-4-16,2-1-3 16,-4 3-18-1,-7-3-70-15</inkml:trace>
  <inkml:trace contextRef="#ctx0" brushRef="#br0" timeOffset="363482.2133">8140 9198 3484 0,'0'2'387'15,"2"1"-350"-15,1-3-4 0,1 5-4 16,0-1-7-16,4-1 2 16,-2 2-6-16,3-1-6 15,2-2-3 1,0 2-2-16,2-2-1 0,3-2-1 15,2 0-1-15,0 0-1 16,0 0-1-16,-1 0-1 16,-1-6 0-16,-5-2-1 15,0 0 1-15,-4-2 0 16,-4 1 0-16,-1 0-1 16,-2 1 1-16,0 0-1 15,0-2 0-15,0 2 0 0,0-2 0 16,-14 3 0-1,-1 0 0-15,-6 5 0 0,2 2-1 16,-6 0 1-16,3 0-1 16,1 9 1-16,4 4 0 15,1 0-1-15,5 4 1 16,5-2 0-16,1 2 0 16,5 1 0-16,0 2 0 15,0-3 0-15,11 0 0 16,6-2 0-16,4-1 0 15,1-5 0-15,1-1 1 16,-2-4-1-16,0-2 0 16,-3 0 0-16,-3-2 0 15,-1 0-1-15,-3 0 0 16,0 0-4-16,3 0-8 0,-4-6-33 16,1-1-139-16</inkml:trace>
  <inkml:trace contextRef="#ctx0" brushRef="#br0" timeOffset="363782.9422">8504 9261 3508 0,'0'0'364'16,"0"0"-318"-16,0 0 4 16,0 0-8-16,0 9-15 15,0 2-9-15,0 1-9 16,0 0-2-16,2 2-2 15,0-5-2-15,0-1-2 16,0-4 0-16,-2-2-1 16,2-2 3-16,1 0 0 0,2 0-1 15,1-14-2-15,3-7 0 16,2 2 0-16,3-5 0 16,1 2 0-16,3 0 0 15,-2 2 0-15,1 2-1 16,-1 5-1-16,-1 8-2 15,-4 3-10-15,-1 0-77 0</inkml:trace>
  <inkml:trace contextRef="#ctx0" brushRef="#br0" timeOffset="364359.503">8767 9212 3781 0,'0'10'170'0,"0"3"-131"16,0 1-8-16,0 7-6 16,0-3-12-16,0-1-5 15,-2-3-4-15,0-5-2 16,-2-3-1-16,4-4 1 16,0-2 1-16,0 0 0 15,0 0-1-15,0 0 1 16,0-8-2-16,0-6-1 15,12-4 0-15,3 0 0 16,1 1 0-16,0-2 0 0,0 5 0 16,-6 1 0-16,2 8 0 15,-3 1 0-15,-3 4 0 16,1 0-1-16,2 2 1 16,-2 14 0-16,-1 2 0 15,1 1 0-15,-3-2 0 16,-2-2 0-16,1-3 0 15,-3-10 0-15,3 1 0 16,-3-3 0-16,0 0 1 16,0 0 0-16,2-3-1 15,2-11 1-15,7-3-1 16,5-3 0-16,3-1-1 16,4 6 1-16,-3 1 0 15,-3 6 0-15,-3 6 0 16,-1 2-1-16,-1 0 1 0,-1 0 0 15,-2 14 0-15,0 2 0 16,-2 5 0-16,-1-2 0 16,-4 1 0-16,-2 1 0 15,2-4 0-15,1-2-1 16,1-3-1-16,14-5-2 16,0-2-6-16,0-5-32 0</inkml:trace>
  <inkml:trace contextRef="#ctx0" brushRef="#br0" timeOffset="364772.7228">9527 9268 3858 0,'2'0'163'16,"3"-2"-133"-16,-1 2-17 15,4 0-5-15,4 0-4 16,1 0-2-16,3 0 0 0,2 0 0 16,0 0-1-1,4 0 0-15,0 0-1 0,7 0 0 16,0 0 0-16,2 0 0 15,-2 0 0-15,-2 0 0 16,-2 0 1-16,-8 0-2 16,-5 0 1-16,-4 0 0 15,-3 0 1-15,-3 0-1 16,-2 0 0-16,0 0 0 16,0 0 0-16,0 0-1 15,2 0 0-15,0 0-2 16,6 0-6-16,-2-5-9 15,-2 0-59-15</inkml:trace>
  <inkml:trace contextRef="#ctx0" brushRef="#br0" timeOffset="365260.2077">9830 9131 3818 0,'0'0'163'16,"0"0"-120"-16,0 0-15 16,0 0-14-16,0 0-7 15,0 0-3-15,15 0-1 16,8 0-1-16,6 0 0 15,2 0-2-15,2 7 1 0,3-1 0 16,-5 2-1-16,-2 0 0 16,-2 0 0-16,-4 1 0 15,-4 3 0-15,-1-1 0 16,-5 1 1-16,-1 2-1 16,-8 0 0-16,-4-2 0 15,0 2 0-15,0 1 0 16,-8-3 0-16,-6 2 0 15,-4-2 0-15,0-3 0 16,-4 3 0-16,0 1 0 16,0-1 0-16,-1 0 0 15,3-3 0-15,4-1 0 16,4 0 0-16,2-4-1 16,3 1-1-16,3-5 0 0,0 2-3 15,-4-2-2-15,2 0-13 16,2 0-54-16</inkml:trace>
  <inkml:trace contextRef="#ctx0" brushRef="#br0" timeOffset="389397.6261">10597 9244 1951 0,'-2'0'1736'0,"2"0"-1647"16,0 0-45-16,-3 0-10 16,3 0 6-16,-2 0-14 15,2 0-10-15,0 0-2 0,-2 0-3 16,2-2-2-16,0 2-1 16,0 0 4-16,0-2 0 15,0 2-4-15,-2-2-3 16,2 2 1-16,0-3 2 15,-3 3-2-15,3 0-2 16,0 0 1-16,0-3 0 16,0 3 1-16,0 0-2 15,0 0 0-15,-2 0 1 16,2 0 0-16,0 0-2 16,0 0 0-16,0 0-2 15,0 0 0-15,0 0-1 16,0 0 1-16,0 0-1 0,0 0 1 15,0 0-1 1,0 0 1-16,0 0-1 0,0 0 1 16,0 0-1-16,0 0 0 15,0 0 0-15,0 0 0 16,0 0 0-16,0 0 0 16,0 0 0-16,0 0 0 15,9 0 0-15,2 0 0 16,5 0 0-16,1 0 0 15,6 0 1-15,2 0-1 16,2 0-1-16,2 0 1 16,-4 3 0-16,0-3 0 15,-2 5 0-15,-3-3 0 16,-5 0 0-16,-1 1 0 16,-3-1 0-16,-5-2 0 15,1 3 1-15,-2-3-1 16,2 2 0-16,-1 0 0 0,3 0 0 15,3-2 0-15,0 3 0 16,5-3 0-16,0 0 0 16,-1 3 0-16,-1-3 0 15,-1 2 0-15,-1-2 0 16,-5 0 0-16,0 2 0 16,-2-2 0-16,-1 0 0 15,-3 0 0-15,-2 0 0 16,2 2 0-16,-2-2 0 15,0 0 0-15,0 0 0 16,0 0 0-16,0 0 0 16,0 0 0-16,0 0 1 15,0 0-1-15,0 0 0 16,0 0 0-16,0 0 0 0,0 0 0 16,0 0 0-16,0 0-1 15,0 0-2-15,0 0-2 16,0 0-5-16,0 0-12 15,0 0-83-15</inkml:trace>
  <inkml:trace contextRef="#ctx0" brushRef="#br0" timeOffset="398287.3007">11587 8937 3932 0,'-3'-2'78'16,"3"-1"-45"-16,0-2-17 15,0 1-5-15,0 0-5 0,0 0-1 16,0 0-2 0,0 2-1-16,0 0-1 0,0 2 0 15,0-1-1-15,0 1 1 16,0 0-1-16,0 0 0 15,0 0 0-15,0 0 0 16,0 0 0-16,0 0 0 16,0 9 0-16,12 8 0 15,1 2 0-15,5 6 0 16,4 1 0-16,-2 1 0 16,2 4 0-16,1 1 0 15,-6-2 0-15,3 2 0 16,-4-2 0-16,0-2 0 15,-1 0 0-15,-3-4 0 16,0-2 0-16,-2-3 0 16,-1-5 0-16,-3-1 0 15,1-3 0-15,0-1 0 0,-3-2 0 16,1-2-1-16,-3-1 1 16,0-3 0-16,-2-1-1 15,2 2 0-15,0-2 0 16,3 0-1-16,4 0-3 15,6-5-3-15,1-6-15 16,-5-3-63-16</inkml:trace>
  <inkml:trace contextRef="#ctx0" brushRef="#br0" timeOffset="398692.7973">11947 8923 3953 0,'0'-2'61'0,"-2"0"-39"15,0-2-8-15,2 4-3 16,-2 0-4-16,0 0-4 15,-5 0-3-15,-4 12 1 0,-5 12-1 16,-4 10 1-16,-4 5 0 16,-3 5 0-16,-2-1-1 15,0 2 1-15,-2-3-1 16,4-5 1-16,0-4-1 16,3-5 0-16,3-5 0 15,6-6 0-15,4-5 0 16,2-4 0-16,4-1 1 15,3-3-1-15,2-4-1 16,0 0-1-16,2 0-3 16,32-11-8-16,-3-9-51 15,0-4-431-15</inkml:trace>
  <inkml:trace contextRef="#ctx0" brushRef="#br0" timeOffset="399451.0153">12119 8497 3869 0,'-2'-5'100'0,"-2"1"-60"0,-1-2-12 15,3 0-9 1,-3 0-6-16,5 0-6 0,0 0-2 15,0-2-3-15,0-1-1 16,14 4-1-16,3-1 0 16,1 3 0-1,1 2 0-15,0 1 0 0,1 0 0 16,3 0 0-16,2 4 0 16,-4 5 0-16,2 5 1 15,-10-2-1-15,-4 9 0 16,-9 7 0-16,0 4 0 15,-6 6 0-15,-17 6 0 16,-6 3 0-16,-2-3 0 16,4-2 0-16,3-9 0 15,8-6 0-15,5-9 0 0,6-4 0 16,3-4 0-16,2-1 0 16,0-2 0-16,0-3 0 15,9-1 0-15,11 0 1 16,7-1-1-16,6-2 0 15,5 0-1-15,-2 0 0 16,-3 0-1-16,-4 2-6 16,-7 2-5-16,-8 6-21 15,-5 1-56-15,-9-2-460 0</inkml:trace>
  <inkml:trace contextRef="#ctx0" brushRef="#br0" timeOffset="400060.1395">11310 9651 3880 0,'0'0'85'16,"0"0"-58"-16,0 0-18 15,0 0 3-15,11 0 3 16,14 0-10-16,4-6-1 16,7 2 2-16,1-1-2 15,5 0-1-15,6 1 0 0,3-1 1 16,9-2 0-1,9-1 0-15,4 0-1 0,1-2-1 16,0 2-2-16,-3 0 0 16,-4 1 1-16,-4 5-1 15,-11-1 0-15,-4 3 0 16,-13 0 0-16,-6 0 0 16,-9 0 0-16,-4 0-1 15,-7 3 1-15,-4-1 0 16,-3 1 0-16,0-3-1 15,-2 0 0-15,0 2-3 16,0-2-7-16,-4 2-10 0,-10 0-21 16,-2 1-269-16</inkml:trace>
  <inkml:trace contextRef="#ctx0" brushRef="#br0" timeOffset="401086.1666">11745 9958 3930 0,'0'-7'58'0,"0"2"-42"0,0-2-5 15,0-2 3 1,0 1-4-16,0-2 0 0,4 0-3 15,5 0-2-15,0-1 1 16,0 2-2-16,2-3-3 16,3 1 0-16,-3 4 1 15,2-3 1-15,-2 3-1 16,0 1-1-16,3 2-1 16,1 0 1-16,1 3-1 15,-1 1 0-15,1 0 0 16,-3 0 0-16,-2 0 0 15,-1 0 0-15,-2 0 0 16,-1 5 0-16,-3 3 0 0,2 1 0 16,-4 1-1-1,-2 2 1-15,0 2 0 0,0 1 0 16,-6 4 1-16,-7 3-1 16,-3 0 0-16,-1 4 0 15,-3-1 0-15,0 0 0 16,2-4 0-16,-2 2 0 15,2 0 0-15,2-4 0 16,-1 0 0-16,1 1 0 16,1-5 0-16,1-1 0 15,3-1 0-15,3-4 0 16,2-2 0-16,2-2 0 0,4-3 0 16,0-2 0-16,0 3 0 15,0-3 0-15,0 0 0 16,0 0 0-16,0 0 0 15,0 0 0-15,0 0 1 16,0 0-1 0,0 2 0-16,16-2 0 0,11 0 1 15,6 0 0-15,5 0-1 16,4 0 0-16,-1 0 0 16,-2-2 0-16,1-3 0 15,-4 2 0-15,-4-1 0 16,-6 4 0-16,-6-3 0 15,-7 3 0-15,-3 0 0 0,-6 0 0 16,-2 0 0 0,0 0 0-16,-2 0-1 0,0 0-3 15,0 0-10-15,0 0-84 0</inkml:trace>
  <inkml:trace contextRef="#ctx0" brushRef="#br0" timeOffset="404562.8131">7059 11001 3833 0,'0'-4'149'16,"3"0"-101"-16,-3 0-26 16,2-2-9-16,-2-1-4 15,2 2-3-15,-2-2-3 16,2 0-1-16,0-2 0 16,1 0-1-16,-1 2 0 15,0 0 0-15,0 3 0 16,-2 1-1-16,0 3 1 15,0 0-1-15,0 0 0 16,0 0 0-16,0 0 0 16,-4 14 0-16,-9 12 0 15,-3 6 0-15,-5 10 0 0,2 7 0 16,-1-1 0 0,-1 3 0-16,6-2 0 0,1-3 0 15,3-3 0-15,5-6 0 16,2-6 0-16,1-5 0 15,3-8 0-15,0-4 0 16,3-4-1-16,14-4 1 16,5-4 0-16,7-2 0 15,5 0 0-15,-1 0 0 16,0-6 0-16,-1-2 0 16,-3-3 0-16,-7 4-1 15,-1-1 1-15,-6 0 0 16,-7 1-1-16,0 1 1 0,-6 3-1 15,-2-2 0 1,0 2-2-16,0 1-1 0,0-3-8 16,-2 3-37-1,-6 0-169-15</inkml:trace>
  <inkml:trace contextRef="#ctx0" brushRef="#br0" timeOffset="404816.6683">7184 11432 3832 0,'0'5'107'15,"0"4"-49"1,0 3-23-16,0 1-17 0,-5-2-9 16,-1 1-4-16,1 0-2 15,1-1-1-15,2-5-1 16,0 3-1-16,2-3 0 15,0-1-3-15,4-5-4 16,13 0-15-16,4 0-114 0</inkml:trace>
  <inkml:trace contextRef="#ctx0" brushRef="#br0" timeOffset="405102.503">7418 11378 3947 0,'0'0'69'15,"0"5"-56"-15,0 2 2 16,-2-1-3-16,-3 2-8 16,1-5-3-16,2 2-1 15,2-3 0-15,0-2-5 16,0 0-23-16,0 0-164 0</inkml:trace>
  <inkml:trace contextRef="#ctx0" brushRef="#br0" timeOffset="405339.3731">7681 10930 3914 0,'0'0'88'0,"2"0"-56"16,-2 0-18-16,0 0-7 15,0 14-1-15,0 6 1 16,0 6-3-16,0 7-2 16,0 3 1-16,-4 1-1 15,-2 0-2-15,-4-2 1 16,3-2-1-16,3-3 0 0,0-8 0 15,2-2-3 1,2-8-4-16,0-1-9 0,0-10-52 16</inkml:trace>
  <inkml:trace contextRef="#ctx0" brushRef="#br0" timeOffset="405617.2303">7603 11185 3908 0,'7'-3'90'0,"4"3"-63"15,4 0-9-15,8 0-7 0,-1 0-6 16,5 0-4 0,2 0-1-16,9 0-2 0,-9 0-18 15,-5 0-63-15</inkml:trace>
  <inkml:trace contextRef="#ctx0" brushRef="#br0" timeOffset="405893.2368">7928 11221 3776 0,'7'0'155'0,"-1"0"-106"15,8 0-14-15,1 0-11 16,8-7-10-16,-1-4-10 15,1-3-1-15,-4 0-1 16,-2 0 0-16,-9 1 0 0,-4 1 2 16,-1 3-1-16,-3 1-1 15,0 2-1-15,0 3 0 16,-11 3-1-16,-2 0-2 16,-5 0 1-16,2 7 0 15,0 9 0-15,0 2 1 16,6-1 0-16,3 2 0 15,5-5 0-15,2 0 0 16,0-3 0-16,2-4 0 16,15-1 0-16,6-5 0 15,15-1-1-15,-5 0-8 16,-4 0-62-16</inkml:trace>
  <inkml:trace contextRef="#ctx0" brushRef="#br0" timeOffset="406144.1055">8238 11215 3797 0,'0'6'135'0,"0"-1"-82"16,0 2-19-16,0-2-10 16,0-4-10-16,0 0-8 15,0-1 1-15,0 0-1 16,0 0-2-16,12-2-2 15,1-15-2-15,1-1 0 0,1-3 0 16,3 4 0 0,-1-1 0-16,4 6 0 0,8-1-4 15,-5 6-12 1,-4 2-58-16</inkml:trace>
  <inkml:trace contextRef="#ctx0" brushRef="#br0" timeOffset="406664.6095">8501 11180 3809 0,'0'7'126'16,"0"3"-69"-16,-6 2-25 15,-6 2-16-15,1-2-6 0,5-1-5 16,-1-6-2-16,4-3-1 15,3-2 1-15,0 0 5 16,0 0 1-16,0-4-7 16,0-10-2-16,14-2 1 15,1-2-1-15,4-1 0 16,-1 2 0-16,1 0 0 16,-1 5-1-16,-2 5 1 15,-2 5 0-15,-6 2 0 16,1 0 0-16,-2 2-1 15,-5 12 1-15,1 2-1 16,-3 0 1-16,0-2 0 16,0 0 0-16,0-6 1 15,0-4-1-15,0-4 1 16,0 0 1-16,0 0 0 0,0-4 0 16,4-13-2-16,7 0 0 15,5-3-1-15,-1-2 1 16,1 0-2-1,-1 2 1-15,1 3 1 0,-3 5-1 16,1 5 0-16,-5 7 1 16,-1 0 0-16,0 0 0 15,-4 12 0-15,0 6-1 16,-2 0 1-16,-2 2 0 16,0-2 0-16,0 0 0 15,0-2 0-15,0-4 0 16,0-1-1-16,0-4-1 0,11-3-6 15,3-4-8-15,1 0-52 16</inkml:trace>
  <inkml:trace contextRef="#ctx0" brushRef="#br0" timeOffset="407029.6088">9237 11076 3915 0,'0'0'118'0,"0"0"-102"15,0 0-7-15,2 0 0 16,18 0-6-16,5 2 2 16,8-2-3-16,3 0 0 15,-3 0-1-15,-2 0 0 16,-4 0-1-16,-4-2 1 16,-6 1-1-16,-3-3 0 15,-1 2 0-15,-1 0-1 16,-4 2-5-16,-3-3-7 15,-1 3-51-15,-4-3-637 0</inkml:trace>
  <inkml:trace contextRef="#ctx0" brushRef="#br0" timeOffset="407360.8514">9428 11004 2850 0,'0'0'1057'16,"0"0"-994"-16,3 0-43 16,10 0 9-16,2 0-9 0,4 0-7 15,1 0-6-15,-1 7-1 16,2 3-2 0,-3-1-2-16,-3 5 1 0,-3-1-1 15,-6 3 0-15,-3-2-1 16,-3 4 1-16,0-1-1 15,-12 3 0-15,-8-3 0 16,-2 1 0-16,-3-2-1 16,4-2 0-16,-2-2 0 15,3-2 1-15,-1-4-1 16,2-1-2-16,-8-5-2 16,2 0-13-16,5 0-138 0</inkml:trace>
  <inkml:trace contextRef="#ctx0" brushRef="#br0" timeOffset="420157.4122">10347 10882 3861 0,'7'0'88'0,"-1"-5"-53"16,1 0-9-16,0-2-10 15,-2 5 1-15,-3-1-7 16,0 3-2-16,-2 0-1 16,0-2-2-16,0 2 1 15,0 0-3-15,0-2 0 16,0 0-1-16,0-1-1 15,0 0-1-15,0 1 0 16,0-2 0-16,0 2 0 16,-4 1 0-16,-8-4 0 15,1 3 0-15,-5 0 0 0,-1 2 1 16,-4 0-1-16,2 0-1 16,-2 0 1-1,1 0 0-15,-3 2 1 0,4 6-1 16,1 3 0-16,3 1 0 15,-1-1 0-15,5 3-1 16,2 4 1-16,2 1 0 16,0 0 0-16,3 4 0 15,0 0 0-15,2 2 0 16,2-1 0-16,0 1 0 16,0 0 0-16,0 1 0 15,6-2 0-15,9-2 0 16,3-3-1-16,5-5 1 0,2-1 0 15,-2-3-1 1,2-1 1-16,-2-4 0 0,-1 2 0 16,-5-6 0-16,4 3 0 15,-3-1 0-15,4-3 0 16,2 0 0-16,3 0 0 16,2 0 0-16,0-8 0 15,-4-4 0-15,-3 0 0 16,-2-5 1-16,-4 0-1 15,-3-2 1-15,-2-3-1 16,-2-4 1-16,0-4 0 16,0-1-1-16,-2-3 0 15,0 1 1-15,-5 1-1 16,-2 4 0-16,0 0 0 16,0 5 0-16,-5 0 0 0,-6 6 0 15,-2 2 0-15,-1 6-1 16,-1 4-2-16,-14 5-3 15,2 0-28-15,2 0-190 16</inkml:trace>
  <inkml:trace contextRef="#ctx0" brushRef="#br0" timeOffset="423431.601">7121 12093 3978 0,'0'-1'70'0,"0"-2"-53"16,0 3-4-16,0 0-8 15,0 0-1-15,0 0-3 16,0 0 0-16,0 0-1 16,0 0 0-16,0 0 1 15,0 0-1-15,0 0 0 16,-4 8 0-16,-11 10 0 15,-4 5 0-15,-2 2 0 16,0 1 0-16,1 1 0 16,7-3 0-16,1-4 0 0,6-4 0 15,4-4 0 1,2-4 0-16,0-4 0 0,0 1 0 16,8-5-1-16,13 0 1 15,1 0 0-15,5 0 0 16,0 0 0-16,-3 0 0 15,-2 0 0-15,-1 0 0 16,-4 7 0-16,-1 1 0 16,-3 6 0-16,-3 0 0 15,-6 2 0-15,-4 3 0 16,0-2 0-16,0 1 0 16,-2 0 0-16,-14-1 0 15,-2-2 0-15,0-3 0 16,0 0 0-16,5-3 0 0,2-6 0 15,2-1-1-15,2-2 0 16,3 0-1-16,2-2-7 16,-1-10-30-16</inkml:trace>
  <inkml:trace contextRef="#ctx0" brushRef="#br0" timeOffset="423715.4398">7077 12119 3930 0,'11'-9'96'15,"5"-1"-67"-15,6-5-17 0,10-1-6 16,5 2-2-16,5 0-3 16,1 4-1-16,-1 4 1 15,-2 6-1-15,-4 0-2 16,6 2-5-16,-6 12-15 15,-9 0-85-15</inkml:trace>
  <inkml:trace contextRef="#ctx0" brushRef="#br0" timeOffset="424013.2661">7623 12354 3847 0,'0'9'104'0,"0"2"-50"0,0 1-30 16,-4 2-10-16,-3-2-7 16,2 0-4-16,3-2-2 15,2-3 0-15,0-7-1 16,16 0-7-16,6 0-30 0</inkml:trace>
  <inkml:trace contextRef="#ctx0" brushRef="#br0" timeOffset="424266.1216">8040 11976 3970 0,'0'0'75'0,"0"0"-62"0,0 0-8 16,0 21-3-16,0 7 3 15,-6 11-2-15,-10 2-1 16,0 5-1-16,0-1 0 16,4-3 0-16,4-4-1 15,4-6-1-15,4-8-4 16,0-8-6-16,0-8-35 16,2-6-284-16</inkml:trace>
  <inkml:trace contextRef="#ctx0" brushRef="#br0" timeOffset="424315.0939">7843 12226 3920 0,'0'-2'105'0,"0"0"-78"16,0 2-11-16,12 0-10 15,12 0-4-15,10 0-1 16,6 0-1-16,4 8-1 15,14 2-6-15,-13-3-17 16,-7-2-80-16</inkml:trace>
  <inkml:trace contextRef="#ctx0" brushRef="#br0" timeOffset="424640.6656">8229 12296 3847 0,'0'0'143'0,"3"0"-122"15,1 0-1-15,2 0 2 16,6 0-7-16,11 0-4 16,8 0-8-16,2 0-1 15,3-10-1-15,-5 0 0 16,-9 1-1-16,-9 0 1 16,-4-2 0-16,-7 2 0 15,-2-1-1-15,0 0 0 16,-6 1 0-16,-15 6 0 15,-2 3 0-15,-6 0 0 0,0 0 0 16,0 8-1-16,4 6 1 16,4 2 0-16,11 0 0 15,1 0 0-15,9-2 0 16,0 1 0-16,0 0 0 16,11-3-1-16,9-2 0 15,2-4-2-15,14-3-7 16,-5-3-14-16,-4 0-73 0</inkml:trace>
  <inkml:trace contextRef="#ctx0" brushRef="#br0" timeOffset="424914.0447">8512 12348 3286 0,'0'6'551'15,"2"0"-455"-15,-2 2-43 16,3 0-17-16,0 1-11 15,-1-6-13-15,-2-1-4 16,2 0-3-16,-2-2-1 16,2 0 0-16,0 0-1 15,3-4 1-15,3-12-3 16,4-5-1-16,3-2 0 16,-1 0 0-16,1-2 0 15,1 5 0-15,-1 4-1 16,4 4-1-16,10 4-3 15,-8 5-26-15,2 0-167 0</inkml:trace>
  <inkml:trace contextRef="#ctx0" brushRef="#br0" timeOffset="425465.7657">8809 12302 3847 0,'0'8'106'0,"0"0"-49"16,0 4-23-16,0 0-18 16,0 2-7-16,0-4-6 15,-2 0-1-15,2-3 0 16,0-5-1-16,0-2 1 16,0 0 0-16,0 0 1 0,0-2 0 15,0-10-3-15,8-5 0 16,6-3 0-16,1 2 0 15,6-2 0-15,-1 4 0 16,-3 2 0-16,-3 6 0 16,-3 4-1-16,-2 4 1 15,-3 0 0-15,2 0-1 16,-4 12 1-16,0 2 0 16,1 2 0-16,-5 0 0 15,0-2 0-15,0-1 0 16,0-8 0-16,0-1 0 15,0-1 0-15,0-3 0 0,0 0 1 16,4 0 0 0,6-9-1-16,5-5 0 0,7-6 0 15,5 0 0-15,4-1-1 16,-2 4 1 0,-2 5-1-16,-5 4 1 0,-4 6 0 15,-3 2 0-15,-1 0 0 16,-3 12-1-16,-5 6 1 15,-4 4 0-15,-2 0 0 16,0 2 0-16,0 1 0 16,-2-4-1-16,-2-3 1 15,2-2-2-15,2-4-4 16,12-6-4-16,7-6-53 0</inkml:trace>
  <inkml:trace contextRef="#ctx0" brushRef="#br0" timeOffset="428650.8459">9652 12354 3977 0,'0'0'69'0,"4"0"-54"15,3 0-5-15,9 0-5 16,7 0-2-16,18-3-1 16,8-2 0-16,4 1-1 15,-1 1 0-15,-10 1 0 0,-9 2-1 16,-8 0 0-16,-7 0 0 16,-5 0 0-16,-1 0-1 15,-1 0 0-15,-3 0-2 16,-1 0-6-16,-4-3-28 15,-3-5-267-15</inkml:trace>
  <inkml:trace contextRef="#ctx0" brushRef="#br0" timeOffset="428921.6909">9978 12168 3914 0,'6'0'104'0,"5"-2"-75"0,5 2-14 15,5 0-6 1,8 0-3-16,0 4-3 0,-2 8-1 16,-2 4-1-16,-10 2-1 15,-5 1 0-15,-10 0 0 16,0 0 1-16,-14 1 0 16,-17 3-1-16,-7-2 0 15,-2-2 0-15,-1-1 1 16,4-4-2-16,3-2 1 15,10-3-1-15,6-4-5 16,9-3-8-16,9-2-86 0</inkml:trace>
  <inkml:trace contextRef="#ctx0" brushRef="#br0" timeOffset="429408.8655">10873 11722 3792 0,'0'-1'173'0,"0"-2"-126"15,0 3-17-15,0 0-13 16,0 0-9-16,0 0-5 15,7 4-1-15,11 13 5 16,4 5-4-16,4 4-1 16,3 3 0-16,2 2-1 0,1 1 0 15,-3-2-1 1,-2 2 0-16,-5-4 0 16,-4-1 0-16,-3-6 0 0,-4-3 0 15,-1-5 0-15,-6-2 0 16,3-4-2-16,1-7-1 15,2 0-7-15,-4 0-48 0</inkml:trace>
  <inkml:trace contextRef="#ctx0" brushRef="#br0" timeOffset="429679.2331">11145 11747 3619 0,'-4'0'386'0,"-5"0"-353"16,-5 4-19-16,-1 16 0 0,-5 7-7 15,-1 9-2-15,2 5-3 16,-1 2 0-16,-3 1-2 16,0-5 1-16,0-1-1 15,0-4 0-15,1-3 0 16,7-7 0-16,3-5 0 15,10-4-2-15,2-9-4 16,6-4-14-16,12-2-141 0</inkml:trace>
  <inkml:trace contextRef="#ctx0" brushRef="#br0" timeOffset="430607.8721">11467 11292 3772 0,'0'-3'176'0,"2"3"-127"15,-2 0-19-15,0 0-12 16,0 0-9-16,0 0-8 0,0 8 2 16,0 10 1-16,0 4 1 15,0 2-2-15,-10 5-1 16,4-1-1-16,1-2 0 15,5 1-1-15,0-6 1 16,0-5-1-16,7-2 0 16,15-7 1-16,5-6 0 15,2-1 1-15,2 0-1 16,-2-7 0-16,-7-8-1 0,-6-1 1 16,-5 0-1-1,-4 2 0-15,-2 6 0 0,-3 2 1 16,-2 6-1-16,0 0 0 15,0 0 0-15,0 8 0 16,0 8 0-16,0 9 0 16,0 0 0-16,0 3 0 15,0 4 0-15,0-1-1 16,-2 10-5-16,-6-9-9 16,0-6-90-16</inkml:trace>
  <inkml:trace contextRef="#ctx0" brushRef="#br0" timeOffset="432206.3627">10487 12397 3825 0,'0'0'113'0,"0"0"-69"16,0 0-11-16,0 0-14 0,0 0-6 16,0 0-6-16,0 0-1 15,0 0 0-15,0 0-1 16,0 0-1-16,0 0-1 15,0 0-1-15,0 0-1 16,0 0-1-16,8 0 0 16,7 0 0-16,7 0 1 15,9 0 0-15,5 0-1 16,6 0 0-16,7-7 1 16,5 0-1-16,0-2 0 15,1 1 0-15,1 2 0 16,-3-3 0-16,3 4 1 0,-2-2-1 15,-1 0 0 1,3 0 0-16,2-2 0 0,0-2 0 16,2 4 0-16,0-1 0 15,-2 2 0-15,-6 2 0 16,-6 3 0-16,-4-2 0 16,-6 3 0-16,-2 0 0 15,-5 0 0-15,-2 0 0 16,-1 0 0-16,-2 0 0 15,-1 0 0-15,-1 0 0 16,0 0 0-16,-4 0 1 16,0 0 0-16,-5 0-1 15,-4 0 0-15,-2 0 1 0,-2 0-1 16,-5 0 0-16,2 0 0 16,-2 0 0-1,0 0 0-15,0 0 0 0,0 0 0 16,0 0 0-16,0 0 0 15,0 0 0-15,0 0 0 16,0 0 0-16,0 0 0 16,0 0 0-16,0 0 0 15,0 0 0-15,0 0 0 16,0 0 0-16,0 0 0 16,0 0 0-16,0 0 0 15,0 0 0-15,0 0 0 16,0 0 0-16,0 0 0 15,0 0 0-15,0 0 0 16,0 0 0-16,0 0 0 16,0 0 0-16,0 0 0 15,0 0 0-15,0 0 0 0,0 0 0 16,0 0 0-16,0 0 0 16,0 0 0-16,0 0 0 15,0 0 0-15,0 0 0 16,0 0 0-16,0 0 0 15,0 0 0-15,0 0 0 16,0 0 0-16,0 0 0 16,0 0 0-16,0 0 0 15,0 0 0-15,0 0 0 16,0 0 0-16,0 0 0 16,0 0 0-16,0 0 0 0,0 0 0 15,0 0 0-15,0 0 0 16,0 0 0-1,0 0 0-15,0 0 0 0,0 0 0 16,0 0 0-16,0 0 0 16,0 0 0-16,0 0 0 15,0 0 0-15,0 0 0 16,0 0 0-16,0 0 0 16,0 0 0-16,0 0 0 15,0 0 0-15,0 0 0 16,0 0 0-16,2 0 0 15,0 0 0-15,0 0 0 16,1 0 0-16,-1 0 0 0,-2 0 0 16,0 0 0-16,2 0 0 15,-2 0 0-15,0 0 0 16,0 0 0 0,0 0 0-16,0 0 0 0,0 0 0 15,0 0 0-15,0 0 0 16,0 0 0-16,0 0 0 15,2 0-1-15,-2 0 0 16,0 4-2-16,0 0-1 16,0 0-5-16,0 1-11 15,0 0-41-15,-9-1-164 0</inkml:trace>
  <inkml:trace contextRef="#ctx0" brushRef="#br0" timeOffset="433148.8149">11027 12796 3567 0,'0'0'314'15,"0"0"-252"-15,0 0-29 16,0-3-7-16,0 1-4 15,0-2-4-15,-2 1-3 16,-3-2-4-16,1 1-4 0,2 1-2 16,0 1-1-1,2-3-1-15,0 1-2 0,0-2 0 16,0-2-1-16,6-4 0 16,11 0 0-16,4 1 0 15,1-1 0-15,3 3 0 16,-1 5 0-16,-2 0 0 15,-1 4 0-15,-4 0 0 16,-1 0 0-16,-7 6 0 16,-5 8 0-16,-4 4 0 15,0 4 0-15,-4 2 0 16,-19 5 0-16,-6 3 0 16,-8-1 0-16,-3 6 0 15,0-3 0-15,1 0 0 16,8-4 0-16,10-7 0 0,9-4 0 15,7-5 0-15,5-4 0 16,0-2-1-16,3-1 1 16,17-4 0-16,7-3 0 15,6 0 0-15,1 0 0 16,-1 0 0-16,-4 0 0 16,-2-6 0-16,-2-2 0 15,-2-1 0-15,-2 0-3 16,8-8-2-16,-7 0-12 15,-2-1-150-15</inkml:trace>
  <inkml:trace contextRef="#ctx0" brushRef="#br0" timeOffset="433561.8628">11469 12687 3930 0,'0'0'93'0,"0"0"-82"16,0 4-9-16,0 12 11 15,0 8-4-15,-8 6-3 16,-3 2-2-16,1 5-2 16,0-5 0-16,6-1-2 15,4-2 1-15,0-10 0 0,4-2-1 16,19-9 1-16,6-8 3 15,8 0-2-15,2 0-1 16,-1-18 0-16,-5 0-1 16,-4-3 0-16,-9 3 1 15,-5 3 0-15,-4 4 0 16,-5 4 0-16,-2 7 0 16,-4 0-1-16,2 0-1 15,-2 14 1-15,0 10 0 16,0 2 0-16,0 3 0 15,-6 2 0-15,-4-4 0 16,1 0 0-16,-7 1-2 16,3-8-5-16,0-8-53 0</inkml:trace>
  <inkml:trace contextRef="#ctx0" brushRef="#br0" timeOffset="434701.5207">7449 13358 3551 0,'0'-3'432'16,"0"1"-384"-16,0-2-27 15,0 4-13-15,0 0-4 16,-13 0-3-16,-5 2-1 15,-4 14 4-15,-5 9-1 16,-6 6-1-16,2 8 1 16,-6 2 0-16,4 5-3 15,2 2 1-15,2 2-1 16,4 3 0-16,6-3 0 16,5-2 0-16,5-4 0 15,9-8 0-15,0-8 0 16,16-8-1-16,15-7 1 15,5-11 0-15,6-2 0 16,-2 0 0-16,-2-2 0 0,-7-13 1 16,-6 0-1-16,-10-4 0 15,-4 0 0-15,-8-1 1 16,-3 1 1-16,0-1-1 16,-9 1 0-16,-11 5-1 15,-5 5 0-15,-1 5 0 16,1 0 0-16,2 4 0 15,4 0 0-15,5 0-1 16,3 10-1-16,5 4-1 16,0 2-2-16,6 2-2 15,8-1-17-15,7-8-86 0</inkml:trace>
  <inkml:trace contextRef="#ctx0" brushRef="#br0" timeOffset="435002.3438">7619 13898 3860 0,'0'2'144'15,"0"4"-135"-15,0 0-6 16,0 4 7-16,0-6-5 15,4 4-4-15,5-3-1 16,11-5-5-16,1 0-27 16,-2-7-345-16</inkml:trace>
  <inkml:trace contextRef="#ctx0" brushRef="#br0" timeOffset="435319.1666">8127 13445 3945 0,'2'0'83'0,"1"0"-76"0,1 14-2 15,0 12 4-15,-2 9-3 16,-2 2-1-16,0 6-2 15,0 0 1-15,0 3-2 16,-10 3-1-16,-2-3-1 16,1-2 0-16,2-8-3 15,9-8-7-15,0-11-14 16,0-4-24-16</inkml:trace>
  <inkml:trace contextRef="#ctx0" brushRef="#br0" timeOffset="435669.9646">8086 13726 3973 0,'7'0'72'0,"7"0"-63"15,4 0-1-15,6 0-3 16,5 0-5-16,14 0-2 15,-6 4-13-15,-5-2-49 0</inkml:trace>
  <inkml:trace contextRef="#ctx0" brushRef="#br0" timeOffset="435903.8302">8579 13802 3914 0,'7'0'113'0,"4"0"-92"16,5 0-9-16,1 0-4 15,2-11-5-15,-2 2 1 16,-1-6-1-16,-3 2 0 16,-1-1-1-16,-6 0-1 15,-6 0 1-15,0 3-1 16,0 1 0-16,-11 5-1 15,-7 5 0-15,-4 0 0 16,-3 0 0-16,3 8 0 16,2 6-1-16,4-1 1 0,3 4 0 15,4-3 0 1,5 0 0-16,4-1 0 0,0-2 0 16,0-3 0-1,13-1 0-15,12-4-1 0,4-1-2 16,17-2-7-16,-5 0-27 15,-4-2-168-15</inkml:trace>
  <inkml:trace contextRef="#ctx0" brushRef="#br0" timeOffset="436442.5754">8996 13705 2861 0,'0'-1'1023'0,"0"1"-960"15,0 0-37-15,0 0 1 16,0 0-8-16,0 0-7 15,0 0 6-15,0 10-7 16,0 4-3-16,0 0-5 16,0 2-2-16,0-2 1 15,0-4-1-15,0-2 0 16,0-2-1-16,0-4 0 0,0-2 5 16,0 0-1-16,0 0-2 15,0-12-1-15,0-2-1 16,4-2 0-16,8-2 0 15,3 1 0-15,1 4 0 16,-3 1 0-16,1 3 0 16,-5 6 0-16,-5 3 0 15,3 0 0-15,-3 3-1 16,1 14 1-16,-3 5 0 16,0-4 0-16,-2 0 0 15,0-4 0-15,0-4 0 16,0-6 0-16,0-4 0 0,0 0 1 15,5 0-1-15,6-14 0 16,7-4 0-16,1-2 0 16,8 0 0-16,2 2 0 15,0 0 0-15,2 6-1 16,-4 1 1-16,-2 6-1 16,-3 5 1-16,-2 0 0 15,-2 1 0-15,-5 16 0 16,1 0-1-16,-5 2 1 15,2-1 0-15,0-2 0 16,6-4-1-16,6 0-2 16,26-12-6-16,-5 0-28 15,-3 0-277-15</inkml:trace>
  <inkml:trace contextRef="#ctx0" brushRef="#br0" timeOffset="436931.8464">9837 13728 3955 0,'10'0'61'0,"11"0"-47"15,4 0 7-15,8 0-8 16,5 0-6-16,1 0-1 16,0 0-4-16,-3 0-2 15,-10 0-1-15,-4-2-4 16,-6-3 0-16,-5-4-3 15,-7 1-4-15,-1-2-4 16,-3-2-6-16,0 2 8 0,-16 0 8 16,0-1 5-16,1 3 1 15,2 1 3 1,3 0 9-16,6 2 8 0,4 0-2 16,0 1-4-16,0 3-6 15,0 1-3-15,14 0-3 16,1 0 0-16,3 0 0 15,4 0 0-15,-2 5-1 16,3 5-1-16,-6 2 1 16,-3 5 0-16,-5-2-1 15,-7 3 1-15,-2 3 0 16,0-1 0-16,-17 2-1 16,-6-2 1-16,-4-1-1 15,3 0 0-15,3-6 0 16,6-1 0-16,6-3 0 0,7-4-3 15,7-5-6-15,16 0-3 16,4 0-68-16</inkml:trace>
  <inkml:trace contextRef="#ctx0" brushRef="#br0" timeOffset="437419.7501">10862 13600 3973 0,'0'-4'59'16,"2"1"-38"-16,-2-1-7 15,0 2-4-15,0 2-4 16,0 0-4-16,0 0-1 15,0 5 0-15,-4 10-1 16,-12 9 1-16,-4 4-1 16,0 2 0-16,2 2 0 15,1 1 0-15,3-3 0 16,7-2 0-16,7-3 0 16,0-4 0-16,9-5 0 15,18-4 0-15,8-3 0 16,6-8 0-16,-1-1 0 15,0 0 0-15,-3-4 0 0,-4-10 0 16,-2 0 1-16,-3-8-1 16,-3 5 0-16,-5-10 1 15,-2 3-1-15,-7 0 0 16,-7 0 1-16,-4 3-1 16,0 3 0-16,-8 4 0 15,-11 9 0-15,-5-1 0 16,-3 6 0-16,-4 0-1 15,-1 0-1-15,-7 8-4 16,7 2-23-16,6-4-216 0</inkml:trace>
  <inkml:trace contextRef="#ctx0" brushRef="#br0" timeOffset="438613.7236">7206 14488 3597 0,'0'0'303'0,"0"0"-243"15,0 0-19-15,0 0-16 16,0 0-14-16,0 0-7 0,0 0-1 15,0 0 0-15,0 0 1 16,0 0 1-16,0 0 2 16,0 0-2-16,0 0 0 15,0 0 1-15,0 0-2 16,0 0-1-16,0 0-2 16,2-10-1-16,8 3 0 15,1-2 0-15,-1 1 0 16,6 0 0-16,5 1 0 15,0 0 0-15,2 0 0 0,4 4 0 16,-3-1 0-16,1 1 0 16,-1 1 0-16,-4 2 0 15,1 0 0-15,-8 0 0 16,-3 5 0-16,-2 9 0 16,-2 4 0-16,-6 3 0 15,0 8 0-15,0 5 0 16,0 2 0-16,-14 4 0 15,-1-5 0-15,-1 2 0 16,1-5 0-16,1-4 0 16,3-4 0-16,3-10 0 15,1-4 0-15,5-2-1 16,2-6-2-16,0-2-2 16,0 0-3-16,0-7-16 15,0-7-255-15</inkml:trace>
  <inkml:trace contextRef="#ctx0" brushRef="#br0" timeOffset="438899.1418">7316 14691 3930 0,'0'-7'76'16,"10"3"-47"-16,9-4-7 16,3 4-10-16,7-5-7 15,7 6-1-15,1 1-2 16,1 2-2-16,16 0-1 15,-12 0-9-15,-6 0-49 0</inkml:trace>
  <inkml:trace contextRef="#ctx0" brushRef="#br0" timeOffset="438961.9153">7775 14691 3850 0,'2'5'107'0,"2"3"-69"16,-2 0-14-16,3 2-8 15,0 0-6-15,6-3-4 16,9-4-3-16,31-3-3 16,-4-8-15-16,1-9-179 0</inkml:trace>
  <inkml:trace contextRef="#ctx0" brushRef="#br0" timeOffset="439249.7505">8238 14374 3996 0,'4'0'37'0,"2"12"-23"15,-2 6 0-15,5 5-4 16,-3 5-3-16,1 2-3 16,0 1-2-16,-3 5-1 15,-4-6-1-15,0-2 0 16,0-5 0-16,0-4-4 15,-6-7-6-15,-10-8-11 16,-5-4-52-16</inkml:trace>
  <inkml:trace contextRef="#ctx0" brushRef="#br0" timeOffset="439814.8486">8111 14614 3909 0,'9'-4'79'15,"9"4"-54"-15,5 0-3 16,6 0-5-16,4 0-9 15,0 0-1-15,1 0-3 16,-1 0-3-16,2 0-1 16,1 6 0-16,3 2-3 15,-2-4-8-15,3 1-8 16,1-5-10-16,-1 0 9 16,-3 0 14-16,-3 0 6 15,-5 0 12-15,-5-5 13 16,-1-3-1-16,-6 2-8 0,-1-7-6 15,-5 6-3-15,-4-3-2 16,-2 1-2-16,-5 0-1 16,0 1-2-16,0 2 0 15,-3 0 0-15,-12 1 0 16,-4 5 0-16,-2 0 0 16,-2 0 0-16,-1 11 0 15,1-1 0-15,8 3 0 16,1 4 0-16,10-5 0 15,4 4 0-15,0-3-1 16,16 4 0-16,13-5-3 16,6-2-8-16,3-3-27 0,0-6-54 15,-7-1-165 1,-4 0 68-16,-9 0 190 0,-7 0 268 16,-7 0-121-16,-2 0-71 15,1 0-34-15,-3 0-19 16,0 0-14-16,0 6-5 15,0 2 2-15,0 2-2 16,0-2-2-16,2-2 1 16,-2-2 0-16,0-4 1 15,0 0 0-15,0 0-1 16,3-10-1-16,3-8-2 16,3-2 0-16,5-2 0 15,7 3 0-15,4-4 0 16,6 5-1-16,-2 4 1 15,-2 6-2-15,-2 4 0 16,-5 4-5-16,-3 0-8 0,1 0-44 16,-2 9-66-16,-5-2-748 15</inkml:trace>
  <inkml:trace contextRef="#ctx0" brushRef="#br0" timeOffset="440264.7199">9206 14656 3729 0,'0'0'159'0,"2"2"-106"15,0-1-13-15,-2 2-6 16,2-1-13-16,0 2-5 16,0 0-7-16,2-2-2 15,-2 0-4-15,0 1 0 16,-2-2-2-16,2-1 0 0,2 0 0 16,5 0 2-16,5-1 0 15,5-14-2-15,4 1-1 16,2-3 0-16,-1 4 0 15,-6 7 0-15,-2-1 0 16,-6 1 0-16,-1 6 0 16,-2 0 0-16,-2 0 0 15,1 6 0-15,1 3 0 16,-1 1 0-16,0-3 0 16,0 0 0-16,-4-2 0 15,0-5 0-15,0 0 0 16,-2 0 0-16,3 0 1 15,1 0-1-15,8 0 1 0,1 0-1 16,3-3 0 0,1 1 0-16,-1 2 0 0,-1 0 0 15,1 0 0-15,-1 0 0 16,4 5 0-16,0 4 0 16,1 1 0-1,7-2-1-15,2-1-1 0,25-7-7 16,-10 0-29-16,-1 0-395 0</inkml:trace>
  <inkml:trace contextRef="#ctx0" brushRef="#br0" timeOffset="440553.5686">10084 14668 3903 0,'6'0'118'15,"6"0"-106"-15,3 0-6 16,4 0 10-16,5 0-6 16,4 0-3-16,3 0 0 15,4 0-5-15,-4 0 0 16,-2 0-2-16,-5 0 0 16,-4 0 0-16,-2 0-1 15,-3 0-1-15,-3 0-6 16,-10-4-6-16,1-2-34 0,-3-2-124 15</inkml:trace>
  <inkml:trace contextRef="#ctx0" brushRef="#br0" timeOffset="440845.3928">10408 14529 3943 0,'0'0'69'16,"4"-3"-45"-16,2 1-8 15,5 2-6-15,7 0-3 16,3 0 0-16,0 0-3 15,2 14-2-15,-1 3 0 16,-4 3-1-16,-4 5 0 16,-10 1 0-16,-4 2-1 15,0 0 0-15,-9-2 0 16,-11 0 1-16,-5-2-1 16,0-2 0-16,6-5-1 0,1-3-2 15,5-10-7 1,6-4-58-16</inkml:trace>
  <inkml:trace contextRef="#ctx0" brushRef="#br0" timeOffset="441440.0557">11453 14258 2391 0,'2'0'1567'0,"0"0"-1491"16,0 0-56-16,6 0-10 16,0 0-4-16,5 0-1 15,5 7 0-15,5 7-2 16,1 0-1-16,5 4 0 0,0 3-2 16,0 2 1-16,0-1-1 15,-5 1 0-15,-3 0 0 16,-8-2 0-16,-1-1 0 15,-6-6 0-15,-2-2-2 16,1-8 0-16,1-4-3 16,1 0-8-16,0-4-58 0</inkml:trace>
  <inkml:trace contextRef="#ctx0" brushRef="#br0" timeOffset="441790.8575">11733 14221 3667 0,'-2'0'316'0,"0"0"-279"16,-5 0-28-16,-9 8 9 15,-3 12 2-15,-6 10-11 16,-2 0-4-16,1 8-3 16,-1 1-2-16,0 0 1 15,1 2-1-15,1-3 0 16,5-6 1-16,3-4-1 15,3-8 0-15,7-6-1 16,7-8-1-16,11-6-7 16,16 0-5-16,4-12-136 0</inkml:trace>
  <inkml:trace contextRef="#ctx0" brushRef="#br0" timeOffset="442165.6405">12065 13856 3933 0,'3'-8'98'0,"2"2"-73"0,-3 1-11 16,0 0-5-16,-2 5-6 15,0 0-2-15,0 2-1 16,0 20 0-16,-9 8 0 16,-11 8 0-16,-2 5 0 15,-1 1 0-15,6 0 0 16,5-6 0-16,8-6 0 15,4-6 0-15,4-9 0 16,21-5 0-16,4-5 0 16,4-7 0-16,-2 0 0 15,-4-4 0-15,-6-13 1 16,-11-2 0-16,-7-6 0 0,-3 4-1 16,0 0 0-16,-16 5 0 15,-6 4 0-15,-5 10 0 16,-2 2 0-16,2 0-2 15,-2 14-3-15,8 5-8 16,4-1-52-16</inkml:trace>
  <inkml:trace contextRef="#ctx0" brushRef="#br0" timeOffset="442901.3256">10855 14915 3891 0,'0'0'92'0,"0"0"-60"15,3 0-4-15,16 0-11 0,6 0-10 16,8 0-3-16,7 0-1 16,8-6 0-16,7-2 0 15,6-1-1-15,10 0 0 16,5-2-1-16,6 0-1 16,3 1 1-16,2-4-1 15,0 2 0-15,-4-2 1 16,-8 0-1-16,-11 1 1 15,-10 1-1-15,-14 6 0 16,-9-3 0-16,-11 4 1 16,-1-3-1-16,-6 3 0 15,-3 0 0-15,-2 3 0 0,-2 0 0 16,-4-2 0 0,1 4 0-16,-3 0 0 0,0 0 0 15,0 0-2-15,0 0-3 16,0 0-5-16,0 6-15 15,-9 2-82-15</inkml:trace>
  <inkml:trace contextRef="#ctx0" brushRef="#br0" timeOffset="443401.5449">11083 15182 3937 0,'0'0'75'15,"0"0"-46"-15,0 0-12 16,0 0-4-16,4-9-7 16,12 1-2-16,4 2-3 15,4-3 1-15,3 4-1 16,0-3 0-16,-2 4 0 16,-2 3-1-16,-2 1 0 15,-5 0 0-15,-1 0 0 0,-1 0 0 16,-3 0 0-16,0 9 0 15,-2 1 1-15,0 7-1 16,-5 2 0-16,-2 6 0 16,-2 3 0-16,0-2 0 15,0 6 0-15,-6-5 0 16,-5 5 0-16,-3-6 0 16,3-3 0-16,-1 0 0 15,4-6 0-15,-1-1-1 16,3-5-1-16,-2-2-2 15,2-3-8-15,2-4-47 0</inkml:trace>
  <inkml:trace contextRef="#ctx0" brushRef="#br0" timeOffset="443711.3368">11141 15415 3981 0,'8'-9'72'0,"6"3"-64"16,6-2-2-16,11-1-2 15,4 0 1-15,8-3-3 16,2 1-1-16,-3 4-1 16,-4 0-2-16,4-2-5 15,-9 1-18-15,-6 4-80 0</inkml:trace>
  <inkml:trace contextRef="#ctx0" brushRef="#br0" timeOffset="443990.0879">11678 15200 3821 0,'9'-13'183'0,"2"-2"-151"16,5-2-15-16,3-1-6 15,4 5-3-15,1 1-2 16,-1 5-3-16,-4 3-2 16,0 4 0-16,-9 0 0 0,-5 8-1 15,-5 12 0 1,0 5 0-16,-15 3 1 16,-12 3-1-16,-4 1 0 0,-3 2 0 15,5-5 0-15,7-3 1 16,9-3-1-16,6-6 0 15,7-8 0-15,5-4 0 16,26-3 0-16,11-2 0 16,7 0 0-16,2 0 0 15,-2-2-1-15,-5-3 0 16,-7-4-1-16,-6-3-4 16,-7-2-5-16,-6 0-34 15,-4 5-169-15</inkml:trace>
  <inkml:trace contextRef="#ctx0" brushRef="#br0" timeOffset="444373.8469">12277 15083 3933 0,'2'0'90'16,"-2"0"-66"-16,0 0-13 15,0 0-7-15,-4 0 0 16,-11 14 4-16,-1 8-2 0,-1 0-4 16,1 2 0-1,0 5-2-15,7-2 1 0,2 0-1 16,7-5 0-16,0-4 0 16,11-4 0-16,20-12 1 15,10-2 0-15,8 0 0 16,4-13 0-16,-1-6-1 15,-8-5 1-15,-5-3-1 16,-11 0 1-16,-8 1-1 16,-6-1 1-16,-10 1-1 15,-4 4 0-15,0 2 0 16,-14 8 0-16,-10 6-1 16,-4 6 0-16,-15 0-2 15,5 11-5-15,7 1-42 0</inkml:trace>
  <inkml:trace contextRef="#ctx0" brushRef="#br0" timeOffset="448011.8039">13938 6296 3784 0,'7'-9'100'16,"-1"-3"-58"-16,2 3-19 15,-4-1-5-15,-2 4 14 16,0 0-6-16,-2 2-12 16,0 2 1-16,0-2-9 15,0-1-1-15,0 5 0 16,0-5 0-16,0 1-1 15,0 1-2-15,0 2 0 16,0 1-1-16,0 0 1 16,0 0-1-16,0 0-1 15,0 0 0-15,0 0 0 16,0 0 0-16,0 0-1 0,0 4 1 16,0 16 0-1,-2 8 0-15,-4 14 0 0,0 11 0 16,0 9 0-16,2 6 0 15,-1 5 0-15,5 2 0 16,0 1 0-16,0 0 0 16,5 1 0-16,5-1 0 15,2 2 0-15,-1-2 0 16,1 2 0-16,1 0 1 16,-3-6-1-16,4 3 0 15,-3-3 0-15,1 3 0 16,-1-3 0-16,-1 0 0 15,0-5 0-15,1 0 0 0,-3 0 0 16,-1-5 0 0,-4 1 0-16,-3-2 0 0,0 3 0 15,0-4 1-15,0 2-1 16,-5-4 0 0,5-1 0-16,0-3 0 0,0-2 0 15,9-2 0-15,4 1 0 16,3-2 0-16,-3 3 0 15,0 5 0-15,1-2 0 16,-3 0 0-16,1-1 0 16,-4 2 0-16,3-1 0 15,-1 1 0-15,-2 2 0 16,-3 2 0-16,-3 0 0 0,0-2 0 16,-2 2 0-1,0-3 0-15,2-2 0 0,0 2 0 16,1 1 0-16,2 4 0 15,-3 1 0-15,-2 4 0 16,2 4 0-16,-2 1 0 16,0 3 0-16,0 6 0 15,0 0 0-15,0-1 0 16,-4-2 0-16,-4-6 0 16,4-6 0-16,-2-1 0 15,1-2 0-15,-3 0 0 16,-4 3 0-16,-3 1 0 0,-3-2 0 15,-3 2 0 1,2-6 0-16,0 0 0 0,4-3 0 16,-1 0 0-16,1 2 0 15,1 2 0-15,1 7 0 16,2 0 0-16,-2 5 1 16,2 4-1-16,-3-1 0 15,1 4-1-15,-1-2 2 16,3 4-1-16,-3-5 0 15,4 3 0-15,1 1 0 16,2 3 0-16,0 2 0 16,1 19 0-16,1 18 0 15,-1-8 0-15,-1-15 0 16,-2-13 0-16,-2 3 0 16,0-3 0-16,-3 14 0 0,-1-4 0 15,3-11 1 1,2 5-1-16,-2-2 0 0,3-3 0 15,3-7 0-15,-1 0 0 16,1 0 0-16,-4 2 0 16,-3 2 0-16,-3 3 0 15,1 3 0-15,-1-4 0 16,3 0 0-16,3-4 0 16,4-3 0-16,2-3 0 15,-1-4 0-15,1 0 0 16,0 2 0-16,-1-7 0 0,2 1 0 15,1-3 0 1,0 2 0-16,-2-3 0 0,1-1 0 16,-1-1 0-16,-2-2 0 15,1-1 0-15,-2 2 0 16,0-1 0 0,1-4 0-16,-3 0 0 0,2-1 0 15,0-6 0-15,3 4 0 16,0-4 0-16,2-3 0 15,-1-3 0-15,3-2 0 16,0-10 0-16,0 0 0 16,0-3 0-16,-2-10 0 15,2-4 0-15,0-2 0 16,0-8-1-16,-2-4 1 0,2 0-1 16,-2 0 0-1,-3-4 0-15,0-49-3 0,3 8-9 16,-2-10-168-16</inkml:trace>
  <inkml:trace contextRef="#ctx0" brushRef="#br0" timeOffset="449671.8693">15211 6665 1372 0,'0'0'2622'0,"0"0"-2565"0,0-3-44 16,0-6-3-16,0-1-4 15,0 3-3-15,0-5-1 16,-4 1-1-16,-6-1 0 15,-3 1 0-15,-5 2-1 16,-4 3 0-16,-9 2 0 16,-7 4 0-16,-9 0 0 15,-4 0 1-15,-5 10-1 16,-2 6 0-16,0 6-1 16,5 2 1-16,4 6 0 15,7 2 0-15,8 5 0 0,5 0 0 16,11 1 0-1,7 3 0-15,7-4 0 0,4 2 0 16,0-3 0-16,2-2 0 16,13-1 0-16,6-6 1 15,3-1-1-15,5-6 0 16,5-2 0-16,1-5 0 16,5-5 0-16,3-4 0 15,-1-3 0-15,-2-1 0 16,-5 0-1-16,0 0 0 15,-10 0-2-15,10-9-2 16,-14 0-21-16,0 0-167 0</inkml:trace>
  <inkml:trace contextRef="#ctx0" brushRef="#br0" timeOffset="450223.8574">15461 6902 3969 0,'0'-4'79'16,"0"1"-66"-16,0 3-3 0,-5 0-6 15,-9 0-1-15,-1 0-3 16,-3 0 0-16,-1 3 1 16,0 11 0-16,4 1-1 15,1 2 0-15,6 4 0 16,1 2 0-16,3 0 0 15,4 0 0-15,0-3 0 16,0-2 1-16,11-6-1 16,9-1 0-16,4-7 0 15,5-4 2-15,4 0-1 0,2 0-1 16,-2-15 0 0,-6 0 1-16,-6-4-1 0,-5-3 1 15,-5 0 0-15,-4-2-1 16,-5 2 1-16,-2 3-1 15,0 6 1-15,0 3-1 16,-2 4 0-16,-5 1 0 16,1 5 0-16,-1 0-1 15,0 0 0-15,0 7-1 16,5 13-2-16,2-4-10 16,0-2-62-16</inkml:trace>
  <inkml:trace contextRef="#ctx0" brushRef="#br0" timeOffset="450577.9075">15893 6880 3973 0,'0'-2'60'15,"0"-2"-47"-15,-7 0-4 16,-11 2-5-16,-1 2-2 15,-4 0-1-15,3 0-1 16,5 2 0-16,6 6 0 16,5 2 0-16,4 2-1 15,0 4 1-15,6 4 0 16,11 0-1-16,4 0 1 16,1 0-1-16,-2 2 1 15,-2-3 0-15,-3 1 2 0,-7 0 1 16,-6-2-1-16,-2 0-1 15,0 0 1-15,-21-3-1 16,-8 2 2-16,-4-5-2 16,0-2-1-16,-9-5-1 15,11 0-8-15,8-5-46 0</inkml:trace>
  <inkml:trace contextRef="#ctx0" brushRef="#br0" timeOffset="451260.9642">16198 6789 3908 0,'0'0'87'0,"2"0"-60"0,4 0-12 15,0 0-4-15,5 4-1 16,5 13-4-16,3 5 0 15,4 4-2-15,6 4-1 16,2 3-2-16,0 2 0 16,0-1 0-16,-6-4-1 15,-2-2 1-15,-10-6-1 16,-5-2 0-16,-2-6 0 16,-6-1-1-16,0-6-3 0,0-7-2 15,-10 0-17-15,-3 0-304 16</inkml:trace>
  <inkml:trace contextRef="#ctx0" brushRef="#br0" timeOffset="451570.7871">16426 6742 3934 0,'0'1'42'0,"-14"22"-3"15,-7 7-10-15,-4 8-16 16,0 2-6-16,0 6-3 0,6-1-2 16,-4 1-1-1,5 2 0-15,1-7-1 0,-1-5-2 16,5-9-9-16,3-13-92 16</inkml:trace>
  <inkml:trace contextRef="#ctx0" brushRef="#br0" timeOffset="451868.6202">16098 6665 3861 0,'-2'12'73'0,"-2"6"-24"16,-3 7-16-16,0 9-11 15,0 8-8-15,1 8-8 16,-3 6-3-16,5 4 1 16,-1 2-2-16,5 0 0 15,0-3-2-15,5-9 1 16,19-10-1-16,5-12 1 15,4-10-1-15,3-8 0 16,-2-6-1-16,1-4 0 16,21 0-6-16,-10-8-13 0,0-6-70 15</inkml:trace>
  <inkml:trace contextRef="#ctx0" brushRef="#br0" timeOffset="452231.7054">16595 6545 3931 0,'7'0'93'16,"2"0"-78"-16,6 4-7 0,8 13 0 15,6 6-4-15,2 5-1 16,2 5 2-16,0 4-1 16,-6 4-3-16,-4 5 1 15,-7 2-1-15,-10 4 1 16,-3 2 0-16,-3-3-1 15,0 2-1-15,-16-5 0 16,-2-6 1-16,-2-3-1 16,2-11 0-16,0-5 0 15,4-6 0-15,4-6 0 16,-1-2-1-16,-1-8-7 0,3 2-10 16,3-3-66-16</inkml:trace>
  <inkml:trace contextRef="#ctx0" brushRef="#br0" timeOffset="452749.8605">17119 6918 3993 0,'0'0'57'0,"0"0"-49"15,0 0 1-15,13 0-3 16,12 2-1-16,6-2-3 15,7 1 0-15,3-1-1 16,-4 0 0-16,1 3 0 16,-7-3-1-16,-4 0 0 15,-7 0 0-15,-4 0 0 16,-8 0 0-16,-2 0-1 16,-6 0 0-16,0 0-5 15,0-3-34-15,-10 0-979 0</inkml:trace>
  <inkml:trace contextRef="#ctx0" brushRef="#br0" timeOffset="453100.0159">17307 6738 3936 0,'0'-3'105'16,"4"1"-85"-16,4-2-8 15,6 3-4-15,6-2-6 16,7 2-1-16,4 1-1 16,4 0 0-16,4 0 0 15,-4 0 0-15,10 0-5 16,-9 4-8-16,-5 1-49 0</inkml:trace>
  <inkml:trace contextRef="#ctx0" brushRef="#br0" timeOffset="453573.6796">17944 6805 3911 0,'0'0'84'15,"0"0"-45"-15,0 0-16 0,0 0-11 16,0-2-5-16,0-5-3 16,2-3-3-16,11-2 0 15,3-3-1-15,-1-2 0 16,4-1 0-16,-4-3 0 16,-1 2 0-16,-1-3 0 15,0-1 0-15,-2-1 1 16,1-1-1-16,-1 1 1 15,-3 3 0-15,-1 3 0 16,-2 6 0-16,-3 5 0 16,-2 4 0-16,3 3-1 15,-3 0 0-15,0 0 0 16,2 15 0-16,2 4 0 0,0 7 0 16,-2 4-1-1,3 6 1-15,-5 4 0 0,0 4 0 16,0 5 0-16,-2-1 0 15,-9 1 0 1,-3-3 1-16,1 0-1 0,0-11 0 16,3-5 0-16,4-6 0 15,2-6 0-15,1-6 0 16,3-2 0-16,0-2 0 16,0-3 0-16,0-1 0 15,0-4-1-15,0 1 1 16,0-1 0-16,0 0 0 15,0 0 0-15,0 0 0 16,0 0 0-16,0 0 0 16,0 0-1-16,0 0-2 0,-2 0-8 15,0-1-95-15</inkml:trace>
  <inkml:trace contextRef="#ctx0" brushRef="#br0" timeOffset="455354.4999">18559 6791 3398 0,'0'-2'338'0,"0"2"-214"0,0 0-67 16,-2-1-23-16,2-1-13 16,0 0-1-16,-2 0 5 15,2 2-3-15,0-3-6 16,0 3-7-16,0-1-3 15,0 1-1-15,0 0-1 16,0 0-2-16,-2 0-2 16,-1 0 1-16,1 0-1 15,0-3 2-15,0 3-1 0,2 0 0 16,0 0 0 0,0 0 0-16,0 0-1 0,0 0 1 15,0 0-1-15,0 0 0 16,0 0 1-16,0 0-1 15,0 0 0-15,6 0 0 16,12 0 0-16,6 0 0 16,10 0 0-16,1 0 0 15,8 0 0-15,1 0 0 16,6 0 0-16,-1 0 0 16,-7 0 0-16,-6 3 0 15,-10-2 0-15,-9 2 0 16,-9-1 0-16,-4 0 0 15,-1-2 0-15,-1 0 0 16,-2 2 0-16,0-2 0 0,2 0 0 16,-2 0 0-16,0 0 0 15,0 0 0-15,4 0 0 16,17 0-2-16,-1-6-6 16,2-6-62-16</inkml:trace>
  <inkml:trace contextRef="#ctx0" brushRef="#br0" timeOffset="455868.4701">19435 6442 3903 0,'0'0'135'0,"0"0"-120"15,0 0-8-15,0 0 1 16,13 7-3-16,8 5 1 0,5 3-3 16,6 8-2-16,-1 1 1 15,0 2-1-15,0 3-1 16,-4 0 1-16,-2 0-1 15,-6-2 0-15,2-1 0 16,-5-6 1-16,-3-4-1 16,-5-3 0-16,2-6 0 15,-2 0 0-15,-1-3 0 16,-1-3-1-16,2 1-2 16,3-2-5-16,-1 0-25 15,0-2-310-15</inkml:trace>
  <inkml:trace contextRef="#ctx0" brushRef="#br0" timeOffset="456200.8265">19823 6409 3865 0,'0'-5'89'0,"0"4"-34"15,0 1-26-15,0 0-17 16,-9 0-7-16,-4 1 1 16,-3 13 1-16,-2 9-4 0,2 3 0 15,3 2 1 1,-3 6-1-16,1 2-2 0,-1 3 0 16,1-2 0-16,1-1-1 15,3-2 0-15,1-5 0 16,2-5 0-16,4-6 0 15,4-7 0-15,0-2 0 16,0-9-1-16,7 0-8 16,11 0-47-16</inkml:trace>
  <inkml:trace contextRef="#ctx0" brushRef="#br0" timeOffset="456665.4909">19903 6096 3917 0,'4'-9'122'0,"4"1"-100"16,0 1-10-16,3 1-5 0,5 4-5 16,7 2-1-1,4 0 0-15,6 0-1 0,2 0 0 16,1 10 0-16,-5 6 1 16,-8 2-1-16,-10 4 0 15,-9 5 0-15,-4 2 0 16,0 2 0-16,-19 4 0 15,-8 0 0-15,0-1 0 16,-2-2 0-16,2-1 0 16,4-4 0-16,6-3 0 15,5-6 0-15,10-2 0 16,2-6 0-16,0-3 0 16,14 0 0-16,15-3 0 15,4-4 0-15,3 2 0 16,-3-2 0-16,-4 1-4 0,-10 4-6 15,-11-2-35-15,-6 2-960 0</inkml:trace>
  <inkml:trace contextRef="#ctx0" brushRef="#br0" timeOffset="457432.8694">19450 7018 3876 0,'0'0'94'0,"0"0"-48"0,0 0-15 16,0 0-15-16,0 0-6 16,0 0-4-16,0 0-3 15,4 0-2-15,4 0 0 16,7 0 0-16,6 0 0 16,5 0 0-16,8 0 0 15,3 0-1-15,9-4 0 16,2-2 0-16,4-2 1 15,-1 2-1-15,0 0 0 16,-2 2 1-16,-2-1-1 16,-5 4 0-16,-2-1 0 15,1 0 0-15,-5 0 0 16,-3-3 0-16,-6 2 0 16,-6-1 0-16,0 0 0 0,-7 1 0 15,-4 0 0-15,1 1 1 16,1-2-1-1,1 1 0-15,1 0 0 0,1 1 0 16,3-2 0-16,-3 2 0 16,1 0 0-16,-1 1 0 15,-3-2 0-15,-3 3 0 16,-3-3 0-16,-4 3 0 16,-2 0 0-16,0 0 0 15,0 0 0-15,0-1 0 16,0 1 0-16,0 0 0 15,0 0-1-15,0 0 1 16,0 0-2-16,0 0-1 0,0 0-7 16,-8 4-43-16</inkml:trace>
  <inkml:trace contextRef="#ctx0" brushRef="#br0" timeOffset="457996.2292">19641 7457 3988 0,'0'0'69'16,"0"0"-53"-16,0 0-6 15,0 0-5-15,0 0-3 16,0 0-1-16,0-10-1 16,17-5 0-16,3-8 0 15,5 0 0-15,4 2 0 16,0 1 0-16,2 0 0 15,-2 3 0-15,-2 5 0 16,-3 7 0-16,-2 3 0 0,-1 2 0 16,-8 0 0-16,-7 7 0 15,-6 13 0-15,0 9 0 16,-8 5 0-16,-24 4 0 16,-5 6 0-16,-11 2 0 15,2 0 0-15,3-3 0 16,10-8 0-16,10-12 0 15,10-6 0-15,9-5 0 16,4-5 0-16,2-3 0 16,21-4 0-16,10 0 0 15,9 0 0-15,10-4 0 16,4-9 0-16,2-4-1 16,-4-3-1-16,16-12-3 15,-16 2-20-15,-12 2-341 0</inkml:trace>
  <inkml:trace contextRef="#ctx0" brushRef="#br0" timeOffset="458517.6014">20750 6880 3499 0,'0'0'523'0,"0"0"-489"0,0 0-20 15,0 0-4-15,0 0-6 16,0 0-2-16,12 2-1 16,14-1 0-16,10 2-1 15,4-3 0-15,4 2 0 16,-1-2 1-16,-10 0-1 16,-6 0 0-16,-9 0-1 15,-4 0 0-15,-6 0-6 16,-1 0-28-16,-5-10-335 0</inkml:trace>
  <inkml:trace contextRef="#ctx0" brushRef="#br0" timeOffset="458824.4234">20974 6759 3743 0,'-2'0'208'0,"-2"11"-169"16,0 7-1-16,2 4-13 15,0 8-13-15,2 5-4 16,0 4-2-16,0 0-4 16,0 2 0-16,0-3-2 15,0-1 0-15,2-10 1 16,0-5-1-16,0-6 0 16,4-8-2-16,2-8-5 15,3 0-15-15,3-8-622 0</inkml:trace>
  <inkml:trace contextRef="#ctx0" brushRef="#br0" timeOffset="459136.5149">21417 6449 4012 0,'6'0'40'0,"8"0"-30"16,1 12-2-16,10 6-2 16,4 6-1-16,4 5-2 15,5 5-2-15,-2 4 1 16,0 1-2-16,-7 2 1 15,-10-4-1-15,-5 1 0 16,-5-4 0-16,-7-3 0 16,-2-9 0-16,0-5-2 15,0-8-2-15,0-6-9 16,-4-3-51-16</inkml:trace>
  <inkml:trace contextRef="#ctx0" brushRef="#br0" timeOffset="459426.5893">21705 6493 3952 0,'0'-3'92'0,"0"3"-76"16,0 0-8-16,0 0-5 16,-6 13-1-16,-6 9 3 15,-7 6-1-15,0 6-3 16,-4 6 0-16,1 0 0 15,-2 4 0-15,-1 2 0 16,1-3-1-16,-1-1 0 16,2-6 0-16,4-7 0 15,3-6 0-15,5-7-1 0,11-14-3 16,0-2-7 0,0 0-50-16</inkml:trace>
  <inkml:trace contextRef="#ctx0" brushRef="#br0" timeOffset="459872.1749">22017 6110 3930 0,'2'-2'112'0,"-2"0"-90"16,2 2-12-16,0 0-5 15,2 0-4-15,1 10-1 16,2 14 1-16,-3 7-1 15,-1 1 0-15,-3 7 0 16,0-1 0-16,0-4 1 16,0-3-1-16,-3-8 0 15,3-5 0-15,0-8 0 16,0-3 0-16,0-7 0 16,16 0 1-16,2 0 0 0,0-4-1 15,1-11 0-15,-2 3 1 16,-5 0 0-1,-1 5-1-15,-3 0 1 0,-4 6-1 16,0 1 0-16,3 0 0 16,-1 9 0-16,2 16 0 15,-4 3 0-15,-2 2 0 16,-2 4 0-16,0 0 0 16,0 0-1-16,-12 5-3 15,-5-8-10-15,-1-7-102 0</inkml:trace>
  <inkml:trace contextRef="#ctx0" brushRef="#br0" timeOffset="460596.7085">21325 7261 3925 0,'5'0'82'0,"4"0"-47"15,0 0-15-15,4-5-8 16,1-2-6-16,-1 1-2 15,1 1-2-15,-1 2 0 16,3-1-2-16,3 2 1 16,1 0-1-16,5-1 0 15,4 3 0-15,2 0 0 0,5-2 1 16,4 2-1-16,3-1 0 16,1-3 0-16,1-1 0 15,1 2 0-15,1-3 0 16,-3 0 0-16,2-2 0 15,-4 0 1-15,-3 2-1 16,-3-1 0-16,-7 3 0 16,-7 3 0-16,-5-1 0 15,-9 2 0-15,-1 0 0 16,-5 0 0-16,-2 0 0 16,0 0 0-16,0 0 0 15,0 0 0-15,0 0 0 0,0 0 0 16,0 0 0-16,0 0 0 15,0 0 0-15,0 0 0 16,0 0 0-16,0 0-1 16,0 0 1-1,0 0-2-15,0 0-1 0,-11 0-7 16,2 0-32-16,0 0-355 0</inkml:trace>
  <inkml:trace contextRef="#ctx0" brushRef="#br0" timeOffset="461267.634">21392 7570 3915 0,'0'0'111'16,"0"0"-83"-16,0 0-10 15,0 0-9-15,0-9-4 16,5-2-3-16,6-1-1 16,6-5 0-16,4-1 0 15,6 0-1-15,2-2 0 16,0 4 0-16,2 0 0 15,-4 6 0-15,-5 4 0 16,-5 4 0-16,0 2 0 16,-4 0 0-16,-5 6 0 0,-3 12 0 15,-5 7 0 1,0 6 0-16,-5 3 0 0,-19 7 0 16,-12 3 0-16,-6 2 0 15,-4 0 0-15,-4-3 0 16,5-2 0-16,8-9 0 15,12-5 0-15,10-11 0 16,8-7 0-16,7-2 0 16,0-3 0-16,0-1 0 15,15-1 0-15,14-2 0 16,11 0 0-16,10 0 0 16,3 0 0-16,-2-9 0 15,-4-2-1-15,-7-1-2 16,1-7-5-16,-10-1-32 0,-6-1-242 15</inkml:trace>
  <inkml:trace contextRef="#ctx0" brushRef="#br0" timeOffset="461697.6562">22043 7423 3961 0,'-6'0'42'15,"-6"6"-27"-15,1 17 12 16,1 4-10-16,-4 7-7 16,3 5-3-16,1 3-4 0,0 2-1 15,1-2 0 1,1-2-1-16,4-4-1 0,4-10 1 16,0-6-1-16,8-10 0 15,11-8 1-15,4-2-1 16,6 0 1-16,-3-6-1 15,-1-9 0-15,-1-3 0 16,-2 4 0-16,-1-1 0 16,-6 5 0-16,-3 2 0 15,-4 6 0-15,-1 2 0 16,-3 0 0-16,4 0 0 16,-2 16 0-16,1 3 0 15,-3 4 0-15,0 1 0 16,-2-2 0-16,-2-3 0 15,2-3 0-15,-2-3 0 0,4-5 0 16,-4-2 0-16,0-3-1 16,4-3-2-16,0 0-3 15,3-13-62-15</inkml:trace>
  <inkml:trace contextRef="#ctx0" brushRef="#br0" timeOffset="462332.4047">22565 7149 3932 0,'0'0'114'16,"0"0"-92"-1,0 0-12-15,0 0-5 0,13 0-2 16,16 0-1-16,9 0-1 15,7 0-1-15,6 0 0 16,-5 0 0-16,0 0 0 16,-9 0 0-16,3 0-2 15,-11 0-5-15,-6 0-48 0</inkml:trace>
  <inkml:trace contextRef="#ctx0" brushRef="#br0" timeOffset="462650.2226">23105 6471 3960 0,'4'0'90'16,"0"0"-73"-16,5 0-11 15,7 0-2-15,6 15-1 16,12 10 0-16,8 3-2 16,7 8 1-16,7 2-1 15,-3 2 0-15,1 1-1 16,-7-6 0-16,-7 0 0 16,-11-8 0-16,-9-3 0 15,-5-3 0-15,-8-8-2 0,-5-8-5 16,-2-5-29-16,0 0-619 15</inkml:trace>
  <inkml:trace contextRef="#ctx0" brushRef="#br0" timeOffset="462975.0362">23532 6517 3953 0,'0'0'92'0,"0"0"-80"15,-4 0-8-15,-3 14 1 16,-4 10 2-16,-2 6 0 16,-3 6-4-16,1 5-1 0,-3 0 0 15,2 5-1-15,0-2-1 16,3-1 0 0,2-5 0-16,4-6 0 0,1-6 0 15,4-8 0-15,2-15-4 16,0-3-7-16,0 0-60 0</inkml:trace>
  <inkml:trace contextRef="#ctx0" brushRef="#br0" timeOffset="463336.8298">23773 6050 3675 0,'2'-2'324'0,"-2"2"-282"16,0 0-29-16,0 0-11 16,0 9-1-16,0 16 0 15,0 6 2-15,0 8 0 16,-4 5 1-16,0 4-2 15,-1 3 2-15,5-1-1 16,0-4-1-16,5-7-1 0,16-7 0 16,6-9 1-1,4-8 0-15,3-8 0 0,-5-7-1 16,0 0 0-16,-4-7-1 16,-7-12 1-16,-3-5-1 15,-9-3 1-15,-6 0-1 16,0-2 0-16,0 5 0 15,-8 2 0-15,-13 8 0 16,-6 9 0-16,-8 5-1 16,-7 0 0-16,0 15-2 15,-7 26-6-15,13-6-32 16,9 0-329-16</inkml:trace>
  <inkml:trace contextRef="#ctx0" brushRef="#br0" timeOffset="463934.8202">23236 7245 3631 0,'0'8'199'0,"-2"-3"-100"15,2 2-54-15,0-2-13 16,0-2-12-16,0 1 0 16,4-2-5-16,8-2-4 15,1 0-4-15,2 0-3 16,3 0-2-16,5 0 0 0,6 0-1 15,8 0-1-15,7-6 1 16,12-2-1-16,7-4 1 16,4 2-1-1,0 0 0-15,-5-1 0 16,-6 6 0-16,-10-1 0 0,-8 2 0 16,-4 1 0-16,-6 3 0 15,-1-1 0-15,-2 1 0 16,-2-3 0-16,-5 2-1 15,-3-1 1-15,-6 0-1 16,0-1-1-16,-7 1-3 16,-2 2-11-16,0 0-67 0</inkml:trace>
  <inkml:trace contextRef="#ctx0" brushRef="#br0" timeOffset="464699.5968">23410 7662 3790 0,'2'0'137'16,"0"-2"-93"-16,0-2-2 16,3 2-14-16,-1-4-10 15,0 0-4-15,4 0-6 16,0-2-4-16,3 0-1 15,5-2-2-15,2-3 0 16,0 6-1-16,4-1 0 0,1 4 0 16,-2 1 0-1,2 3 0-15,0 0 0 0,-6 15 0 16,-1 5 0-16,-5 8 0 16,-5 5 0-16,-4 6 0 15,-2 5 0-15,0 4 0 16,-8 4 0-16,-12-2 0 15,0 0 0-15,2-7 0 16,3-9 0-16,5-12 0 16,6-9-1-16,-1-13-2 15,3 0-14-15,0 0-95 0</inkml:trace>
  <inkml:trace contextRef="#ctx0" brushRef="#br0" timeOffset="465054.0028">23485 7881 3982 0,'16'-11'74'0,"2"-1"-62"15,8 0-3-15,6-2-3 16,3 1-3-16,4 2-2 16,-2 5 0-16,-3 2-1 15,-3 4 0-15,-2 0-3 16,-9 0-5-16,-5 0-35 0</inkml:trace>
  <inkml:trace contextRef="#ctx0" brushRef="#br0" timeOffset="465373.8209">23880 7715 3033 0,'12'-9'981'15,"-2"-1"-948"-15,6 3-18 16,2-4-2-16,0 7-7 15,-3 1-3-15,3 3-1 16,-7 0-1-16,-2 12-1 16,-6 11 0-16,-3 6 0 15,0 4 0-15,-16 3 0 16,1 0 0-16,-1 1 1 16,3-6-1-16,5 0 0 15,8-8 0-15,0 0 0 0,23-9-1 16,35-7-1-1,-5-7-8-15,-2 0-53 0</inkml:trace>
  <inkml:trace contextRef="#ctx0" brushRef="#br0" timeOffset="465688.6403">24393 7793 3916 0,'0'-7'112'15,"0"5"-95"-15,-16 2-11 16,-8 0-2-16,-3 4 2 15,-4 15 1-15,0 4 0 16,6 1-2-16,4 3-3 16,13-5-1-16,8-7-1 0,0-5 1 15,20-6 0 1,16-4 1-16,8 0-1 0,1-18 0 16,-3-4 0-16,-11-3-1 15,-8-2 1-15,-9-1-1 16,-8 2 0-16,-6 1 0 15,0-1 0-15,0 3 0 16,-14 5 0-16,-7 4 0 16,-6 4-1-16,-5 4-1 15,-1 4-3-15,8 2-10 16,7 0-76-16</inkml:trace>
  <inkml:trace contextRef="#ctx0" brushRef="#br0" timeOffset="466038.4494">24810 7108 3991 0,'0'0'77'0,"4"0"-67"0,9 2-6 15,10 3-1-15,12-3-1 16,12 1-1-16,5-3-1 15,-4 0 0-15,-7 0 0 16,-10 0-1-16,-11-3-9 16,-14-8-64-16</inkml:trace>
  <inkml:trace contextRef="#ctx0" brushRef="#br0" timeOffset="466092.4077">24966 6907 3926 0,'-7'14'75'0,"-5"5"-33"16,2 6-22-16,-1 9-10 15,1 1-3-15,10 5-4 16,0 3-1-16,0 1 0 16,8-5-1-16,5-3-1 15,-3-7 0-15,-2-12 0 16,3-4-1-16,-3-6-7 15,0-7-43-15</inkml:trace>
  <inkml:trace contextRef="#ctx0" brushRef="#br0" timeOffset="466416.2237">25327 6953 3940 0,'4'5'108'0,"0"2"-96"16,3 6 0-16,3 3-4 15,-4 1-6-15,-2 3-1 16,3-5 0-16,-3-1-1 16,12-2-1-16,-3-4-5 15,3-6-43-15</inkml:trace>
  <inkml:trace contextRef="#ctx0" brushRef="#br0" timeOffset="466478.1941">25599 6986 4019 0,'2'2'36'0,"-2"4"-28"16,0 2-1-16,0 4-5 15,2-2-2-15,9-3-5 16,1-4-23-16,1-3-1189 0</inkml:trace>
  <inkml:trace contextRef="#ctx0" brushRef="#br0" timeOffset="466805.0015">25850 6994 4004 0,'3'0'64'16,"1"0"-53"-16,1 0-6 16,0 0-3-16,3 0-2 15,5 0-4-15,-1 2-9 16,-1-2-30-16</inkml:trace>
  <inkml:trace contextRef="#ctx0" brushRef="#br0" timeOffset="466862.9669">26054 6986 3905 0,'4'0'114'0,"2"2"-93"0,4-2-3 15,1 0-5-15,0 0-4 16,5 0-5-16,-3 0-1 16,1 0-3-16,-4 0 1 15,-3 0-1-15,-7 0-1 16,0 0-3-16,0 0-26 0</inkml:trace>
  <inkml:trace contextRef="#ctx0" brushRef="#br2" timeOffset="478005.8756">15122 9156 3994 0,'0'-2'64'0,"0"-2"-50"15,0-1-5-15,0 2-4 16,0-1-3-16,0-1 0 16,0 0-1-16,0 1 0 15,0-2-1-15,0 2 0 16,-4-2 1-16,-10 2-1 15,-4-1 0-15,-8 2 0 16,-10 3 0-16,-9 0 0 16,-9 0 0-16,-1 14 0 15,-3 4 0-15,2 2 0 16,9 4 0-16,7 2 0 0,7 2 0 16,8 0 0-16,8 0 0 15,5 0-1-15,6-2 1 16,4 1 0-16,2-4 0 15,0 0 0-15,0-4 0 16,6-1 0-16,12-4 0 16,2 0 0-16,4-3 0 15,5-3 0-15,5-4 0 16,1-2-1-16,4-2 1 16,1 0-1-16,-3 0-1 15,11 0-2-15,-9 0-11 16,-7 0-163-16</inkml:trace>
  <inkml:trace contextRef="#ctx0" brushRef="#br2" timeOffset="478446.459">15238 9388 3993 0,'0'-3'61'0,"0"-1"-48"16,2 1-3-16,-2 2-5 16,0 1-3-16,0 0-1 0,0 0-1 15,0 0 0 1,-8 0 0-16,-11 13 0 0,-1 1 0 16,1 5 0-16,0-2 0 15,6 1 0-15,8-4 0 16,5 0 0-16,0-1 0 15,7-4 0-15,17-2 0 16,3-4 0-16,6-1 0 16,2-2 0-16,-2 0 0 15,-2-2 0-15,-4-10 0 16,-5 0 0-16,-4-1 1 16,-9-3 1-16,-5-1-2 15,-4 0 1-15,0-1-1 16,0 2 1-16,0 4-1 15,-9 1 0-15,1 5 0 0,-4 5 0 16,-1 1-1-16,2 0 0 16,2 5-3-16,4 8-9 15,5-4-67-15</inkml:trace>
  <inkml:trace contextRef="#ctx0" brushRef="#br2" timeOffset="478802.471">15778 9249 3993 0,'0'-5'65'15,"0"-1"-51"-15,0 3-5 16,0-2-5-16,0 1-3 16,-8 4 0-16,-5 0-1 0,-3 0 0 15,1 6 0-15,1 6 0 16,1 5 0-16,7 0 0 15,1 1 0-15,5 2 0 16,0 0 0-16,0 2 0 16,11 1 0-16,4-2 0 15,1 3 0-15,0 3 0 16,-3-1 0-16,-4 1 0 16,-2 2 0-16,-7 0 0 15,0-4 0-15,-5 1 0 16,-14-5 0-16,-8-1 0 15,-2-8 0-15,0 2 0 16,2-14-3-16,9 0-5 0,9 0-38 0</inkml:trace>
  <inkml:trace contextRef="#ctx0" brushRef="#br2" timeOffset="479208.1965">16150 8961 3991 0,'0'-2'65'0,"0"2"-50"15,0 0-7 1,0 0-5-16,0 0-2 0,0 10-1 15,-5 14 1-15,-6 10 0 16,2 8 1-16,0 7-2 16,2 5 1-16,0 4-1 15,1 5 0-15,0-2 0 16,-4 3 0-16,3 1 0 16,3-4 0-16,4-4 0 15,0-9 0-15,0-8 0 16,4-8 0-16,15-10 1 15,3-8-1-15,7-6 0 0,-1-6 0 16,1-2-1-16,-2 0 1 16,0-7-1-16,4-24-4 15,-6 3-10-15,-5 0-120 16</inkml:trace>
  <inkml:trace contextRef="#ctx0" brushRef="#br2" timeOffset="479541.0052">16337 9075 3963 0,'-2'-4'85'0,"2"2"-65"0,0 1-9 16,0 1-6-16,0 0-2 16,0 0-2-16,20 0-1 15,13 0 1-15,11 0-1 16,12 0 1-16,2 0-1 16,-2 0 0-16,-7-3 0 15,-8 2 0-15,-8 1 0 16,-6 0 0-16,-10 0-1 15,-11 0-3-15,-6 0-24 16,0 0-234-16</inkml:trace>
  <inkml:trace contextRef="#ctx0" brushRef="#br2" timeOffset="479845.833">16598 9050 3951 0,'-3'3'67'0,"1"4"-53"16,-3 2 10-16,1 7-10 16,-2 7-6-16,1 0-4 15,1 6-3-15,1 0 0 16,1 0-1-16,2 2 1 16,0-4-1-16,0-1 0 0,0-2 0 15,0-4 0-15,0-3-1 16,0-6-1-16,0-4-8 15,0-6-26-15,0-1-224 0</inkml:trace>
  <inkml:trace contextRef="#ctx0" brushRef="#br2" timeOffset="480162.6718">16696 9099 3942 0,'6'-5'92'0,"-1"1"-70"16,1 1-6-16,-2 3-7 16,2 0-6-16,0 0-2 15,-1 17 0-15,-3 5 0 0,2 6 0 16,-4 2-1-16,2 4 1 16,-2-3-1-16,0 2 0 15,0-1 0-15,0-4 0 16,0-3 0-16,0-4 0 15,0 2-1-15,4-8-5 16,0-2-39-16</inkml:trace>
  <inkml:trace contextRef="#ctx0" brushRef="#br2" timeOffset="480487.4684">16370 9617 3997 0,'0'0'61'16,"0"0"-47"-16,0 0-6 15,0 0-4-15,13 0-2 16,10 0-1-16,10 0 0 16,6 0 0-16,9 0-1 0,8 0 0 15,4-4 1 1,2-4-1-16,-3 4 0 0,-13 0 0 16,-10 2 0-16,-12 2-1 15,-10 0 0-15,-14 2-2 16,0 8-7-16,0 2-34 0</inkml:trace>
  <inkml:trace contextRef="#ctx0" brushRef="#br2" timeOffset="480896.2705">16653 9926 3837 0,'-4'0'179'0,"-1"0"-145"0,1 0-15 16,0 0-7-16,-1 0-8 15,0-7-2-15,3 4-1 16,2-3 0-16,0-2-1 15,0-1 1-15,2 2-1 16,14-3 0-16,5 2 0 16,4 1 0-16,4 4 0 15,-2 1 1-15,2 2-1 16,-6 0-1-16,-1 0 1 0,-6 8 0 16,-5 6 0-16,-6 6 0 15,-5 1 0-15,0 6 0 16,-16 3 0-16,-9 2 0 15,-3-2 0-15,1 1 0 16,7-4 0 0,9-5 0-16,11-4 0 0,0-5 0 15,15-8 0-15,16 0 0 16,12-5 0-16,3 0 0 16,6-3 0-16,-6-6 0 15,-3-6-1-15,-7-2 0 16,-5-12-3-16,-11 3-16 0,-7 0-155 15</inkml:trace>
  <inkml:trace contextRef="#ctx0" brushRef="#br2" timeOffset="481489.7639">16900 9043 3912 0,'0'-5'111'16,"0"-1"-81"-16,0-1-16 16,0 4-5-16,0 0-4 15,0 3-2-15,0 0-1 16,0 0-1-16,8 0-1 16,5 0 1-16,5 13 0 15,7 5-1-15,4 5 1 16,4 8-1-16,5 5 1 15,-1 6-1-15,1 6 0 16,-5 6 0-16,-4 6 0 16,-6 5 1-16,-7 2-1 0,-8 4 0 15,-5 1 0-15,-3 0 0 16,0-2 0 0,-9-3 0-16,-9-5 0 0,-3-6 0 15,6-8 0-15,2-8 0 16,2-5 0-16,4-10 0 15,1-2 0-15,1-5 0 16,0-6 0-16,3-3 0 16,0-1 0-16,0-1 0 15,-3-5-1-15,3-2 0 16,0 0 1-16,2 0-2 16,0-29-2-16,4 3-15 15,12-3-184-15</inkml:trace>
  <inkml:trace contextRef="#ctx0" brushRef="#br2" timeOffset="481881.6418">17479 9723 3015 0,'2'-4'978'15,"-2"2"-917"1,2-1-47-16,-2 0-3 0,2 1-6 16,2 2-2-16,3 0-2 15,4 0-1-15,2 0 0 16,3 0 1-16,0 0-1 15,-1 0 0-15,-1 0 0 16,-1 0 0-16,1 6 0 16,-4-2 1-16,1 3-1 15,3-7 0-15,-1 5 0 16,1-5 0-16,1 0 0 16,-3 0-1-16,-1 0 0 15,-5-5-2-15,-4-6-14 0,-2-1-89 16</inkml:trace>
  <inkml:trace contextRef="#ctx0" brushRef="#br2" timeOffset="482224.1563">17552 9559 3966 0,'10'-4'83'15,"9"-2"-68"-15,3-2-4 16,2-1-4-16,1 2-4 16,-1 2-1-16,-3 2-1 0,-4-1-1 15,-1 4 0 1,-3 0 0-16,1 0-3 0,1 0-4 16,-1 0-25-16,-3 0-259 0</inkml:trace>
  <inkml:trace contextRef="#ctx0" brushRef="#br2" timeOffset="483308.8686">18120 9316 3269 0,'0'0'668'0,"0"0"-607"0,0 0-37 15,0 0-10-15,0 0 1 16,0 0-8-16,0 0 0 15,0 0 0-15,0 0 0 16,0 0-4-16,0 0-1 16,0 0 1-16,3 0-2 15,9-6 0-15,2-4-1 16,-1-4 0-16,3-2 1 16,0-2-1-16,-4-4 0 15,2-2 0-15,-5 2 0 0,1-2 0 16,-2 2 0-1,-1 2 0-15,-3 3 0 0,-2 6 0 16,-2 4 1-16,2 6-1 16,-2 1 0-16,0 0 0 15,0 1 0-15,0 15 0 16,2 11 0-16,-2 7 0 16,0 6 0-16,3 7 0 15,-3 4 0-15,0 4 0 16,0 1 0-16,0-3 0 15,-5 0 0-15,-1-4 0 16,2-8 0-16,-1-1 0 16,3-8 0-16,0-2 0 15,0-4 0-15,0-3 0 16,2-5 0-16,-4-5 0 0,4-2 0 16,0-3 0-16,0-3 0 15,0-1 0-15,0-1 0 16,0-3 0-16,0 0 0 15,0 0-1-15,0 0 1 16,0 0-2-16,10-11-4 16,-1 0-29-16</inkml:trace>
  <inkml:trace contextRef="#ctx0" brushRef="#br2" timeOffset="484021.4316">18664 9462 3733 0,'0'0'234'0,"0"0"-188"15,0 0-20-15,0 0-8 16,0 0-7-16,0 0-5 16,7 0-1-16,6 0-1 15,5 0-2-15,7 0 0 16,4 3-1-16,4-1-1 15,3-2 1-15,-1 0-1 16,-2 0 1-16,-4 0-1 16,-2 0 0-16,-4 0 1 15,-4 0-1-15,-5 0 0 16,-5 0 0-16,-5 0 0 16,-2 0 0-16,0 0 0 0,-2 0 0 15,0 0-1 1,0 0-1-16,0 0-4 0,0-5-50 0</inkml:trace>
  <inkml:trace contextRef="#ctx0" brushRef="#br2" timeOffset="499379.5235">19299 9372 3919 0,'0'0'100'16,"0"0"-79"-16,0 0-5 16,0 0-4-16,0 0-5 15,0 0-4-15,0 0-1 0,-2 0-1 16,2 0 0-16,0 0-1 16,0 0 1-16,0 0 0 15,0 0-1-15,0 0 2 16,0 0-2-16,-3 0 1 15,3 0-1-15,0 0 1 16,0 0-1-16,0 0 0 16,0 0 0-16,0 0 1 15,0 0-1-15,0 0 0 16,0 0 0-16,0 0 0 16,0 0 0-16,0 0 1 0,0 0-1 15,0 0 0 1,0 0 0-16,0 0 1 0,0 0-1 15,0 0 0-15,0-2 0 16,0-10 0-16,0 2 0 16,8-4 0-16,5-4 0 15,0-2 0-15,3-2 0 16,-1 0 0-16,-1-4 0 16,-3 3 0-16,-2-3 0 15,-2 5 0-15,-1 1 0 16,-4 3 0-16,1 6 0 15,-1 2 0-15,-2 6 1 16,2 1-1-16,-2 2 0 0,0 0 0 16,0 0-1-1,0 2 1-15,0 13 0 0,0 5 0 16,0 6 0-16,0 3 0 16,-7 3 0-16,1 2 0 15,-1 2 0-15,-2 0 0 16,2 0 0-16,-1 1 0 15,-1-2 0-15,2-2 0 16,-2-1 0-16,0-4-1 16,0-2 1-16,2-4 0 15,3-5-1-15,0-2 1 16,2-5-1-16,-1-3 0 16,3 2-1-16,0-4 0 15,0 0-4-15,0-3-11 16,0-2-57-16</inkml:trace>
  <inkml:trace contextRef="#ctx0" brushRef="#br2" timeOffset="499706.9559">19466 9636 3830 0,'0'0'160'0,"0"3"-141"16,0 3 0-16,0 2 4 15,0 2-12-15,0 4-4 16,0 0-2-16,0 2-1 16,0 0-2-16,-2-1 0 0,0-1-2 15,-2-3 1-15,0 0-1 16,-2-1 1-16,4-5-1 15,2-1 0-15,0-1 0 16,0-3 0-16,0 2 0 16,0-2-1-16,0 0-2 15,10-5-8-15,5-7-92 0</inkml:trace>
  <inkml:trace contextRef="#ctx0" brushRef="#br2" timeOffset="501233.8202">19709 9421 3844 0,'-2'-3'104'15,"2"-1"-57"-15,0-1-23 16,-2-2-4-16,2 2-5 16,0-2-6-16,0 2-3 15,0-3 0-15,0 1-2 16,0-3-2-16,0 1 0 16,0-2-1-16,2-1 0 15,7 0-1-15,-1 1 1 16,4-1-1-16,1 1 0 15,1 1 0-15,-1 4 1 16,1 4-1-16,-3-1 0 16,-3 3 0-16,4 0 0 15,-5 0 0-15,-1 5 0 0,-2 10 0 16,-1 4-1 0,-3 5 1-16,0 5 0 0,-3 3 0 15,-12 1 1-15,-5 2-1 16,-3-3 0-16,4-2 0 15,1-2 0-15,5-2 0 16,1-5 0-16,6-1 0 16,1-6 0-16,5 1 0 15,0-5 0-15,0 0 0 16,0-4 0-16,0 0 0 16,7-2-1-16,7-2 1 15,3-2 0-15,1 0 0 16,4 0 0-16,0 0 0 15,1 0 0-15,-1 0 0 0,-2 0 0 16,0 0 0-16,-2 0 0 16,-2-4 0-16,-3-1-1 15,0-2 0-15,0 2-1 16,-1-2-2-16,1-6-7 16,-1 1-32-16,-4 3-158 0</inkml:trace>
  <inkml:trace contextRef="#ctx0" brushRef="#br2" timeOffset="502091.8396">20156 9252 3886 0,'0'-3'97'16,"0"1"-59"-16,2-3-12 16,-2 1-13-16,2-2-4 15,2 0-4-15,-2 0-1 0,3 1-2 16,-1 0-1-16,3 1 0 16,2 1 0-16,0-2 0 15,1 1-1-15,2 1 0 16,1 1 0-16,-1 2 0 15,1 0 1-15,-2 0-1 16,0 0 0-16,-2 0 0 16,-2 0 0-16,0 7 0 15,-1 0 0-15,1 5 0 16,-3 3 0-16,-2-1 0 16,-2 3 0-16,0-2 0 15,0 2 0-15,0 4 0 16,0-1 0-16,-6 0 0 15,-1-2 0-15,3 2 0 16,-1-1 0-16,3-4-1 0,2 2 1 16,0-2 0-16,0-1-1 15,0 0 1-15,0-1 0 16,2-1 0-16,3 0 0 16,-1-3 0-16,-4 2 0 15,0-2 0-15,0 3 0 16,0-5 0-16,-11 3 0 15,-7-2 0-15,-2 0 0 16,-5 0 0-16,4-3 0 16,0 2 0-16,5-5 0 15,3 1-3-15,5-3-6 16,3 0-13-16,5 0-98 0</inkml:trace>
  <inkml:trace contextRef="#ctx0" brushRef="#br2" timeOffset="502674.6269">20463 9348 3749 0,'7'-8'245'0,"-1"0"-208"16,6-2-18-16,3-2-6 15,3 0-6-15,1 0-2 16,2 2-2-16,-3 2-1 16,-1 1-1-16,2 4 0 15,-2-1 0-15,-3 2 0 16,1 2-1-16,-5 0 1 15,-2 0-1-15,-6 0 0 16,-2 14 0-16,0 2 0 16,0 4 0-16,-8 2 0 15,-6 0 0-15,1-1 0 16,1-2 0-16,3-1 0 16,3-1 0-16,2-3 1 15,4-1-1-15,0-1 0 0,0 0 0 16,0 1-1-16,2-1 1 15,6 2 0-15,3-2 0 16,-1 2 0-16,-2 0 0 16,-1 1 0-16,-5 2 0 15,-2-1 0-15,0 2 0 16,-2 1 0-16,-13 1 0 16,-6-1 0-16,-1-3 0 15,0 0 0-15,0-2 0 16,3-4 0-16,7-3 0 15,3-3-1-15,4-4-1 16,5 0-4-16,0 0-6 16,0-11-142-16</inkml:trace>
  <inkml:trace contextRef="#ctx0" brushRef="#br2" timeOffset="503121.194">20781 9418 3930 0,'12'-5'93'0,"1"-4"-69"16,3 2-7-16,1-2-7 0,4 3-5 15,1 2-3-15,0 4-1 16,3 0 0-16,-1 0-1 16,-1 8 1-16,-4 10-1 15,-3 1 0-15,-3 4 1 16,-5 2-1-16,-4-2 1 16,-4 3 0-16,0 3-1 15,0 0 0-15,0-2 0 16,0-1 0-16,0 0 0 15,-4-1 1-15,-6-6-1 16,4-1 0-16,-1-4 0 16,1-4 0-16,0-1-1 15,4-4 1-15,0-1-1 16,0 0 0-16,2-2-1 0,-2 0-1 16,0-2-7-16,-1 0-25 15,1 0-67-15</inkml:trace>
  <inkml:trace contextRef="#ctx0" brushRef="#br2" timeOffset="503471.9843">20913 9656 3697 0,'0'-3'259'0,"0"-1"-194"15,9 2-35-15,6-4-15 16,6 1-7-16,5 0-4 0,4-4-1 15,-1 2-2-15,0 2-1 16,-3-4 0-16,-2 3 0 16,1 0-1-16,6-5-8 15,-4-1-29-15,-2 1-325 0</inkml:trace>
  <inkml:trace contextRef="#ctx0" brushRef="#br2" timeOffset="503784.8053">21392 9443 3926 0,'0'-3'94'0,"0"3"-72"16,0 0-11-16,-13 0-5 0,-5 0-1 15,-2 10-1-15,0 7-2 16,2 2 0-16,1 3-1 15,0 2 1-15,7-1-2 16,3 0 1-16,3-2-1 16,4-3 1-16,0-4 0 15,0-2-1-15,6-2 0 16,12-6 2-16,0-2-1 16,2-2 1-16,0 0-1 15,0 0 0-15,-2-12 0 0,-5 1-1 16,-2-6 1-1,-1-1-1-15,-4 0 0 0,-2-1 1 16,-4 2-1-16,0 2 0 16,0 3 0-16,0 5 0 15,0 2 0-15,0 3 0 16,-4 2-1-16,-2 0-1 16,-2 0 0-16,4 2-2 15,4 7-5-15,0-3-5 16,0-4-53-16</inkml:trace>
  <inkml:trace contextRef="#ctx0" brushRef="#br2" timeOffset="504290.6367">21626 9490 3829 0,'9'-5'119'16,"1"-4"-81"-16,0 0-6 16,1-3-9-16,-1 0-11 15,-2-3-4-15,1 0-1 16,-5-1-2-16,2-3 0 15,-2-1-2-15,-4 2-2 16,2-3 0-16,-2 4 1 0,0-1-1 16,0 6 0-16,2 1-1 15,-2 6 1-15,0 3-1 16,0 2 0-16,0 0 0 16,0 0 0-16,0 14 0 15,0 6 0-15,0 2 0 16,0 4 0-16,0 3 0 15,-4 0-1-15,0 2 1 16,0 1 0-16,0-3 0 16,0 3 0-16,0-3 0 15,1-1 0-15,-1-2 0 16,2-5 0-16,-2-2 0 0,1-3 0 16,0-2 0-16,3-3 0 15,0-4-1-15,0-2 0 16,0-2-1-16,0-1 0 15,0-2-3-15,0 0-6 16,0 0-46-16</inkml:trace>
  <inkml:trace contextRef="#ctx0" brushRef="#br2" timeOffset="504903.1977">21961 9555 3938 0,'0'0'98'0,"0"0"-81"16,0 0-2-16,0 0-5 15,0 0-7-15,14 0-2 16,1 0 0-16,5 0-1 16,2 0 1-16,0 0-1 15,1-3 1-15,-1 0-1 0,0-3 0 16,3 2 0-16,-1 0 0 16,1 0 0-16,0 0-1 15,-4 2 0-15,-5 0-4 16,-7-1-5-16,-5 3-17 15,-4-2-65-15</inkml:trace>
  <inkml:trace contextRef="#ctx0" brushRef="#br2" timeOffset="505350.504">22117 9378 3793 0,'-3'8'139'0,"-1"5"-85"0,2 6-22 15,-4 6-15 1,1 3-6-16,-2 4-4 0,-2 2-2 16,3 0-1-16,-1-2-1 15,2-2-1-15,3-4-1 16,0-3 0-16,2-4 0 15,0-3-1-15,0-2 0 16,-3-3 0-16,3-1 0 16,-2-5 1-16,0-1-1 15,0 0 0-15,2 0 0 16,0-1-4-16,0-1-7 16,0-2-48-16</inkml:trace>
  <inkml:trace contextRef="#ctx0" brushRef="#br2" timeOffset="507903.8508">22643 9431 3828 0,'2'0'163'0,"-2"0"-135"15,3 0-9-15,-3 0-2 16,0 0-4-16,2 0-6 16,-2 0-1-16,0 0-3 15,0 0 1-15,0 0-3 0,0 0 1 16,0 0-2-16,0 0 1 15,0 0-1-15,0 0 0 16,0 0 0-16,0 0 0 16,0 0 0-16,0 0 0 15,-2 0 0-15,-12 1 0 16,-4 11 0-16,-2 6 0 16,0 3 0-16,0-1 0 15,4 4-1-15,1 0 1 16,3 3 0-16,6-2-1 15,-1-1 1-15,5 2 0 16,2-2 0-16,0-2-1 16,5-2 1-16,15-4 0 0,6-2 0 15,6-3 0 1,1-6 0-16,1-3-1 0,-7-2 1 16,-6 0 0-16,-3 0 0 15,-5-2 0-15,1-10 0 16,-1-3 1-16,-1-8-1 15,-1-1 1-15,-5 1-1 16,1-6 0-16,-5 0 1 16,-2 2-1-16,0 3 0 15,0 4 0-15,0 4 0 16,-7 6 0-16,1 3 0 16,-1 7 0-16,-1 0-1 15,0 0-1-15,2 7-1 0,4 11-1 16,2 12-6-16,0-4-14 15,4-3-145-15</inkml:trace>
  <inkml:trace contextRef="#ctx0" brushRef="#br2" timeOffset="508287.629">23026 9814 3947 0,'0'0'82'0,"0"0"-67"0,0 1-1 16,0 3-6-16,0 2-5 15,0 2 0-15,0 3 0 16,0 3 0-16,0 2-1 16,-2-2-1-16,-2 2-1 15,2-2 1-15,-3 0-1 16,3-2 0-16,0-3 0 16,2 0 0-16,0-6 0 15,0 2 0-15,0-5-5 16,9 0-7-16,3 0-65 0</inkml:trace>
  <inkml:trace contextRef="#ctx0" brushRef="#br2" timeOffset="508758.3739">23360 9663 3905 0,'5'-6'112'16,"-1"2"-82"-16,1-2-14 0,4 2-5 15,2 0-5-15,3 1-4 16,1 0-1-16,1 3 0 16,-3 0-1-16,1 0 1 15,-3 0-1-15,-3 6 0 16,-3 8 0-16,-5 4 1 16,0 5-1-16,-5 4 0 15,-14 4 1-15,-2-2-1 16,-1 1 0-16,2 1 0 15,2-5 0-15,7-2 0 16,4-4 0-16,5-2 0 16,2-7 1-16,0 1-1 0,9-3 0 15,11-3 0-15,7-2 0 16,2 0 0 0,0-4-1-16,0 0 0 0,-5 0-2 15,1 0-2-15,-8 0-8 16,-3-2-57-16</inkml:trace>
  <inkml:trace contextRef="#ctx0" brushRef="#br2" timeOffset="549683.7851">22972 8502 3545 0,'46'41'55'15,"-5"5"-55"-15,0 3-9 16,12 21 7-16,-12-15 2 16,-10-11-29-16</inkml:trace>
  <inkml:trace contextRef="#ctx0" brushRef="#br2" timeOffset="550980.341">23597 9610 3282 0,'0'-3'0'16,"0"1"-319"-16,0-2 233 0,0 0 86 15,0 2 527-15,0 0-349 16,0 2-84-16,0-3-22 15,0 3 1-15,0 0-11 16,0-1-21-16,0-1-17 16,0 0-9-16,0 0-8 15,0 0-5-15,-2 2 3 16,2-3 4-16,0 3-2 16,0 0-2-16,0 0-1 15,0-3-4-15,0 3 2 16,0 0-2-16,0-2 0 15,0 2-3-15,2-2-3 0,4 2 0 16,6 0 3-16,-1-2 0 16,0 2-5-16,3 0-16 15,-3 0-16-15,-1 0 11 16,4 0-29 0,-3 0-19-16,-1 0-50 0</inkml:trace>
  <inkml:trace contextRef="#ctx0" brushRef="#br2" timeOffset="552516.8951">23691 9531 3880 0,'0'0'77'0,"0"0"-43"16,0 0-3-16,0 0-9 16,0 0-9-16,0 0-7 15,0 0-3-15,0 0-1 16,0 0 0-16,0 0 0 16,4 0-1-16,2 0 0 15,6 0-1-15,1 0 1 16,3 0-1-16,6 0 1 15,0 0-1-15,7-2 1 16,0 2-1-16,0 0 0 16,0 0 0-16,-4 0 0 15,-8 0 0-15,-1 0 0 0,-5 0 0 16,-1 0 0-16,-2 0 0 16,-3 0-3-16,-3 0-2 15,-2 0-6-15,-4 0-21 16,-17 0-19-16,0 0-52 0</inkml:trace>
  <inkml:trace contextRef="#ctx0" brushRef="#br2" timeOffset="553036.4909">23831 9529 3447 0,'-4'0'391'16,"-1"0"-329"-16,-2 0-35 16,3 0-6-16,0 0 10 15,1 0-5-15,3 8-7 16,0 2-5-16,0 4-9 0,0 0-2 15,0 4-2-15,0-1 0 16,0-3 0-16,0 3 0 16,0-5 0-16,0 0 0 15,0-2 0-15,0 0-1 16,0-1 1-16,0-2-1 16,0 1 1-16,0-2-1 15,0-2 1-15,5 0 0 16,8-1-1-16,3-3 1 15,1 0-1-15,3 0 0 16,1 0 0-16,-2 0 0 0,2 0 0 16,-1 0 0-1,3 0 0-15,-2 0 0 16,4 0 0-16,-5 0 0 16,0 0 0-16,-6 0 0 0,-4 7 0 15,-3 3-1-15,-5 3 1 16,1 0-1-16,-3 4 1 15,0-3 0-15,0-3 0 16,0 1 0-16,0 0 0 16,0 0 1-16,-9-1-1 15,-4 0 1-15,-3-2 1 16,0 1 0-16,0-5 1 16,3 2-2-16,-1-1-1 15,2-2 0-15,-1 0-2 16,1-2-2-16,3-2-1 0,-3 0-8 15,4 0-18-15,1 0-86 16</inkml:trace>
  <inkml:trace contextRef="#ctx0" brushRef="#br2" timeOffset="553890.6348">24353 9589 3890 0,'0'-4'73'15,"0"-3"-50"-15,2 0-10 16,9-5 5-16,3 2-4 15,-1-2-7-15,1 0 1 16,1 0-1-16,-5 2-3 16,4 1-1-16,-3 1 0 15,1 3-1-15,-1 0 0 16,-1 3-1-16,2 2 0 0,1 0-1 16,1 0 0-1,-1 0 0-15,1 5 0 0,-1 5 0 16,-4 0 0-16,0 2 0 15,-5 0-1-15,1 2 1 16,-5 1 0-16,2 2 0 16,-2 1 0-16,2-2 0 15,-2 0 0-15,0 1 0 16,2-4 0-16,-2 3 0 16,0-1 0-16,0-1 0 15,0 1 0-15,0 2 0 16,0-3 0-16,0-1 0 15,0 1 0-15,-4-2 0 16,-5 0 0-16,-2 3 0 16,-2-6 0-16,-6 4 1 0,2-4-1 15,-3 0 1 1,-1-1-1-16,2-1 0 0,1 1 0 16,5-3 0-16,3-1-3 15,8-1-4-15,2-3-8 16,4 0-8-16,12-9-189 0</inkml:trace>
  <inkml:trace contextRef="#ctx0" brushRef="#br2" timeOffset="554415.8521">25017 9386 3758 0,'4'-8'199'0,"1"2"-154"15,-1 1-21-15,0-2-8 16,-4 5-1-16,0 2-6 16,0 0-6-16,0 0-3 15,0 5 0-15,-8 13 0 16,-10 7 0-16,-2 5 1 0,-2 5 0 15,-1 2 0 1,4 2-1-16,-2 1 1 0,5-5-1 16,3 0 0-16,7-5 0 15,1-2 0-15,5-3 1 16,0-4-1-16,7-5 0 16,8-2 1-16,5-4-1 15,1-5 1-15,0-4 0 16,-2-1-1-16,-1 0 1 15,-3 0 0-15,-1-7 0 16,-1-6 0-16,-5-2 0 16,0 0 0-16,-6 1-1 15,-2 2 1-15,0 2-1 16,-2 0 0-16,-14 2 0 16,-2 4 0-16,0 2 0 15,0 2 0-15,3 0 0 16,1 0-1-16,5 0-2 0,1 8-2 15,8-2-4-15,0-2-17 16,0-4-65-16</inkml:trace>
  <inkml:trace contextRef="#ctx0" brushRef="#br2" timeOffset="554867.7242">25258 9472 3959 0,'0'-5'61'16,"4"-2"-47"-16,11 4-11 15,4-4-1-15,1 3 6 16,2 1 0-16,-4 0-4 16,2 3 0-16,-7 0-2 15,0 0-1-15,-1 4 0 16,-3 9-1-16,-1 4 1 16,-3 3 0-16,0 6 0 15,-5 1 0-15,0 1-1 0,0 2 1 16,-8 1 1-1,-5-4-1-15,3-1 0 16,-2-1 0-16,5-1-1 0,3-5 0 16,4-1 0-16,0-6 0 15,0-1 0-15,0-6-1 16,0-1-2-16,0-4-5 16,-9 0-9-16,-5 0-16 15,-3 0-32-15</inkml:trace>
  <inkml:trace contextRef="#ctx0" brushRef="#br2" timeOffset="555242.9986">25293 9671 3917 0,'13'-6'78'0,"8"2"-46"16,4-1-9-16,1 0-12 15,6 1-3-15,-3 2-6 16,0 2-1-16,0 0-1 15,-6 0 0-15,6 0-4 16,-6 0-8-16,-5 0-41 0</inkml:trace>
  <inkml:trace contextRef="#ctx0" brushRef="#br2" timeOffset="555621.7777">25808 9535 3729 0,'0'2'226'16,"0"0"-208"-16,0 3-16 16,-6 3 13-16,-4 4 3 15,2 2-5-15,-1 5-1 16,2-3-5-16,5 0 0 15,2 0-2-15,0-2-2 16,7-5 0-16,12 0 0 0,6-4 2 16,2-5 0-1,2 0-1-15,-2 0 0 16,-2-9-2-16,-4-7-1 0,0-2 0 16,-9-4-1-16,-4-2 1 15,-6 0-1-15,-2-1 0 16,0 4 0-16,-14 1-1 15,-7 3 0-15,-6 7-1 16,0 6-1-16,-2 4-3 16,2 0-3-16,0 7-10 15,7 3-28-15,7-2-269 0</inkml:trace>
  <inkml:trace contextRef="#ctx0" brushRef="#br2" timeOffset="559201.6706">22984 10657 3423 0,'0'0'427'16,"0"0"-359"-16,0 0-30 15,0 0-7-15,-2 0-2 16,2 0-11-16,-2 0-6 15,2 0-3-15,0 0-3 16,0 0 0-16,0 0-1 16,0 0 0-16,0 0-2 0,0 0-2 15,0 0 0-15,-2 0 0 16,2 0 0-16,-2 0-1 16,2 0 1-16,0 0-1 15,-4 0 0-15,4 0 0 16,0 0 0-16,0 0 0 15,0 0 1-15,0 0-1 16,0 0 0-16,0 0 0 16,0 0 0-16,0 0 0 15,0 0 0-15,0 0 0 16,0 0 0-16,6 0 0 16,7 0 0-16,9 0 0 15,7 0 0-15,5 0 0 0,1 0 0 16,5 0 0-16,3 0 0 15,-3 3 0-15,-5-1 0 16,-4 0 0-16,-6 0 0 16,-7 0 0-16,-7-1 0 15,-5-1 0-15,-3 3 0 16,-3-3 0-16,0 0 1 16,0 0 0-16,0 0-1 15,0 0 1-15,0 0-1 16,0 0 0-16,0 0 0 15,0 0 0-15,0 0 0 16,0 0 0-16,2 0-1 16,5 0-2-16,19 2-2 15,1 0-6-15,2-2-48 0</inkml:trace>
  <inkml:trace contextRef="#ctx0" brushRef="#br2" timeOffset="559791.7144">24125 10594 2154 0,'0'-9'1786'0,"0"4"-1712"0,0-4-45 15,0 3-12-15,0 2-6 16,0 0-6-16,-2 4-2 16,-7 0-3-16,-2 0 0 15,-5 0 0-15,-1 8 0 16,-3 9 0-16,-1 0 0 15,2 3 0-15,1 4-1 16,5 2 0-16,3-1 1 16,6-4 0-16,4-1 0 15,0-1 0-15,2-6 0 0,18-4 1 16,5-3-1-16,4-4 1 16,4-2-1-16,3 0 1 15,-3 0-1-15,0-2 0 16,-1-8 1-1,-5-2-1-15,-5-4 1 0,-3-2 0 16,-2-2 0-16,-4-4 0 16,-6-1-1-16,-5 1 1 15,-2 2 0-15,0 1-1 16,0 4 0-16,-16 4 0 16,1 3 0-16,-3 3 0 15,-1 6-1-15,4 1-2 16,1 0 0-16,4 8-2 0,1 6-3 15,7 7-8-15,2 0-25 16,0-3-36-16</inkml:trace>
  <inkml:trace contextRef="#ctx0" brushRef="#br2" timeOffset="560088.5514">24473 10761 3588 0,'0'6'209'0,"0"1"-129"15,2 3-23-15,-2 4-26 16,3 0-8-16,-3 0-10 16,2 2-7-16,2-2-3 15,0-5-2-15,1 3 0 16,2-4 0-16,2-3-1 15,1-3 0-15,11-2-11 16,-3 0-34-16,2 0-704 0</inkml:trace>
  <inkml:trace contextRef="#ctx0" brushRef="#br2" timeOffset="560816.3141">24841 10580 3688 0,'0'0'175'0,"-2"0"-124"16,-3 0-22-16,1 0-2 0,-6 0-5 16,4 0-8-16,-3 0-3 15,-2 0-1-15,0 2 0 16,0 3-4-16,-3 4 1 15,3 1-3-15,-3-1-2 16,4 5 0-16,3 2-2 16,3 1 1-16,0 1-1 15,4-2 0-15,0 0 1 16,0 0 0-16,2 0-1 16,11-4 1-16,0 0 0 15,5-4-1-15,2 0 1 16,0-4-1-16,4 1 1 0,-1-5 0 15,-1 0-1 1,0 0 1-16,-4 0-1 0,0 0 1 16,-2 0-1-16,-2-7 1 15,-2-1 0-15,1 0 2 16,-3-2 0-16,-1-1 0 16,-5 0-2-16,0-1 1 15,-2-2-1-15,1-2 0 16,0 0-1-16,-3 0 1 15,0 2-1-15,0 0 1 16,0 4-1-16,0-1 0 16,0 4 0-16,-3-2 1 15,-6 2-2-15,0 0 1 16,-2 2 0-16,0 0 0 16,0 1 0-16,-1 1-1 0,-1 0-1 15,2 3 1-15,2 0-2 16,2 0-2-16,1 0 0 15,4 0-2-15,2 0-3 16,-2 0-10-16,2 0-14 16,0 0-15-16,0 0-140 0</inkml:trace>
  <inkml:trace contextRef="#ctx0" brushRef="#br2" timeOffset="569213.882">25269 10597 3583 0,'0'0'194'0,"0"0"-100"16,0 0-30-16,0 0-26 16,0 0-12-16,0 0-8 15,0 0-4-15,0 0-3 16,0 0-1-16,0 0-5 15,0 0-1-15,0 0-1 16,0 0 0-16,0-1-1 16,0-1 0-16,0 0-1 15,2 2 0-15,-2 0 2 16,0 0-1-16,0 0-1 16,0 0 0-16,0 0 0 15,0 0-1-15,0 0 1 16,0-2-1-16,0 2 0 0,0 0 0 15,0 0 1-15,0 0 0 16,0 0-1-16,0 0 1 16,0-3 0-16,0 1-1 15,0-3 0-15,0-2 0 16,2 3 1-16,0 0-1 16,0-1 0-16,1 0 0 15,2 0 0-15,-3-2 0 16,2-1 0-16,1 2 0 15,-1 1 0-15,0-2 0 16,3 1 0-16,0-2 0 16,2 2 0-16,2-2 0 15,5 0 0-15,-1 0 1 16,5-1-1-16,1-2 0 0,0 2 0 16,0 2 0-16,-5 0 0 15,-1 4 0-15,-1 1 0 16,-6 2 0-16,1 0 0 15,0 0 0-15,-2 0-1 16,-1 10 1-16,1 6 0 16,-3 4 0-16,-2 2 0 15,-2 4 0-15,0 1 0 16,0 0 0-16,-15 1 0 16,-3 0 0-16,-4-2 0 15,0-1 0-15,-3-2 0 16,1-2 0-16,-1-1 0 15,0-3 0-15,6 2 0 0,0-6 0 16,4-1 0 0,6-3 0-16,0-1 0 0,7-2 0 15,0-2 0-15,2 0 0 16,0-1 0-16,0-2 0 16,0 1 0-16,11-2 0 15,9 0 0-15,5 0 0 16,2 0 0-16,2 0 0 15,-3 0 0-15,0-2 0 16,1-4 0-16,-2 2 0 16,0-2 0-16,-1 1-3 15,-2 2 0-15,9-6-8 16,-6 4-32-16,-5-4-287 0</inkml:trace>
  <inkml:trace contextRef="#ctx0" brushRef="#br2" timeOffset="569750.2422">25877 10537 3843 0,'0'-3'105'0,"0"-2"-53"15,0 3-25-15,0 0-10 0,-2 2-11 16,-6 0-4-16,-6 0 1 16,-4 6-1-16,2 6 1 15,-1 6-1-15,1 3-1 16,1-2 1-16,3 6-1 16,6-3 0-16,3-1 1 15,3-1-1-15,0-3-1 16,0-5 2-16,11-2-1 15,10-3 2-15,3-7 0 16,7 0-1-16,3 0-1 16,-1 0-1-16,3-7 1 15,-3-6 0-15,-4-2-1 16,-2-1 1-16,-7-2-1 16,-5 0 1-16,-3-2-1 0,-5 2 1 15,-7-2-1-15,0-1 0 16,0 3 1-16,0 1-1 15,0 2 0-15,-9 3 0 16,2 4 0-16,-2-1 0 16,2 7 0-16,-2-1-1 15,2 3 0-15,-1 0-1 16,1 0-1-16,-2 0-4 16,2 0 0-16,7 5-13 15,0 0-41-15,16-3-285 0</inkml:trace>
  <inkml:trace contextRef="#ctx0" brushRef="#br2" timeOffset="570574.8884">26384 10411 3756 0,'0'-4'152'0,"0"0"-84"15,0-2-42-15,0 0-15 16,-12 0-2-16,-3 4-3 16,-6 0-1-16,-3 2-4 0,0 0 0 15,4 0 0 1,-1 0-1-16,8 4 0 0,1 2 0 15,6 0 0-15,4 0-1 16,0 0-2-16,2 0 0 16,0 0-1-16,0 0 1 15,0 2 1-15,8 1 1 16,6 0 1-16,-1 2 3 16,5-2 1-16,0-1 1 15,0 1 0-15,-2 4-1 16,-1-1-1-16,1 0 0 15,-5 0-1-15,-5 0-1 16,1 1 0-16,-5-2 0 0,-2 1 1 16,0 0-1-1,0 3 1-15,-4-1 0 0,-9-2-1 16,-3 0 1 0,1 0-1-16,-1-4 0 0,3 0-1 15,-1 1 1-15,1-6-1 16,0 3 1-16,1-3-1 15,3-1 0-15,1 1 0 16,2-1 1-16,2-2-1 16,4 0 1-16,0 0 0 15,0 0 1-15,0-8-1 16,2-8 1-16,12 0-1 16,1-4-1-16,4-2 0 15,-1 0 0-15,1-2 0 0,2-1 0 16,-2 4 0-16,1-2 0 15,-1 5 0-15,-2 1 1 16,1 0-1-16,-5 2 0 16,1 1 1-16,-3-3 0 15,-3 3 0-15,2-2 0 16,-4 0-1-16,-1 2 1 16,-3 0 0-16,-2 1-1 15,0 3 0-15,0 3 0 16,0 0 0-16,0 4 0 15,0-2-1-15,-4 4-1 16,-3 1-3-16,1 0 0 16,-2 0-2-16,0 0-11 15,3 8-22-15,1 0-138 0</inkml:trace>
  <inkml:trace contextRef="#ctx0" brushRef="#br2" timeOffset="571161.1639">26809 10160 3895 0,'-6'8'55'15,"-4"6"-32"-15,-5 7 5 16,-3 7-14-16,-2 6-3 16,-2 3-1-16,-3 4-5 15,1 1 0-15,3-4-2 16,6-2-1-16,6-5-2 15,7-2 1-15,2-2 0 16,0-8 1-16,9-1 0 0,8-2 2 16,8-5-1-1,4-3 1-15,6-4-1 0,2-4-1 16,-2 0-1-16,-1 0 1 16,-3 0-1-16,-2-11 0 15,-4-3 1-15,-8 0-1 16,-1-1 0-16,-10 0 1 15,-1 4 0-15,-5-2-1 16,0 6-1-16,0-2 0 16,-5 1 1-16,-11 5-1 15,-3 0-1-15,-1 1 1 16,-3 2 0-16,1 0 0 16,4 0-1-16,3 0 0 15,1 0-1-15,8 0 1 16,1 0-1-16,5 0-5 15,0 0-1-15,11 0-5 0,7 0-26 16</inkml:trace>
  <inkml:trace contextRef="#ctx0" brushRef="#br2" timeOffset="571753.4529">27173 10101 3847 0,'0'-5'139'15,"0"-1"-103"-15,4 0-12 16,5-2-11-16,5 1-4 16,1-2-6-16,5 4-2 15,-3 0 0-15,-1 1-1 16,-3 1 0-16,-3 3 1 16,-4 0-1-16,-1 0 0 15,-3 0 0-15,0 0 0 16,-2 0 0-16,0 7 0 15,0 9-1-15,-2 2 0 16,-9-1 1-16,-3 2 0 0,6-1 0 16,1-2 0-1,3-2 0-15,4 0 0 0,0 0 0 16,0 0 0 0,0 0 0-16,8 5 1 0,5-1-1 15,1 3 0-15,1 4 0 16,2-4 0-16,-7 4 2 15,-1-6-1-15,-7 0 0 16,-2-5 0-16,0-1 1 16,0-1-2-16,-15-1 1 15,-5-1 0-15,-9-2-1 16,-3 0 0-16,-3-2 1 0,-3 0-1 16,3-2 0-16,-10 1-3 15,11-3-8-15,5-2-63 16</inkml:trace>
  <inkml:trace contextRef="#ctx0" brushRef="#br2" timeOffset="573143.917">17440 12104 2799 0,'0'0'1108'0,"0"0"-1046"16,0 0-29-16,0 0-11 15,0 0-8-15,0 0-1 0,0 0-8 16,0 0 3-1,0 0-2-15,0 0-3 0,0 0-1 16,0 0 0-16,0 0 0 16,0 0-1-16,0 0 0 15,0 0 0-15,0 0 0 16,0 0 0-16,0 0-1 16,6 0 1-16,13 0-1 15,5 0 0-15,5 0 0 16,5-3 0-16,-3-1 0 15,0 0 0-15,-4-2 0 16,0 2 0-16,-6 3 0 16,0-3 0-16,-5 1 0 0,-3 1 0 15,-5 2 0 1,-2 0 0-16,-4 0 0 0,0 0-1 16,0 0 0-1,2 0-2-15,3 0-3 0,11-4-1 16,-3-1-12-16,-1-4-69 0</inkml:trace>
  <inkml:trace contextRef="#ctx0" brushRef="#br2" timeOffset="573609.657">17654 11729 3856 0,'0'-3'103'16,"0"2"-54"-16,2-2-22 15,3 2-9-15,0-3-8 16,5-1-5-16,6 0-1 0,4-2 1 16,5 0-1-1,-1 0-2-15,3 0-1 0,-5 1-1 16,-2 1 1-16,-2 4-1 15,-3-4 0-15,2 3 0 16,-5 1 0-16,0-2 0 16,-3 3-1-16,-3 0-1 15,-1 0-3-15,-1 0-4 16,-2 0-11-16,0 0-39 16,4 0-173-16</inkml:trace>
  <inkml:trace contextRef="#ctx0" brushRef="#br2" timeOffset="605014.3508">14943 11700 3635 0,'0'-4'346'16,"-2"2"-310"-16,2 1-14 15,-2-3-3-15,2 1-5 16,0 1-7-16,0-2-4 16,0 3-1-16,0-5 1 15,0 4-2-15,0-2 0 16,-2-1-1-16,2-1 1 0,-2 0-1 16,-2-2 0-16,-2-1 0 15,0-2 0-15,-1 2 0 16,-6 0 1-16,-5 3-1 15,-9 2 0-15,-6 4-1 16,-7 0 1-16,-7 10 0 16,-2 12 0-16,2 8 0 15,0 7-1-15,5 5 1 16,4 3 0-16,5 4 0 16,6-3 0-16,7-3 0 15,7-2 0-15,5-4 0 16,6-8 0-16,2 1-1 0,0-3 1 15,10-5 0 1,5 0 0-16,5-7 0 0,5-2 0 16,4-4 0-16,2-2 0 15,2-5 0-15,-4-1 0 16,-2-1 0-16,-3 0-1 16,1 0 0-16,-3 0-1 15,1 0-1-15,4 0-7 16,-6 0-12-16,-2 0-68 0</inkml:trace>
  <inkml:trace contextRef="#ctx0" brushRef="#br2" timeOffset="605434.3379">15020 12029 3870 0,'-14'0'88'16,"-3"0"-52"-16,-4 12-15 16,-4 6-9-16,5 5-4 15,3 3-5-15,3-1-1 16,10 0-2-16,4-6 0 15,0-2-2-15,11-7 0 16,11-5 2-16,7-2 4 0,6-3-2 16,6 0 0-1,1-16 2-15,3-4 1 0,-5-1 0 16,-7-3-1-16,-8 5 1 16,-12-1-1-16,-9 1-1 15,-4 5 0-15,0 2-1 16,-6 4-2-16,-9 3 0 15,-3 2 0-15,-3 3-1 16,4 0-3-16,-1 6-3 16,7 4-9-16,2 2-51 0</inkml:trace>
  <inkml:trace contextRef="#ctx0" brushRef="#br2" timeOffset="605828.1514">15467 11999 3929 0,'0'0'79'16,"0"0"-58"-16,0 0-10 16,-2 0-3-16,-9 0-4 15,-3 2-3-15,-1 8 0 16,1 1-1-16,6-2 0 15,1-1 0-15,5 1 0 0,2 0-2 16,0 0 0 0,13 0 2-16,9 1 0 0,3 1 0 15,0-2 0-15,-1 1 2 16,-4 3 0-16,-4-1 1 16,-7-1 0-16,-5 4-1 15,-4 1-1-15,0 0 3 16,-17 2 0-16,-10 1-2 15,-4-2-1-15,-6 1 0 16,2-4-1-16,1 0-1 16,8-4-5-16,8-4-7 15,6 0-42-15,10-6-887 0</inkml:trace>
  <inkml:trace contextRef="#ctx0" brushRef="#br2" timeOffset="606288.9174">16027 11644 3912 0,'0'0'81'0,"0"0"-48"15,0 0-15-15,-4 4-7 0,-10 16-2 16,-1 10-3-16,-3 11-2 16,-1 9-3-16,-2 4 2 15,-2 8-1-15,3-2-2 16,0 0 1-16,6-3-1 15,4-8 0-15,3-4 0 16,2-5 0-16,5-6 1 16,0-2-1-16,0-4 0 15,0-4 0-15,0-4 1 16,12-2-1-16,-2-4 0 16,4-3 0-16,1-4 0 0,2-1 0 15,0-2-1 1,1-2 0-16,1-2-3 0,14 0-3 15,-4-2-7 1,-3-10-52-16</inkml:trace>
  <inkml:trace contextRef="#ctx0" brushRef="#br2" timeOffset="606684.926">16399 11659 3920 0,'21'-7'104'0,"8"-1"-81"16,8 0-12-16,5-4-4 15,1 3-1-15,-7 2-2 16,-7 3-2-16,-10 1-2 0,-3 3 1 15,-7 0-1 1,-3 0-3-16,-6 0-4 0,0 3-10 16,0 3-51-16</inkml:trace>
  <inkml:trace contextRef="#ctx0" brushRef="#br2" timeOffset="606986.8366">16528 11640 3864 0,'-4'12'102'15,"0"7"-55"-15,-3 4-18 0,1 8-16 16,-2 2-5-16,6 6-3 16,2-2-3-16,0 1 0 15,0-3-1-15,0-5 0 16,0-5-1-16,0-11-2 15,0-1-2-15,4-11-3 16,4 0-4-16,0-2-33 0</inkml:trace>
  <inkml:trace contextRef="#ctx0" brushRef="#br2" timeOffset="607362.5296">16682 11640 3865 0,'4'0'127'0,"4"0"-103"16,-2 0-3-16,1 10-10 16,-1 4-6-16,-2 1-2 15,-4 2-1-15,0 5 1 16,0 3 2-16,0-1-2 15,-2 0-2-15,-4-1-1 16,1-3 0-16,1 1-2 16,0-1-5-16,0-4-8 0,-2-3-60 15</inkml:trace>
  <inkml:trace contextRef="#ctx0" brushRef="#br2" timeOffset="607800.7004">16303 12154 3707 0,'0'1'139'0,"0"-1"-74"16,0 3-6-16,7-1-17 15,2 1-17-15,2 0-10 16,0 1-7-16,5-1-5 16,-1 0 2-16,8 1-2 15,6-4 0-15,6 0-2 16,9 0 1-16,6 0-1 16,4-8 0-16,-6-1 0 15,-3 0-1-15,-9 1 0 16,-9 2 0-16,-5-1 0 0,-5 2-1 15,-1 3-4 1,-5 2-3-16,-2 0-11 0,-6 0-57 16</inkml:trace>
  <inkml:trace contextRef="#ctx0" brushRef="#br2" timeOffset="608396.7756">16515 12398 3869 0,'5'0'135'16,"1"0"-115"-16,3 0-3 15,2 0-2-15,5-1-7 0,0-4-3 16,6-1-1 0,2 0-1-16,1 0-1 0,-3 3 0 15,-5 0 0-15,-3 3-1 16,-9 0-1-16,-3 0 0 16,-2 3 0-16,0 9 0 15,0 3 0-15,-11 3 0 16,-3 5 0-16,1-2 0 15,5-1 0-15,-2 1 0 16,8-6 1-16,2-1-1 16,0-3 0-16,4-5 0 15,12-3 0-15,5 2 0 16,2-5 0-16,4 0 0 16,2 0-1-16,0 0 0 15,-2 0 0-15,-2 0-4 0,4-14-2 16,-7-1-9-16,-4 2-54 15</inkml:trace>
  <inkml:trace contextRef="#ctx0" brushRef="#br2" timeOffset="609007.8931">17032 11450 3282 0,'0'-4'708'0,"0"2"-643"15,0 0-50-15,5 2-7 16,1 0-5-16,8 2-2 16,8 18-1-16,11 8 1 15,8 10 0-15,3 7 0 16,3 8-1-16,-5 8 1 16,-1 6-1-16,-13 6 0 15,-8 2 0-15,-11-3 1 16,-9-7-1-16,0-6 0 15,-2-8 0-15,-9-4 0 16,0-10 0-16,2-2 0 16,0-7 0-16,3-4 0 15,-1-4 0-15,2-4 0 0,3-3 0 16,-1-6-1-16,3-2 0 16,0-2 0-16,0-1-1 15,3-2-2-15,11 0-5 16,-4 0-44-16</inkml:trace>
  <inkml:trace contextRef="#ctx0" brushRef="#br2" timeOffset="611163.602">17353 9261 2146 0,'0'0'1265'15,"0"0"-1118"-15,0 0-109 16,0 0-27-16,0 0 31 15,0 0 66-15,2 0 17 16,-2 0-54-16,0 0-42 16,3 0-16-16,-3 0-3 15,0 0-6-15,0 0 0 16,0 0 4-16,0 0 8 16,0 0-3-16,0 0-4 0,0 0-4 15,0 0-2-15,0 0-3 16,0 0 0-16,0 0 0 15,0 0 1-15,0 0-1 16,0 0 0-16,0 0 0 16,0 0 0-16,0 0 0 15,2 0 0-15,0 0 0 16,1 0 0-16,-1 0 0 16,-2 0 0-16,2 0 0 15,-2 0 0-15,0 0 0 16,0 0 4-16,0 0 0 15,0 0-1-15,0 0-1 16,0 0 0-16,0 0 0 0,2 0 0 16,-2 0-1-16,4 0 0 15,-1 0-1-15,3-7 1 16,-1 0-1-16,2-5 0 16,-1 3 0-16,3-2 1 15,-2 2-1-15,0 1 0 16,1-1 0-16,1 4 0 15,1 1 0-15,-2 0 0 16,3 0 0-16,3 0 0 16,-1 0 0-16,1 0 0 15,-1 1 0-15,-2 3 0 16,-2 0 0-16,0 0 0 16,-1 0 0-16,2 7 0 15,-1 6 0-15,1 4 0 16,2-1 0-16,1 0 0 15,0-2 0-15,1-2 0 0,-1 0 0 16,-1-2 0-16,-1-2 0 16,-1-2 0-16,2-1 0 15,-1-5 0-15,5 0 0 16,1 0 0-16,1 0 0 16,3 0 0-16,-2 0 0 15,0-3 0-15,-4-3 0 16,-1-2 0-16,-4 0 0 15,1-2 0-15,-1 1 0 16,-2-2 0-16,-1-1 0 16,2 0 1-16,0-2-1 0,-2 0 0 15,1-3 0 1,0 2 0-16,-2-1 0 0,-2 0 0 16,1 2 0-16,-3 3 0 15,0 1 0-15,0 5 0 16,0 3-1-16,4 2 0 15,2 0-2-15,1 3-6 16,0 10-38-16</inkml:trace>
  <inkml:trace contextRef="#ctx0" brushRef="#br2" timeOffset="612441.762">17634 11514 3958 0,'0'-4'75'0,"0"2"-54"16,0-2-10-16,0 0 0 16,0 1-5-16,0 0-3 15,0 3-1-15,0 0 0 16,0 0-2-16,0-2 1 15,0 0-1-15,0-3 0 0,0-2 1 16,3-3-1-16,5-7 0 16,3 2 0-16,3-2 0 15,1-1 1-15,1 0-1 16,1 0 0-16,2 0 0 16,1 1 0-16,-3 1 0 15,-1 3 0-15,-3 4 0 16,-3 2 0-16,-4 6 0 15,-1 1 0-15,3 0 0 16,1 0 0-16,3 9 0 16,1 5 0-16,-2 2 0 15,-2 0-1-15,0 0 1 16,0-2 0-16,0-4 0 0,2-1 0 16,3-4 0-1,1-2 0-15,5-3 0 0,3 0 0 16,-2 0 0-16,2-13 0 15,-1-1 0-15,-4-1 0 16,0-2 0-16,-3-1 1 16,1 0-1-16,-5 1 0 15,3-4 0-15,-1 1 0 16,-2-2 0-16,2 2 0 16,-4 1 0-16,1 2 0 15,-4 3 0-15,-2 2 0 16,1 4 0-16,-5 2 0 15,2 3 0-15,-2 3 0 16,0 0-1-16,0 0 0 16,0 0-2-16,2-3-3 0,-2 1-32 15</inkml:trace>
  <inkml:trace contextRef="#ctx0" brushRef="#br2" timeOffset="639968.9109">18455 11904 3912 0,'0'-6'89'15,"0"3"-54"-15,0-1-15 16,0 0-8-16,0 0-4 16,0 0-4-16,0 2-2 15,0 2 0-15,0 0-1 16,0 0 0-16,0 0 0 15,0 0-1-15,0 0 1 16,0 0 0-16,0 0-1 16,0 0 0-16,0 0 1 15,0 0-1-15,0 0 0 16,0 0 0-16,0 0 0 0,0 0 0 16,0 0 0-1,0 0 0-15,0 0 0 0,0 0 0 16,0 0 0-16,0 0 0 15,0 0 0-15,0 0 0 16,0 0 0-16,0 0 0 16,0 0 0-16,8 0 0 15,5 0 0-15,3 2 0 16,7 2 0-16,1 0 0 16,3 0 0-16,2 0 0 15,0-1 0-15,-3 3 0 16,1-1 0-16,-2 1 0 15,-2 2 0-15,-2-1 0 16,0-2 0-16,-3 1 0 16,-3-3 0-16,-2 0 0 0,-4 0 0 15,-2-3 0 1,-3 0 0-16,-2 0 0 0,1 0 0 16,-3 0 0-16,0 0 0 15,0 0 0-15,0 0 0 16,0 0 0-16,0 0 0 15,0 0 0-15,0 0 0 16,0 0 0-16,-5-7 0 16,-8-1 0-16,-7 3 0 15,-5-2 0-15,-4 2 0 16,-2 2 0-16,-2 1 0 16,-1 2 0-16,-1 0 0 15,-1 0 0-15,-2 0 0 0,2 0 0 16,5 0 0-1,4 0-1-15,6 0 1 0,4 2 0 16,7 1 0-16,3 0 0 16,2-3 0-16,3 2 0 15,2-2 0-15,0 0 0 16,0 0 0-16,0 2 0 16,0-2 0-16,0 2 0 15,7 1 0-15,4 0 0 16,0-1 0-16,3 0 0 15,1 0 0-15,3-2 0 16,1 2 0-16,2-2 0 16,1 0 0-16,1 0 0 0,-1 0 0 15,2 0 0 1,-1 0 0-16,2 0 0 0,-2 0 0 16,4 0 0-16,0 0 0 15,4 0 0-15,-2-2 0 16,0-4 0-16,2 3 0 15,-2-4 0-15,0 2 0 16,0 0 0-16,-6 1 0 16,-4 2 0-16,-5 2 0 15,-7-2 0-15,-3 2 0 16,-2 0 0-16,-2 0 0 16,0 0 0-16,0 0 0 0,0 0 0 15,0 0 0 1,0 0 0-16,0 0 0 0,0 0 0 15,0 0 0-15,0 0 0 16,0 0 0-16,0 0 0 16,0 0 0-16,0 0-1 15,0 0 0-15,0 0-5 16,0 0-25-16,0 0-81 0</inkml:trace>
  <inkml:trace contextRef="#ctx0" brushRef="#br2" timeOffset="647447.3294">19732 11754 3939 0,'2'-3'94'0,"2"0"-74"16,-1-1-7-16,-1 0-2 0,0 1-6 16,0-1-2-1,0 0-1-15,0 1-1 16,-2-1 0-16,0 0 0 0,0 0-1 15,0-2 1-15,0 1-1 16,0-4 0-16,0 4 0 16,0-4 1-16,-2 1-1 15,-9 3 0-15,1 0 0 16,-9 5 0-16,-1 0 0 16,-2 0 0-16,-4 0-1 15,-1 10 1-15,-2 8 0 16,2 4 0-16,2 5 0 15,0 5 0-15,4 6 0 16,3 4 0-16,5 0 0 16,1-2-1-16,8-2 1 0,1-4 0 15,3-4 0 1,0-1 0-16,5-6 0 0,11-2 0 16,5-3 0-1,4-6 0-15,2-7 0 0,2-1 0 16,2-4 0-16,-2 0 0 15,2-6 0-15,1-12 0 16,-1-4 0-16,-2-6 0 16,0-4 0-16,-5-4 0 15,-6-4 0-15,-4-2 0 16,-12 0 0-16,-2 1 1 16,0 6-1-16,-2 6 0 15,-12 7 0-15,3 8 0 16,0 7 0-16,-3 7 0 15,1 0-1-15,-1 0 0 16,4 18 0-16,-1 7 0 0,3 8-2 16,8 18-4-16,0-10-14 15,0-5-151-15</inkml:trace>
  <inkml:trace contextRef="#ctx0" brushRef="#br2" timeOffset="647808.1233">19955 12264 3575 0,'0'12'234'0,"0"2"-143"0,0 1-52 15,-5 0-17-15,1-3-11 16,0-2-6-16,1-4-3 16,3-3-1-16,0-3-1 15,5 0 0-15,12 0-17 16,6-5-632-16</inkml:trace>
  <inkml:trace contextRef="#ctx0" brushRef="#br2" timeOffset="648272.757">20378 11947 3921 0,'0'-4'85'0,"0"-2"-54"16,0 2-14-16,0 1-6 15,-11 3-7-15,-5 0-2 0,-4 9-1 16,-2 11 0-16,0 4 0 16,1 3 0-16,6 2 0 15,1 1-1-15,4 1 0 16,5 0 0-16,3-2 1 15,2-2-1-15,0-2 0 16,9-2 1-16,13-6-1 16,7-3 0-16,2-8 0 15,5-2 1-15,-3-4-1 16,-4 0 0-16,0 0 0 16,-4-14 0-16,-2-4 1 15,-4-4 0-15,-3-2 0 0,-3-2 1 16,-2-5 0-1,-4 2-1-15,-2-5 0 0,-5 2 0 16,0 1-1-16,0 5 1 16,-17 2-1-16,0 6 0 15,-1 6 0-15,-5 4 0 16,6 6 0-16,-1 2-1 16,3 0 1-16,3 12-1 15,1 4-1-15,5 4-2 16,6 8-4-16,0-6-13 15,0-4-90-15</inkml:trace>
  <inkml:trace contextRef="#ctx0" brushRef="#br2" timeOffset="649874.0493">20951 12010 3447 0,'0'0'168'0,"0"0"-103"16,0 0 17-16,0 0-12 15,0 0-27-15,0 0-15 16,0 0 7-16,0 0-6 16,0 0-11-16,2 0-4 15,-2 0-4-15,2 0-5 16,1 0 0-16,-3 0 0 15,0 0-3-15,2 0-1 16,-2 0 0-16,0 0-1 0,0 0 0 16,0 0 1-1,0 0 1-15,0 0 2 0,0 0 2 16,0 0 2-16,0 0-3 16,2 0-2-16,-2 0-1 15,2 0-1-15,0-2 1 16,-2-1-1-16,2 1 2 15,2 0-1-15,0 0-1 16,-2 0 0-16,2-2-1 16,-2 2 2-16,1-4 1 15,-1 2 0-15,0-1-1 16,0 0 0-16,-2 1-1 16,0 1 0-16,0 1-1 15,0-1 1-15,0 3-1 0,0 0 0 16,0 0 0-16,0 0 0 15,-9 0 0-15,-3 10 0 16,-2 4 0-16,1 2 0 16,-3 4 0-16,0 2 0 15,3 3 0-15,0-2 0 16,1 3 0-16,3-1 0 16,1-2 0-16,3 1 0 15,3-3 0-15,2-3 0 16,0-4 0-16,2-4-1 15,16-4 1-15,6-4 0 16,5-2 1-16,2 0-1 16,3-2 0-16,-3-12 1 15,-2-4 0-15,-2-2 0 16,-5-4-1-16,-6-1 1 0,-3-2 0 16,-6-1 0-16,-5-1-1 15,-2 5 0-15,0 2 1 16,0 7-1-16,-9 1 0 15,-2 6 0-15,0 3 0 16,0 3 0-16,-3 2 0 16,-1 0-1-16,1 4 1 15,-1 10-1-15,3 2 1 16,2 3-1-16,3-2 0 16,5 3-3-16,2 2-5 15,2-5-21-15,13-5-121 0</inkml:trace>
  <inkml:trace contextRef="#ctx0" brushRef="#br2" timeOffset="650374.9069">21428 12043 3938 0,'0'0'88'0,"0"-2"-69"0,0 2-7 16,-13 0-6-1,-3 0-2-15,-4 10-1 0,-5 7-1 16,3 4-1-16,-2 5-1 16,2 5 1-16,-1-1-1 15,6 2 0-15,3 0 0 16,5-5 0-16,7-1 1 15,2-3-1-15,0-5 0 16,13-4 1-16,12-6 0 16,6-4 0-16,9-4 0 15,3 0 0-15,1 0 0 16,-1-14 1-16,-8-4-1 16,-2-5 0-16,-6-2 0 15,-5-3 0-15,-4-3 0 16,-5-4 0-16,-5 3 0 0,-8 1 0 15,0 4-1-15,0 2 0 16,-12 5 0-16,-5 4 0 16,-2 4 0-16,2 4 0 15,-1 3 0-15,0 5 0 16,0 0-1-16,0 0 0 16,1 1-1-16,1 13-4 15,5-2-9-15,7-2-143 0</inkml:trace>
  <inkml:trace contextRef="#ctx0" brushRef="#br2" timeOffset="651321.8902">22199 12043 3920 0,'3'-4'104'15,"-1"0"-80"-15,-2-2-8 16,0 2-6-16,0-2-4 15,0 2-4-15,-5-1 0 16,-11 0-1-16,-5 3 0 16,-6 0-1-16,-6 2 0 15,-6 0 0-15,3 0 0 16,3 0 0-16,4 4 0 0,6 6 1 16,8 0-1-1,2 2 0-15,4-1 0 0,4 2 0 16,5-1 0-16,0 2-1 15,0 3 1-15,11-2 0 16,12 4 0-16,2 1 0 16,4-1 0-16,0 2 0 15,0-1 0-15,-3 0 0 16,-1 2 0-16,-8-3 0 16,0 0 0-16,-11-1 0 15,-4-2 0-15,-2 0 0 16,0-4 0-16,-4 0 0 15,-12-4 0-15,-4-2 0 0,-2-2 0 16,-7-2 1 0,-2 1-1-16,2-3 0 0,4 0 0 15,8 0 1-15,5 0-1 16,5-5 0-16,7-7 0 16,0-2 1-16,3-6-1 15,19-2 0-15,11-4 0 16,7 0 0-16,5 0 0 15,2 3 0-15,0-4 0 16,-5 3 0-16,-7 0 0 16,-8 0 1-16,-6 2-1 15,-6-3 1-15,-8 1-1 16,-5 0 0-16,-2 2 0 16,0 0 0-16,0 4 0 15,-16 4 0-15,-3 4 0 16,-6 6 0-16,0 4 0 0,1 0-1 15,1 6 1-15,8 8-2 16,6 2 0-16,9 2-2 16,7 4-6-16,20-6-12 15,2-4-134-15</inkml:trace>
  <inkml:trace contextRef="#ctx0" brushRef="#br2" timeOffset="651951.7041">22654 12043 3845 0,'2'-8'162'0,"3"-4"-127"0,-1 0-17 16,0 0-6-16,-4 1-4 16,0 2-5-16,0-1 0 15,0 5-2-15,0 0-1 16,-8 3 0-16,-10 2 0 15,-4 0 0-15,-3 7 0 16,-2 5 0-16,5 9 0 16,0-1 0-16,4 4 0 15,5 3 0-15,3-3-1 16,8-2 1-16,2-3-1 16,0-2 1-16,21-5-1 15,1-6 1-15,5-4 0 0,-1-2 0 16,1 0 0-16,-5-4 0 15,-4-7 0-15,-5-3 0 16,-4-1 0-16,-4 1 0 16,-2-1 1-16,-3 1-1 15,0 4 1-15,0 3-1 16,0 2 0-16,0 3 0 16,0 2 0-16,0 0 0 15,0 0-1-15,0 0 1 16,0 10 0-16,0 3 0 15,8 5 0-15,3 1 0 16,1 3 0-16,1 3 0 16,-5-2 0-16,0 0 0 15,-6 0 0-15,-2 0 0 0,0-2 0 16,-16-2 0-16,-9-3 0 16,-6 0 0-16,-5-4 0 15,-3 0 1-15,1-3-1 16,-1-1 1-16,8-3-1 15,6-1 0-15,10 1 0 16,9-4 0-16,6-1 0 16,0 0-1-16,21 0-2 15,12-8-11-15,0-4-107 0</inkml:trace>
  <inkml:trace contextRef="#ctx0" brushRef="#br2" timeOffset="652656.9293">23198 11869 3892 0,'0'-2'113'0,"0"2"-86"16,0 0-6-16,0 0-10 16,0 0-5-16,0 0-3 15,0 0-2-15,0 14-1 16,0 6 3-16,0 6-1 15,-9 6 0-15,-4 5-2 16,-3 1 1-16,0 3-1 0,-2 1 0 16,3-1 0-16,-1-3 0 15,5-2 0-15,3-6 0 16,1-2 0-16,5-6 0 16,2-2 0-16,0-1 0 15,0-6 0-15,0-3 0 16,0-1 0-16,9-6 1 15,10 1 0-15,8-2 0 16,2-2-1-16,2 0 1 16,2 0-1-16,2 0 0 15,-4-7 1-15,0-2-1 16,0 1 0-16,-2-2 0 0,-5 0 0 16,-1 2 0-16,-7-2 0 15,-6 2-1-15,-3 0 1 16,-3-1-3-16,-4 2-3 15,0 2-10-15,0-2-59 0</inkml:trace>
  <inkml:trace contextRef="#ctx0" brushRef="#br2" timeOffset="653056.5509">23323 12173 3848 0,'0'0'111'15,"0"0"-69"-15,0 0-21 16,0 0-11-16,0 0-3 16,0 7 9-16,0 4-6 15,0 7-4-15,0 3-1 16,0 3-1-16,0 4-3 15,0 2 0-15,-4 2-1 16,-3 0 1-16,-3-2-1 16,2 0 0-16,-1-2 0 15,2-3 0-15,5-6 0 0,-1-5 0 16,3-1 0 0,0-5 0-16,0-3 0 0,0-1 0 15,0-4 1-15,0 3-1 16,0-3 0-16,0 0 0 15,0 0 0-15,0 0 0 16,0 0-3-16,12-3-7 16,-1-6-74-16</inkml:trace>
  <inkml:trace contextRef="#ctx0" brushRef="#br2" timeOffset="656523.1">14439 13508 3861 0,'0'0'98'0,"0"0"-64"16,0 0-10-16,0 0-6 15,0 0-8-15,0 0-1 16,0-5-4-16,0-1 0 16,0 0-1-16,0 3-1 15,0-4 0-15,0 2 1 16,0 2-2-16,0 1-1 16,0 2 0-16,0 0 0 15,0 0-1-15,0 0 1 0,0 0-1 16,0 0 1-1,0 0-1-15,0 0 0 0,0 0 1 16,0 0-1-16,0 0 1 16,0 0-1-16,3 0 0 15,8 0 0-15,6 0 0 16,8 0 0-16,9 0 0 16,4 0 0-16,6 0 0 15,6 0 0-15,6 0 0 16,1 0 0-16,1 0 0 15,2 0 0-15,-6 0 0 16,-7 0 0-16,-7 0 0 16,-9 0 0-16,-4 0 0 0,-7 0 0 15,-3 0 0-15,2 5 0 16,-6-2 0-16,1 1 0 16,-4-2 0-16,-1 1-1 15,-5-2 0-15,2 1-2 16,-6 3-6-1,0-2-26-15,-8-1-87 0</inkml:trace>
  <inkml:trace contextRef="#ctx0" brushRef="#br2" timeOffset="656898.8844">14919 13525 3934 0,'0'0'92'15,"0"0"-65"-15,0 0-10 16,0 0-8-16,0 0-6 16,0 0-1-16,0 6-2 15,0 4 0-15,0 6 0 16,2 5 0-16,5 2 0 16,-2 3 0-16,-1 2 0 15,0-1 0-15,-2-1 0 16,-2-2 0-16,3-2 0 15,-1-4 0-15,0-2 0 16,8-4 0-16,0-4-2 0,19-4-1 16,0-2-10-1,0-2-109-15</inkml:trace>
  <inkml:trace contextRef="#ctx0" brushRef="#br2" timeOffset="657275.6741">15282 13732 3853 0,'0'3'144'16,"0"6"-133"-16,-2 5-8 16,2 2 4-16,0 3 3 15,0 2-1-15,0-1 0 16,0 0-1-16,0-3-4 15,0-5 1-15,0-3-1 16,0-3-1-16,0 0-2 0,0-6 2 16,0 0 1-16,0 0-1 15,0 0-1-15,0 0 0 16,0-9-1-16,0-6-1 16,0-1 1-16,0-2-1 15,0-3 0-15,4 1 0 16,6-1 0-16,1-1 0 15,4-2 0-15,5 4 0 16,3 2 0-16,-1 2 0 16,0 4 0-16,0 2 0 15,-1 6-1-15,-4 1 0 16,10 3-2-16,-7 0-7 16,-2 0-38-16</inkml:trace>
  <inkml:trace contextRef="#ctx0" brushRef="#br2" timeOffset="657784.8554">15688 13726 3938 0,'0'0'85'0,"0"0"-66"16,0 0-9-16,0 0-8 16,-3 0-1-16,-1 9 0 15,-2 12 0-15,-3 2 2 16,-3 6 0-16,1 0-1 15,5-2 0-15,-1-3-1 16,7-3 0-16,0-8 0 16,7-6-1-16,15-6 2 15,4-1-1-15,7 0 0 16,-5-8-1-16,1-10 0 16,-7-6 0-16,-1 2 1 0,-6 1-1 15,-1-2 0-15,-6 5 0 16,-1 4 0-16,-1 4 1 15,-3 4 0-15,-3 6 0 16,2 0 0-16,-2 0-1 16,0 0-1-16,0 10 1 15,0 7 0-15,0 4 0 16,-7-1 0-16,0 0 0 16,1 0 0-16,2-4 0 15,-1-2 0-15,3-2 0 16,0-4 0-16,2-3-1 15,0-5-4-15,13 0-2 16,5 0-61-16</inkml:trace>
  <inkml:trace contextRef="#ctx0" brushRef="#br2" timeOffset="658192.389">16076 13844 3876 0,'11'0'118'15,"7"0"-100"-15,4 0-11 16,5-4 5-16,4-8 0 0,-2-2-1 16,-2-2-2-16,-2 0-3 15,-10 0-2-15,-4-4 1 16,-4 4-3-16,-5 2 0 15,-2 2-1-15,0 2 0 16,0 5-1-16,-9 3 0 16,-6 2 0-16,-8 0 0 15,-4 11 0-15,0 7 0 16,1 4 0-16,4 2 0 16,6 2 0-16,7 0 0 15,9-3 0-15,0 4 0 16,11-8 0-16,22-4 0 15,10-4 0-15,9-6 0 16,3-5-1-16,1 0-3 0,12-2-7 16,-10-14-35-1,-12 0-746-15</inkml:trace>
  <inkml:trace contextRef="#ctx0" brushRef="#br2" timeOffset="658625.9514">16821 13575 3867 0,'0'0'150'15,"0"0"-132"-15,0 0-16 16,4 12 9-16,0 8 0 16,1 9-5-16,4 3-3 15,0 0-1-15,2 1-1 16,0 0 0-16,0-11-1 16,0-5 1-16,-1-4 0 15,0-6 3-15,3-7-1 16,1 0 0-16,3-7-2 15,2-13 0-15,-3-4-1 16,-3-3 0-16,-3 1 1 16,0-4-1-16,-1 2 0 0,1 1 0 15,4 5 0 1,-3 4 0-16,3 5 0 0,-1 8-1 16,0 5-3-16,10 0-5 15,-3 0-13-15,-3 4-85 0</inkml:trace>
  <inkml:trace contextRef="#ctx0" brushRef="#br2" timeOffset="659098.6906">17479 13701 3925 0,'6'-5'104'0,"-2"-5"-82"0,3 1-14 15,-5 0 1-15,-2-1-3 16,0 2-2-16,0 4-3 16,-4-1 0-16,-17 5 0 15,-6 0-1-15,-4 0 0 16,-2 14-1-16,-1 6 1 16,5 6 0-16,3 1 0 15,6 3 0-15,8 0 0 16,8-6 0-16,4-2 0 15,10-10 0-15,18-7 0 16,10-5 0-16,4 0 0 16,1-11 1-16,-3-9-1 0,-9-4 0 15,-4 0 0 1,-10-1 0-16,-3 4 0 0,-3 0 0 16,-4 5 0-1,-5 7 0-15,1 4 1 0,-3 5-1 16,0 0 0-16,0 7 0 15,0 11 0-15,0 3 0 16,0 4 0-16,0-4 0 16,0-2 0-16,0-5 0 15,0-6 0-15,9-6-1 16,17-2-2-16,-2-14-14 16,-1-6-170-16</inkml:trace>
  <inkml:trace contextRef="#ctx0" brushRef="#br2" timeOffset="659491.8013">17817 13360 3946 0,'2'0'82'0,"-2"0"-67"16,3 0-6-16,-1 7-7 16,-2 17 6-16,2 8 1 15,2 7-4-15,-2 4-2 16,0 3-2-16,-2-1 0 15,0-5-1-15,0-4 0 16,0-8 0-16,0-2-1 16,0-10-2-16,3-6-4 15,15-4-5-15,4-6-44 0</inkml:trace>
  <inkml:trace contextRef="#ctx0" brushRef="#br2" timeOffset="659855.5917">18178 13658 3945 0,'0'-3'65'0,"0"2"-49"16,0 1-10-16,-11 0-4 15,-7 0 0-15,-2 8 5 16,2 7 3-16,1 4-6 16,5-1 0-16,3-2-2 15,9-4-1-15,0-4 0 16,7-6 4-16,22-2 2 0,4 0-4 15,8-5-3 1,-6-9 1-16,-4 2-1 0,-8-4 0 16,-10 5 0-16,-7 1 0 15,-6-1 0-15,0 6-2 16,0 0-3-16,0 0-3 16,0-2-16-16,5 2-143 0</inkml:trace>
  <inkml:trace contextRef="#ctx0" brushRef="#br2" timeOffset="660343.5615">19143 13404 3931 0,'0'-7'89'0,"2"-1"-68"16,-2 0-5-16,0 2-4 16,0 2-7-16,-4 2-2 15,-16 2-2-15,-7 0 0 16,-8 15 1-16,-4 8-1 16,-1 5 0-16,1 4 0 15,-2 4-1-15,5 0 1 16,5-2-1-16,9-3 0 15,9-6 0-15,11-4 0 16,2-3 0-16,8-6 0 0,21-3 0 16,7-2-1-1,2-2 0-15,15-5-2 0,-8 0-8 16,-7 0-40-16</inkml:trace>
  <inkml:trace contextRef="#ctx0" brushRef="#br2" timeOffset="660742.5507">19250 13575 2754 0,'0'-2'1163'0,"2"0"-1092"16,-2 2-37-16,0 0-15 16,0 0-9-16,0 0-8 0,-4 0 0 15,-8 11 1-15,-3 3 0 16,1 4-2-16,4 1 0 15,-1 2-1-15,3-3 0 16,4-3 0-16,4-2 0 16,0-5 0-16,4-4 2 15,19-4 4-15,4 0-3 16,6 0-1-16,3-8-1 16,-3-5-1-16,-1-3 1 15,-10 0 0-15,-6 0 0 16,-8-1 0-16,-5 0 0 15,-3 1 0-15,0 5-1 16,-11 0 0-16,-5 6 0 0,-2 0 0 16,2 5-1-16,3 0 0 15,-1 0-4-15,8 8-2 16,6 5-8-16,0-2-28 16,4-3-311-16</inkml:trace>
  <inkml:trace contextRef="#ctx0" brushRef="#br2" timeOffset="661133.3418">19645 13569 3935 0,'2'-3'93'0,"0"3"-75"16,0-2-3-16,-2 2-5 0,0 0-7 15,-2 0-2-15,-18 0-1 16,-4 0 0-16,-1 0 0 16,1 7 0-16,5 4 1 15,9-4-1-15,3 1 0 16,7 2 0-16,0 0 0 16,4 0 0-16,17 3 0 15,0-2 0-15,4 6 0 16,-2-3 0-16,-4 2 0 15,-3 0 0-15,-5 0 0 16,-9-2 0-16,-2 0 0 16,0-2 0-16,-24 0 0 0,-7-3 1 15,-10 0 1-15,-3-1-1 16,1-2-1 0,6 0 0-16,6-1 0 0,8 0 0 15,14-1-3-15,5-1-6 16,4-3-42-16</inkml:trace>
  <inkml:trace contextRef="#ctx0" brushRef="#br2" timeOffset="661929.902">20322 13312 3947 0,'0'0'69'16,"0"0"-51"-16,-11 0-5 15,-5 0-3-15,-1 7-3 16,-5 13-3-16,-3 8-1 15,-6 9-1-15,-5 6 0 16,-1 3 0-16,-2 4 0 16,6-4-1-16,4 1-1 15,5-3 1-15,8-3-1 0,7-3 0 16,5-6 0 0,4-3 0-16,0-5 0 0,15-8 0 15,12-4 1-15,2-4-1 16,0-5 0-16,0-3 0 15,-2 0-1-15,-3 0 0 16,10-9-5-16,-11-1-3 16,0-6-47-16</inkml:trace>
  <inkml:trace contextRef="#ctx0" brushRef="#br2" timeOffset="662280.0286">20509 13357 3968 0,'10'-6'85'0,"5"1"-69"15,5 2-10-15,12-1-1 16,3-1-4-16,7 5 0 15,1 0 0-15,-1 0-1 16,-7 0 0-16,-6 0 0 16,-6 0 0-16,-10 9-7 15,-8-3-8-15,-5-4-59 0</inkml:trace>
  <inkml:trace contextRef="#ctx0" brushRef="#br2" timeOffset="662631.8334">20694 13363 3825 0,'-13'16'115'0,"-3"4"-70"15,-1 8-10-15,-3 7-14 16,2 2-8-16,2 1-7 16,8-4-3-16,1-1-1 15,2-6-2-15,5-3 1 16,0-6-1-16,0-4 0 15,3-3 0-15,16-11-2 0,0 0-7 16,-2 0-49-16</inkml:trace>
  <inkml:trace contextRef="#ctx0" brushRef="#br2" timeOffset="662697.791">20806 13397 3921 0,'0'7'63'0,"0"10"-28"15,0 3-8-15,0 6-14 16,0 0-4-16,0 1-4 0,0-4-1 16,0 3-2-1,4-6-1-15,-2 0-1 0,-2 0 0 16,0 1-4-16,0-3-6 15,-2-9-34-15</inkml:trace>
  <inkml:trace contextRef="#ctx0" brushRef="#br2" timeOffset="663101.56">20420 13825 3938 0,'0'0'74'0,"0"3"-52"15,14-1 1-15,15-2-10 16,9 0-8-16,6 0-3 16,10 0-1-16,1 0 0 15,-1 0 0-15,-2 0-1 16,-8 0-1-16,-2-2-7 15,-13-1-18-15,-11 3-197 0</inkml:trace>
  <inkml:trace contextRef="#ctx0" brushRef="#br2" timeOffset="663426.9092">20659 13971 3866 0,'0'0'145'0,"0"0"-119"15,2 0-6-15,12 0-9 16,5 0-7-16,2 0 1 16,1-4-2-16,3 1-1 15,1 1-1-15,-2 2 0 16,1 0 0-16,-7 0-1 15,-5 0 1-15,-4 2-1 16,-7 10 0-16,-2 2 0 0,0 4 0 16,-8 0 0-16,-8 3 0 15,-2 1 0-15,3 0 0 16,-3 0 0-16,2-1 0 16,5-1 0-16,5-3 0 15,6-3-1-15,0-4 0 16,22-5 1-16,14-5-1 15,3 0-1-15,6 0-4 16,14-15-4-16,-15-5-20 16,-7-4-175-16</inkml:trace>
  <inkml:trace contextRef="#ctx0" brushRef="#br2" timeOffset="663858.9344">21185 13116 3952 0,'0'-2'85'15,"0"-2"-67"-15,3 4-7 0,-3 0-5 16,0 0-4-16,2 0-1 16,2 16 1-16,3 10 2 15,7 6-2-15,5 9-1 16,6 6-1-16,2 7 1 15,2 4-1-15,-5 5 0 16,-2-2 0-16,-6 0 0 16,-5-6 1-16,-7-6-1 15,-2-1 0-15,-2-3 0 16,0-6 0-16,0 2 0 0,0-4 0 16,0 2 0-1,0-8 0-15,0-4 0 0,0-1 0 16,-6-3 0-16,-1-4 0 15,-4-3 0-15,0-1 0 16,0-3 0-16,0 0 0 16,-1-2-1-16,2-3 1 15,-2 2-1-15,3-1 0 16,3-4-2-16,4-4-4 16,2 0-7-16,0 0-64 0</inkml:trace>
  <inkml:trace contextRef="#ctx0" brushRef="#br2" timeOffset="664281.6557">21732 13788 3954 0,'0'0'89'0,"0"0"-74"0,2 0-2 16,19 0-5-16,8 0-5 16,12 0-2-16,1 0 0 15,8 0 0-15,-2 0 0 16,-1 0 0-16,-5-2-1 16,-8 0 0-16,-8 0 0 15,-7-1 0-15,-6-4-1 16,-5 1-1-16,-8-8-6 15,0 4-27-15,0 0-172 0</inkml:trace>
  <inkml:trace contextRef="#ctx0" brushRef="#br2" timeOffset="664615.602">21874 13614 3920 0,'0'0'111'0,"0"-2"-88"15,4-1-8-15,16-1-5 16,9 0-6-16,9 0-2 16,5 0-1-16,3-2 0 15,-3 2-1-15,-3 1 0 16,-11-2 0-16,-6 3-1 16,-10 0-4-16,-5 0-10 15,-4-3-195-15</inkml:trace>
  <inkml:trace contextRef="#ctx0" brushRef="#br2" timeOffset="666900.1942">23064 13600 3950 0,'-7'-7'65'15,"1"-1"-42"-15,-3 1-5 16,0-2-6-16,0-1-5 16,-2 5-3-16,2-2-2 15,-2 3-2-15,0 4 1 16,-5 0-1-16,-3 0 0 15,-6 3 0-15,-6 10 1 0,-5 8-1 16,-5 4 1 0,2 6 0-16,1 3-1 0,-1 5 0 15,8 6 0-15,9 1 0 16,9 0 0-16,13 4 1 16,0-2-1-16,22 0 0 15,18-6 0-15,14-3 0 16,12-9 1-16,8-11-1 15,4-8 0-15,0-11 0 16,-7 0 0-16,-8-14 0 16,-10-18 1-16,-8-8 0 15,-14-10 0-15,-9-6 0 16,-15-5 0-16,-7-3-1 16,0 4 0-16,-22 2 0 0,-5 11 0 15,-6 11 0-15,-6 17 0 16,-29 19-3-1,5 8-4-15,1 12-83 0</inkml:trace>
  <inkml:trace contextRef="#ctx0" brushRef="#br2" timeOffset="670100.9883">13593 14967 3460 0,'-3'-5'405'0,"3"5"-370"15,-2-3-14-15,0 1 9 16,-1-2-10-16,1 1-7 16,-2 3 0-16,0-5-5 0,-3 1-7 15,0 2 0-15,-2 2 2 16,3-2 4-16,1 2 0 15,1-1-3-15,-3 1-2 16,2 0-2-16,1 0 1 16,0 0-1-16,-1 0 0 15,1 0 2-15,0 0 1 16,1 0 3-16,-2 0 1 16,1 0-2-16,2 0-1 15,0 0 0-15,2 0 1 16,0 0-2-16,0 0-1 15,0 0 0-15,0 0-1 16,0 0 0-16,8 1-1 0,13 1 2 16,3 0 0-16,10-2-2 15,1 4 1-15,3-4-1 16,5 0 0-16,1 0 0 16,3 0 1-16,2-4-1 15,-2 0 0-15,-7-3 0 16,-3 4 1-16,-8-1-1 15,-6 4 0-15,-7-5 0 16,-7 5 0-16,-3-2 0 16,-6 2-2-16,0 0-3 15,0 0-5-15,0 0-2 16,-27 11-9-16,3-2-62 0,-2-4-1080 0</inkml:trace>
  <inkml:trace contextRef="#ctx0" brushRef="#br2" timeOffset="670462.7706">13679 15008 3321 0,'0'0'596'0,"0"0"-534"16,0 0-32-16,0 0-5 15,0 0-6-15,0 0-10 16,0 0-4-16,0 5-3 15,0 7-2-15,2 3 1 0,8 6-1 16,-1 5 1-16,-1 0-1 16,4 2 0-16,-3 3 1 15,-1 1-1-15,0-3 0 16,-4 1 0-16,0-3 0 16,-4-5 0-16,2-4 0 15,-2-4 0-15,3-1 0 16,1-7-2-16,2 1-2 15,4 1-7-15,3-8-15 16,1 0-34-16,-3 0-798 0</inkml:trace>
  <inkml:trace contextRef="#ctx0" brushRef="#br2" timeOffset="670969.7289">14034 15250 3929 0,'2'4'49'16,"2"0"-39"-16,1 4-7 15,-2 5 12-15,1-1 6 0,-2 5-8 16,0 3-1-16,-2 2-6 16,3 2-2-16,-3-6-1 15,0-1 0-15,2-2 0 16,0-3-1-16,0-4 0 15,2-4 0-15,-1 2 0 16,-3-6-1-16,2 0-1 16,-2 0 2-16,0 0 0 15,0 0 1-15,0 0-2 16,0-13-1-16,0-6 0 16,0-1 0-16,0-4 1 15,5-4-1-15,4-2 0 16,1 0 0-16,7-2 0 0,-2 6 0 15,1 2 0-15,1 6 0 16,1 3 0 0,0 3-1-16,2 8 1 0,-2-1-2 15,-1 5-2-15,4 0-6 16,-5 0-15-16,-5 0-79 0</inkml:trace>
  <inkml:trace contextRef="#ctx0" brushRef="#br2" timeOffset="671688.6669">14653 15288 2049 0,'3'0'1900'16,"2"0"-1845"-16,-3-4-35 15,0-4-8-15,0-1 3 16,-2 4-8-16,0-3-1 16,0 4-1-16,0-1-3 15,0 4-2-15,-16 1 0 16,-1 0 0-16,-6 0 0 15,-1 0 0-15,-3 8 0 16,1 6 0-16,-1-1 0 16,4 6 0-16,5-1 0 0,5 0 0 15,5 5 0 1,5-6 0-16,3-3 0 0,0-2 0 16,13-3 0-1,10-3 0-15,4-6 0 0,2 0 0 16,2 0 0-16,-5-9 0 15,-4-2 0-15,-1-1 0 16,-6-1 0-16,-3 3 0 16,-4-2 0-16,1 6 0 15,-5 1 0-15,-1 2 0 16,0 3 0-16,-1 0 0 16,2 0 0-16,-2 3 0 15,0 11 0-15,-2 4 0 0,0 1 0 16,0-1 0-1,0 0 0-15,0-1 0 16,0-4 0-16,2-5-5 16,17-8-7-16,-2 0-26 0,1 0-264 0</inkml:trace>
  <inkml:trace contextRef="#ctx0" brushRef="#br2" timeOffset="672060.5678">14917 15334 3847 0,'0'8'90'16,"0"0"-51"-16,0 5-3 15,0 7-13-15,0-3-6 16,0-2-9-16,0-1-3 0,0-7-1 16,0-2-3-16,0-2 2 15,0-3 3-15,2 0-2 16,4-8-2-16,4-10-2 15,-2 0 1-15,5-4-1 16,3-5 0-16,5 6 0 16,-2 3-1-16,2 0 0 15,-1 8 1-15,-5 2 0 16,-1 2 0-16,-1 6-1 16,-2 0 1-16,3 0 0 15,1 14 0-15,-1 0 0 16,-1 4 0-16,-1-2 0 0,-4 2 0 15,-1-2 0-15,-1 1-1 16,10-8-4 0,-3-1-7-16,5-6-49 0</inkml:trace>
  <inkml:trace contextRef="#ctx0" brushRef="#br2" timeOffset="672442.8307">15503 15325 3943 0,'3'-5'62'16,"-1"1"-42"-16,-2 0-2 16,0 3-2-16,0 1-9 15,0 0-4-15,-10 0-2 16,-7 0-1-16,-3 5 3 16,-5 7-1-16,3 4-1 0,2 0 1 15,4 7-2 1,3-6 0-16,4 1 1 0,7-4-1 15,2 2 0-15,0-2 0 16,20-8-3-16,22-1-3 16,-4-2-15-16,0-3-112 0</inkml:trace>
  <inkml:trace contextRef="#ctx0" brushRef="#br2" timeOffset="672773.0046">15835 15395 3932 0,'5'-9'78'0,"-3"1"-54"0,0 0-10 16,-2 0-3-1,0 3-5-15,0-4-3 0,-16 7-2 16,-3 2-1-16,-4 0 0 16,-4 0 0-16,1 11 0 15,-1 2 0-15,0 3 0 16,5 0 0-16,2 4 0 15,4-6 0-15,9 0 0 16,7 0 1-16,0-2-1 16,7-8 0-16,18-2 1 15,4-2-1-15,2 0 1 16,-2 0-1-16,-5-6 0 16,-3-6 0-16,-6 2 0 0,-4 0 0 15,-4 2 0-15,-2 2 0 16,-3 5 1-16,0 1-1 15,-2 0 0-15,0 0 0 16,0 7 0-16,0 11 0 16,0-4 1-16,0 2-1 15,0-1 0-15,0-6 1 16,0-1-1-16,0-8-1 16,13 0 0-16,16-9-5 15,-5-14-38-15,-3 1-185 0</inkml:trace>
  <inkml:trace contextRef="#ctx0" brushRef="#br2" timeOffset="673156.785">16158 15020 4008 0,'0'0'38'0,"2"5"-30"16,-2 10-4-16,0 11 6 15,3 1-4-15,-1 7-1 16,0 4-2-16,-2 2-2 16,2 5-1-16,-2-4 1 15,0 0-1-15,0-4 0 16,0-6 0-16,0-9 0 0,0-8-1 16,0-9-1-1,0-5-4-15,0 0-7 0,-4 0-52 0</inkml:trace>
  <inkml:trace contextRef="#ctx0" brushRef="#br2" timeOffset="673223.7461">16098 15263 3933 0,'9'-5'87'0,"7"-1"-71"16,1-1-1-16,3 6-5 15,1 1-1-15,4 0-5 16,-4 0-2-16,2 1-1 15,-3 12-1-15,-3-4-2 16,-1 3-5-16,2-5-11 16,-7-3-47-16,-2-4-144 0</inkml:trace>
  <inkml:trace contextRef="#ctx0" brushRef="#br2" timeOffset="673593.5655">16352 15298 3802 0,'0'6'98'0,"0"6"-49"0,0 2-18 15,0 6-2-15,0 0-6 16,0 2-6-16,-4 1-6 16,1-2-4-16,-1-3-4 15,0-4-2-15,2-2 0 16,-1-5-1-16,3-6 0 16,0-1-3-16,0-6-6 15,0-8-116-15</inkml:trace>
  <inkml:trace contextRef="#ctx0" brushRef="#br2" timeOffset="673676.5083">16352 15298 3947 0,'68'-94'67'0,"-60"94"-46"15,-1 0-2-15,3 0-12 16,0 0-5-16,3 5-1 15,1 12-1-15,11 1-2 16,-4 0-18-16,2-4-76 0</inkml:trace>
  <inkml:trace contextRef="#ctx0" brushRef="#br2" timeOffset="674020.6558">16636 15346 3924 0,'0'4'46'0,"-5"3"-36"15,-4-1 2-15,2 9 12 16,-1-3-7-16,1 4-5 16,0 0-3-16,5 3-4 15,2-10-2-15,0-1 0 16,0-2 1-16,18-6 3 16,4 0-2-16,7 0-3 15,-1-6-1-15,-1-11 0 16,-4 2-1-16,-7-5 0 15,-7 2 0-15,-5-1 0 0,-4 1 0 16,0 4 0-16,0 5 0 16,0 6-1-16,0 3-2 15,0 0-10-15,0 0-14 16,8 5-18-16,2 7-140 0</inkml:trace>
  <inkml:trace contextRef="#ctx0" brushRef="#br2" timeOffset="674372.437">16879 15378 1918 0,'2'5'1972'16,"2"-5"-1911"-16,3 9-36 16,-3-1 5-16,-2 7-4 15,-2 0-8-15,0 3-8 0,0 0-1 16,0-2-4-16,0-4-1 16,0-4-2-16,0-6-1 15,0-2 2-15,0 0 0 16,0-5-2-16,2-14 0 15,12 1-1-15,4-8 0 16,2 5 0-16,7-4 0 16,0 5 0-16,-1 1 0 15,-3 5 0-15,-4 7 0 16,-5 5 0-16,-5 2 0 16,-3 0 0-16,1 14 0 15,-2 6 0-15,-1 1-1 16,3 5 1-16,-3 1 0 15,3-5 0-15,-1 0 0 0,2-8 0 16,9-1-1-16,1-8-4 16,-3-5-25-16</inkml:trace>
  <inkml:trace contextRef="#ctx0" brushRef="#br2" timeOffset="675354.9523">17766 15482 3992 0,'0'0'61'16,"0"0"-56"-16,0 0-4 15,0 0 0-15,6 0 2 16,17 0 1-16,4 0-2 16,2 0 0-16,4 0 0 15,0 0 0-15,1 0 0 0,-3 0 0 16,0-6-1-16,-4-4 0 15,-5 2-1-15,-7-2 0 16,-3 3 1-16,-10-8-1 16,-2 7 1-16,0-6-1 15,-11 5 1-15,-9 2-1 16,-5 2-1-16,3 5 1 16,2 0 0-16,0 0 0 15,4 9 0-15,3 7 0 16,1 6 0-16,4 2 0 15,1 2 0-15,7 1 0 16,0-4 0-16,0 4 0 16,15-9 0-16,10-5 0 0,0-3 0 15,4-3-1-15,0-7-2 16,6 0-6-16,-4-7-13 16,-6-7-53-16</inkml:trace>
  <inkml:trace contextRef="#ctx0" brushRef="#br2" timeOffset="675723.7716">18235 15466 3900 0,'4'0'62'15,"2"0"-49"-15,1 10-8 16,-1 4 12-16,0 4 5 0,2 0-4 16,-4 1-2-1,1-3-7-15,-1-7-3 0,-4 0-3 16,2-5 1-16,-2-4 1 15,2 0-1-15,0 0 0 16,6-13-3-16,0-5-1 16,3-8 0-16,5 2 0 15,-3 2 0-15,3-4 0 16,-1 2 0-16,2 3-1 16,-2 4 0-16,-1 8-1 15,-2 0-1-15,11 9-8 16,-8 0-42-16,1 0-256 0</inkml:trace>
  <inkml:trace contextRef="#ctx0" brushRef="#br2" timeOffset="676111.5484">18555 15454 3901 0,'0'8'52'0,"0"3"-21"15,0-4-1-15,0 7-9 16,0-4-4-16,0 2-9 15,0-8-2-15,0 0-2 16,0-4 0-16,0 0 3 16,0 0-3-16,0-4-1 15,0-12-3-15,6-1 1 16,3-4-1-16,-2 1 0 16,4 3 0-16,0-4 0 15,1 8 0-15,-2 1 0 16,2 3-1-16,-3 4 0 0,4 5-3 15,-1 0-10-15,-2 1-54 0</inkml:trace>
  <inkml:trace contextRef="#ctx0" brushRef="#br2" timeOffset="676462.3458">18885 15408 3914 0,'0'0'61'0,"0"0"-48"15,-9 0 1-15,0 0 3 0,-2 10-5 16,2 8-3-16,0 0 0 16,2 4-4-16,3 1-2 15,4-2 0-15,0-3-1 16,0-4-1-16,13-4 3 15,11-6 2-15,5-4-1 16,3 0-2-16,-3 0-2 16,-3-5 1-16,-5-11-1 15,-6 0 0-15,-9-1 0 16,0-1 0-16,-6 4-1 16,0-4 0-16,-8 2 0 15,-5 6 0-15,-1-2 0 16,4 6 0-16,3 6-1 0,3 0-2 15,4 0-4-15,0 0-1 16,2 6-8-16,11 0-86 0</inkml:trace>
  <inkml:trace contextRef="#ctx0" brushRef="#br2" timeOffset="676829.1372">19411 15524 3973 0,'2'0'77'0,"0"0"-67"0,2 0-6 16,8 0 2-1,5 0-3-15,6 2-1 0,8-2 0 16,2 0-1-16,1 0-1 16,-1 0 0-16,-2 0-1 15,-4 0-2-15,-2 0-5 16,-7 0-22-16,-9-6-219 0</inkml:trace>
  <inkml:trace contextRef="#ctx0" brushRef="#br2" timeOffset="677206.9208">19564 15415 3940 0,'0'-7'85'0,"0"3"-67"0,16 0-4 16,4-1-2-16,7 5-8 15,2-3-2-15,6 3-1 16,2 0-1-16,-2 0 0 15,-2 0-1-15,7 0-5 16,-6 0-33-16,-8 0-481 0</inkml:trace>
  <inkml:trace contextRef="#ctx0" brushRef="#br2" timeOffset="678365.9017">20414 15233 3569 0,'0'-1'331'16,"0"-3"-272"-16,0 2-20 15,0-6-15-15,-5 3-8 16,1 1-4-16,-2 3-8 15,-4 1-2-15,3 0 0 16,-1 0 0-16,1 0 1 0,0 0 0 16,0 0 0-1,1 0-1-15,-1 1 1 16,3 8-1-16,-3-1 0 0,-2 6-1 16,0-2 0-16,0 3 0 15,-2 6-1-15,0-1 1 16,-3 0-1-16,4 3 0 15,-1 4 0-15,1-5 0 16,4 2 0-16,1-2 0 16,3 0 0-16,2-2 0 15,0-1 1-15,0-4-1 16,0 1 0-16,0-2 0 16,0-1 0-16,9 1 0 15,3-5 0-15,1 1 0 0,2 3 0 16,3-5 0-16,2-2 0 15,2-2 0 1,0 0 0-16,3 0 0 0,0-4 0 16,-3 0 0-16,-2 0 0 15,0 0 0-15,1 0 0 16,-2-4 1-16,4-4 0 16,-3-2-1-16,-3-2 1 15,4 2-1-15,-6-4 1 16,3 0-1-16,-5 1 1 15,3-5-1-15,-5 4 1 16,3-2-1-16,-4 0 0 16,1 1 0-16,1-4 1 15,-1-3-1-15,-3-2 0 0,0 2 0 16,-4-2 0-16,-4 4 0 16,0-2 1-16,0 4-1 15,0 4 0-15,-6 2 0 16,-8-2 0-16,-7 4 0 15,-2 2 0-15,-2-4 0 16,0 6 0-16,3 1 0 16,2 2 0-16,2 3-1 15,3 0 0-15,-3 0 0 16,2 0 0-16,3 0-3 16,2 3-6-16,3 4-25 15,8-3-453-15</inkml:trace>
  <inkml:trace contextRef="#ctx0" brushRef="#br2" timeOffset="679894.8837">21055 15450 3815 0,'0'0'102'0,"0"0"-69"16,0 0-6-16,0 0 3 15,0 0-7-15,0 0-4 16,0 0-8-16,0 0-4 16,0 0-4-16,0 0 0 0,0 0-1 15,0 0 0-15,0 0 0 16,0 0-1-16,0 0 0 16,0 0 0-16,0 0-1 15,0 0 1-15,0 0-1 16,3 0 1-16,6 4 0 15,0 0 0-15,4 0 0 16,5 0-1-16,2-2 1 16,4-2-1-16,5 0 1 15,2 0-1-15,4 0 0 16,0 0 1-16,-1 0-1 16,-1 0 0-16,-2 0 0 15,-4 0 0-15,-5 0 0 0,-6 0 1 16,-4 0-1-16,-2 0 0 15,-3 0 0-15,-1 0 0 16,-2 5 0-16,4-5 0 16,-2 0 0-16,1 0 0 15,-3 0 0-15,0 0 0 16,-1 0 0-16,-3 0 0 16,0 0 0-16,0 0 0 15,0 0-1-15,0 3-1 16,0 1 0-16,0-2-7 0,0-2-39 15</inkml:trace>
  <inkml:trace contextRef="#ctx0" brushRef="#br2" timeOffset="683243.9228">22081 15418 3395 0,'0'0'121'0,"-2"0"-86"16,0 0 56-16,2 0 27 15,0 0-49-15,0 0-20 16,0 0-23-16,0 0 4 0,0 0-14 16,0 0-6-1,0 0 9-15,0-3 2 0,0-3-11 16,0 5-6-16,-2 1 0 16,-1-2 1-16,3 2 2 15,0 0 0-15,0 0 1 16,0 0 0-16,0 0-3 15,0 0-2-15,0 0 2 16,0 0-2-16,0 0 1 16,0-2-1-16,0 2-1 15,0 0 0-15,0 0-1 16,0 0 0-16,0 0-1 16,0 0 0-16,0 0 0 15,3 0 0-15,12 0 1 16,1 0-1-16,4 0 1 0,2 0-1 15,0 0 0-15,3 0 1 16,0 0-1-16,-2 0 1 16,0 0-1-16,-3 2 1 15,0 0-1-15,-4 5 0 16,-3-4 0-16,3-3 0 16,-1 4 0-16,1-2 0 15,-1 0 0-15,1-2 0 16,-3 3 0-16,-1-3 1 15,-3 0-1-15,-5 0 0 16,0 0 0-16,2 1 0 16,-4-1 0-16,2 0 0 0,-2 2-1 15,-2-2 0-15,0 0 0 16,0 0 0-16,0 0 0 16,0 0-7-16,0-6-11 15,-2-2-50-15</inkml:trace>
  <inkml:trace contextRef="#ctx0" brushRef="#br2" timeOffset="684236.6973">22097 14869 3710 0,'0'0'155'16,"0"-4"-96"-16,-2 4-32 15,2-4-15-15,-3 1 1 16,1 2 10-16,0-1-2 0,2 2-6 15,0 0-3-15,0 0-5 16,0 0-3-16,0 0 1 16,0 0-2-1,-3 0-1-15,-1 3-2 0,-7 14 1 16,-3 0 1-16,-3 7 0 16,-5 5-1-16,1-1 1 15,-4 7-1-15,4 0 0 16,-2 1 0-16,1 4 0 15,-3 0-1-15,4 1 1 16,-6 3-1-16,2 0 0 16,0-2 0-16,4 2 0 15,0-9 0-15,9 2 0 16,6-3 0-16,4 2 0 16,2-5 1-16,0 1-1 0,2 0 0 15,10-5 0-15,1 4 0 16,-2-5 0-16,0 0 0 15,0-2 0-15,-2-2 0 16,-2 1 0-16,-3-6 0 16,1-3 0-16,-3 2 1 15,0-2-1-15,2 0 0 16,-1 0 0-16,1 2 0 16,3-2 0-16,0 0 0 15,-1-1 0-15,3-4 0 16,1 0 0-16,0-4 0 15,1 4 0-15,3-9 0 16,1 3 0-16,1-1 0 16,-1-2 0-16,1 0 0 0,-1 0 0 15,-1 0-1-15,-1 0 1 16,-1-2-3-16,8-10-4 16,-4 3-13-16,-3-5-83 0</inkml:trace>
  <inkml:trace contextRef="#ctx0" brushRef="#br2" timeOffset="685730.5714">22922 15337 3859 0,'0'-7'87'0,"2"2"-62"16,-2 0 4-16,2 1-1 15,-2-1-11-15,0-1-5 16,0 3-3-16,0-1-2 0,0 0-2 16,0 4-2-1,0 0-2-15,0 0-1 0,0 0 0 16,-2 0 0-16,-7 4 0 16,-2 6 0-16,-5 7 0 15,0 0 0-15,-1 4 0 16,-1 2 0-16,2 0 0 15,3 4 0-15,4-5 0 16,2 2 0-16,5 1 0 16,2-6 0-16,0 0 0 15,2-3 0-15,12-2 0 16,-1-6 0-16,1 2 0 16,1-7 0-16,3-3 1 15,-1 0-1-15,-1 0 0 16,2 0 0-16,0 0 0 0,2-8 0 15,-3-5 1 1,2-1-1-16,-1-4 0 0,-3-3 1 16,-1 1 1-16,-3-2-1 15,-3 0-1-15,-1-4 0 16,-4 3 1-16,-1 2-1 16,-2 3 0-16,0 5 0 15,0-2 0-15,0 5 0 16,-7 3 0-16,-8 2 0 15,-10 5 0-15,-2 0-1 16,0 0 1-16,2 0-1 16,6 0-1-16,3 0 0 15,5 5-1-15,7 2-5 16,4 3-4-16,0-1-11 0,11 0-16 16,5 0-132-16</inkml:trace>
  <inkml:trace contextRef="#ctx0" brushRef="#br2" timeOffset="686270.3524">23290 15570 3949 0,'-3'0'68'0,"3"0"-55"16,-2 5-11-16,-2 0 3 15,-1 3 4-15,2 2-3 16,1 3-4-16,2-1 1 16,0 2-2-16,0-4 0 15,0-3-1-15,0 0 1 16,0 1-1-16,0-8 1 16,0 4-1-16,0-4 0 15,0 0 0-15,2 0-3 16,19 0-7-16,-3 0-29 0,-3-4-269 15</inkml:trace>
  <inkml:trace contextRef="#ctx0" brushRef="#br2" timeOffset="686767.8777">23555 15325 3884 0,'0'-5'69'0,"0"5"-49"16,-10 0-13-16,0 0 11 0,-4 0 2 15,1 10-7-15,0 6-4 16,-1 4-1-16,5 2-2 15,1 5-3-15,0-6-1 16,6 5-1-16,2-6 0 16,0-2 0-16,2-2 0 15,14-2 0-15,5-6 0 16,0-3 2-16,4-5 0 16,0 0-2-16,-5 0 1 15,-5-5 0-15,1-11 0 16,-5 1 0-16,-2-4-1 15,-3-1 0-15,-1-2-1 16,-2 0 1-16,-3 2-1 16,0 2 0-16,0 2 0 15,-5 6 0-15,-4 0 0 0,0 6 0 16,0 4 0-16,0 0-1 16,0 0-2-16,3 0-1 15,-1 14 0-15,5 0-4 16,-1-5-14-16,3 3-56 0</inkml:trace>
  <inkml:trace contextRef="#ctx0" brushRef="#br2" timeOffset="687261.894">23788 15370 3813 0,'0'0'116'0,"0"0"-98"16,0 0-16-16,0 0 3 16,-4 8 14-16,-2 2 2 15,-3 2-5-15,-1 6-6 16,4 0-3-16,-1 0-2 15,5 1-3-15,2-5 0 16,0 1 4-16,0-1 0 0,11-1-1 16,7-4-2-16,2-4 0 15,0-1 2 1,0-4 0-16,0 0-1 0,0 0 0 16,1-7-2-16,-4-4 0 15,-1-6-1-15,-5 4 0 16,1-6 0-16,-4 1-1 15,-3-3 1-15,-3 2-1 16,-2 1 1-16,0 4-1 16,0 2 0-16,0 3 0 15,-5 2 0-15,-5 5-1 16,0 2 0-16,4 0 0 16,-1 0-2-16,5 0-4 15,2 6 0-15,0 6-10 0,0-4-23 16,13-2-155-16</inkml:trace>
  <inkml:trace contextRef="#ctx0" brushRef="#br2" timeOffset="688371.1556">24230 15406 2838 0,'0'0'691'0,"-2"0"-546"15,2 0-84-15,0 0 20 0,0 0-15 16,0 0-29-16,0 0-12 15,0 0-13-15,0 0-7 16,0 0-3-16,0 0-1 16,0 0 1-16,0 0-1 15,0 0-1-15,0 0 0 16,0 0 3-16,0 0-3 16,0 0-1-16,0 0 1 15,0 0 7-15,0 0-5 16,0 0-1-16,0 0-1 15,0 0 0-15,0 0 2 16,0 0-2-16,0 0 0 0,0 0 0 16,0 0 0-16,0 0 0 15,0 0 0-15,0 0 1 16,0 0-1-16,0 0 0 16,0 0 3-16,0 0 3 15,0 0 3-15,0 0-5 16,0 0-1-16,0 0-2 15,0 0-1-15,0 0 0 16,0 2 0-16,0 5 6 16,-2 0 2-16,0-3-1 15,-4 6-2-15,2-5-2 16,2 4-1-16,0-1-1 16,0 2 0-16,0-2 0 15,-1 3-1-15,3-4 1 16,0 3 0-16,0-2 0 15,0 0 0-15,0 1 0 0,0 0-1 16,0-2 0-16,0 5 1 16,0-7 0-16,5 3 0 15,3 1 1-15,2-4-1 16,3 4 1-16,3-4-1 16,-1 0 1-16,1-1-1 15,-3 0 1-15,1-4-1 16,-5 0 1-16,-1 0-1 15,-1 0 1-15,0 0 0 16,2 0-1-16,2 0 0 16,0 0 0-16,4-13 0 15,2 3-1-15,0-3 1 16,1-1 0-16,-3-7 1 0,-3 1 0 16,-3 2-1-16,-3-2 0 15,-2 0 0-15,-4 2 0 16,0 4-1-16,0 2 1 15,0 0-1-15,0 1 0 16,-10 6 0-16,-3 1 0 16,-4 1 0-16,1 3 0 15,-1 0 0-15,3 0-1 16,1 0 0-16,7 5-3 16,1 2-3-16,5 0-3 15,0 0-18-15,7-1-101 0</inkml:trace>
  <inkml:trace contextRef="#ctx0" brushRef="#br2" timeOffset="689215.394">24912 15312 3919 0,'0'-4'53'0,"0"0"-38"16,-2 2-2-16,-11-2 2 15,-3 0-3-15,-2 4-5 16,0 0-2-16,-2 0 2 16,3 0-3-16,0 0-2 15,5 8-2-15,1-2 1 16,1 2-1-16,4 1 0 16,1-4 0-16,3 2 0 15,2 2 0-15,0 2 0 16,0-2 0-16,0 3 1 15,9 0-1-15,2 0 0 0,5 4 0 16,-3-4 0-16,3 4 0 16,-3 0 0-16,1 2 0 15,-1-4 0-15,0 0 1 16,0 2-1-16,3 0 0 16,2 1 0-16,0 1 0 15,-3-6 0-15,-1 4 0 16,-3 0 0-16,-9-6 0 15,-2 2 0-15,0-2 0 16,0 0 0-16,-13-2 0 16,-1-4 0-16,1 0 1 15,-3-4 3-15,1 0 0 16,-3 0 0-16,0 0-2 16,-2 0 0-16,4 0-1 0,1 0 0 15,4-8 0-15,6-2 0 16,5 2 1-16,0-6 0 15,3-4-2-15,16-3 0 16,8 2 0-16,4 1 0 16,-2-5 0-16,0 5 0 15,-2-2 0-15,-2 2 0 16,-3-2 0-16,-4-1 0 16,0 2 0-16,-5-3 1 15,-2 5-1-15,-4-6 0 16,-5 5 1-16,-2 6-1 0,0 2 0 15,0 2 0 1,-2 4 0-16,-10 4-1 0,-3 0 0 16,1 0-4-16,6 3 0 15,6 11-6-15,2-2-13 16,0-3-63-16</inkml:trace>
  <inkml:trace contextRef="#ctx0" brushRef="#br2" timeOffset="689872.9479">25420 15348 3840 0,'0'-6'104'15,"0"1"-80"1,0 2-18-16,-4 1 1 0,-10 0 10 15,-3 2-6-15,-4 0-4 16,-1 0 4-16,0 4-3 16,2 6-4-16,-3 6 2 15,6-2-1-15,1 4-2 16,3 5-2-16,4-8-1 16,4 5 1-16,3-4-1 15,2-2 0-15,0 0 0 16,0-9 0-16,12-4 2 15,5-1 3-15,6 0 1 0,-1 0-4 16,0-6-1 0,-2-4 0-16,-4-1 0 0,-3-4-1 15,-6-2 0-15,-3 5 0 16,1 1 0-16,-5 1 0 16,0 4 0-16,2 4 0 15,-2 2 0-15,0 0-2 16,0 0 0-16,0 4 1 15,0 14 1-15,0-4 0 16,0 8 0-16,0-4 0 16,5 5 0-16,3 0 0 15,1 2 0-15,3-2 0 16,-4 3-1-16,3 1 1 16,1 1 0-16,-3-6 0 15,-1-4 0-15,-4 0 1 0,0 0-1 16,-4-8 0-16,0 2 0 15,-10-3 2-15,-7-6 1 16,-6 3 0-16,1-6-1 16,-3 3-1-16,3-3 0 15,2 0-1-15,0 0 0 16,2 0 0-16,0 0-1 16,1-3-4-16,5-6-3 15,3-4-20-15,7 3-205 0</inkml:trace>
  <inkml:trace contextRef="#ctx0" brushRef="#br2" timeOffset="690558.7306">25821 15325 3916 0,'3'0'115'0,"-3"0"-99"16,0 0-11-16,0 0-1 15,0 0 1-15,-3 12 2 16,-5 8-4-16,-6 1-1 15,1 1 0-15,0 4 0 16,-5 6 0-16,3-2-1 0,1 4 0 16,1 1-1-1,5-4 0-15,8 0 0 16,0-5 0-16,0-6 0 0,16-5 0 16,7-4 0-16,1-7 0 15,5-4 0-15,-2 0 0 16,-3-4 0-16,1-8 0 15,-5-4 0-15,-2 4 0 16,-4-6 0-16,-4 4 0 16,-1 6 0-16,-3-2 0 15,0 5 0-15,-4 5 0 16,0 0-1-16,-2 0 0 16,0 11 0-16,0 1 1 15,0 6 0-15,0-4 0 16,0 0 0-16,-4 0 0 0,-4-2 0 15,6-3 0 1,0 0-3-16,2-6-4 0,0-3-5 16,10 0-48-16</inkml:trace>
  <inkml:trace contextRef="#ctx0" brushRef="#br2" timeOffset="690953.5042">26401 15170 3914 0,'10'17'75'16,"0"8"-40"-16,1 7-13 16,-1 8-7-16,-2 4-4 15,-3 6-4-15,-5-2-4 16,0 6-1-16,0 0-1 16,-13-1-1-16,-14-3 1 15,-7-1-1-15,-6-4 0 16,-9-1 0-16,-7-8 0 15,-8 4 0-15,-8-4 0 0,-49 13-1 16,19-14-4-16,11-6-34 16</inkml:trace>
  <inkml:trace contextRef="#ctx0" brushRef="#br2" timeOffset="691762.5339">19641 16906 3961 0,'2'0'62'0,"0"0"-49"15,2 0-9-15,7 4 6 16,9-4-4-16,5 0 2 15,8 0-2-15,5 0-2 16,2 0 1-16,1 0-3 0,-2 0-1 16,-1 0 0-1,-7 0 0-15,-6 0-1 0,-2 0 1 16,-8 0-1-16,-1 0-1 16,-6 0 1-16,-1-4-2 15,-7-2-7-15,0 1-24 16,0-7-382-16</inkml:trace>
  <inkml:trace contextRef="#ctx0" brushRef="#br2" timeOffset="692139.3078">19836 16767 3912 0,'14'-4'88'0,"3"-1"-58"0,10 0-15 15,7-3-5-15,3 7-4 16,2-3-5-16,-1 4 2 16,-5 0-3-16,-2 0 0 15,-2 0-4-15,7 0-12 16,-7 0-25-16,-2 0-118 0</inkml:trace>
  <inkml:trace contextRef="#ctx0" brushRef="#br2" timeOffset="692488.1082">20904 16731 3923 0,'0'-5'76'0,"0"0"-51"16,0 5-7-16,0-3-6 16,0-1-3-16,-9 4-3 15,-7 0-3-15,-1 0 0 16,-3 0-1-16,2 4-1 16,-2 9-1-16,2 5 0 15,0 0 0-15,4 1 1 0,4 6-1 16,1-2 0-1,5 3 0-15,4-8 0 0,0-1 0 16,19-2 1-16,14-7-1 16,13-8 1-16,4 0-1 15,0 0 0-15,-5-3 0 16,-8-12 0-16,-8-2 0 16,-9 0 0-16,-6-5 0 15,-8 0 1-15,-6-2-1 16,0 2 1-16,-2-1-1 15,-16 10 0-15,1 4 0 16,-2 4-1-16,4 5 1 16,6 0-2-16,2 0-3 0,3 14-1 15,4-1-4 1,0 6-9-16,11-5-28 0,3 2-333 0</inkml:trace>
  <inkml:trace contextRef="#ctx0" brushRef="#br2" timeOffset="692856.899">21154 16915 3998 0,'2'5'30'15,"1"4"-20"-15,-3 3 2 16,0 1-5-16,0-3-2 16,0 2-1-16,0 2-2 15,0-5-2-15,23 0 0 0,0-1-6 16,4-8-27-16</inkml:trace>
  <inkml:trace contextRef="#ctx0" brushRef="#br2" timeOffset="693258.6695">21568 16798 3918 0,'-2'-4'69'0,"-4"4"-50"15,-1 0-10-15,-5 0 4 16,4 0 0-16,-1 8-3 16,0 10-4-16,2-1-2 15,3 6-2-15,4-5-1 0,0 4 0 16,0-4 0-16,2-4 0 16,16-5 0-16,4-4 1 15,5-5 2-15,6 0 1 16,1 0-3-16,-3-5-1 15,-5-12 1-15,-5-1-1 16,-7 0 1-16,-6-1-2 16,-8-2 1-16,0-2-1 15,0 6 0-15,-6 3 0 16,-10-1 0-16,-5 12 0 16,2 3-1-16,-1 0 0 15,-1 0-1-15,4 8 0 16,3 6-2-16,5-1-4 0,9 1-4 15,2-5-14-15,15-1-24 16</inkml:trace>
  <inkml:trace contextRef="#ctx0" brushRef="#br2" timeOffset="693584.4905">21892 16790 3922 0,'0'0'73'0,"0"0"-55"16,0 0-11-16,0 0 0 15,-4 0-1-15,-1 0 4 0,-2 8 1 16,2 5-7-16,1 1-2 16,4 3-1-16,0-3 0 15,0-4 1-15,13 2-1 16,10-7 0-16,4 0 2 15,6-5 0-15,2 0 1 16,4 0 0-16,-4-5-2 16,1-12 0-16,-7 3 0 15,-6-4-1-15,-8 4 0 16,-9-4-1-16,-4 0 1 16,-2-3-1-16,0 3 0 15,-13 9 0-15,-5-1 0 16,1 5 0-16,-4 5-1 15,4 0 0-15,-1 0-1 0,2 15-1 16,3-6-2 0,4 8-2-16,7-3-9 0,2 0-48 15,0-6-644-15</inkml:trace>
  <inkml:trace contextRef="#ctx0" brushRef="#br2" timeOffset="694082.9195">22616 16786 3385 0,'-2'0'609'0,"0"0"-571"0,-3 0-32 15,-2 0-3-15,-1 0 9 16,-1 4-8-16,-3 10-1 16,2 2 0-16,1-2 0 15,1 4-2-15,4-1 0 16,4 2-1-16,0-7 1 15,0 3 0-15,18-10 0 16,5-1 1-16,1 1 2 16,5-5-1-16,2 0-2 15,2 0 0-15,-2-5 0 16,-2-9-1-16,-2-1 1 0,-6 3 0 16,-3-9 0-1,-7 3 0-15,-5-1 0 16,-4 5-1-16,-2 1 0 0,0 5 0 15,0 2 0 1,-10 1 0-16,-9 5 0 16,0 0-1-16,-6 0-1 0,-4 11-3 15,2-3-8-15,9-4-46 0</inkml:trace>
  <inkml:trace contextRef="#ctx0" brushRef="#br2" timeOffset="696481.7894">23506 16709 3965 0,'0'-5'53'16,"0"-4"-38"-16,0 5-1 15,0-5-2-15,-5 4-2 16,-1-2-3-16,-2 2-3 15,0 3-3-15,-1-2 0 16,-5 4-1-16,-1 0 0 16,-1 0 0-16,-1 0 1 15,-1 0-1-15,0 0 0 16,-2 4 0-16,-1 6 0 16,2-1 0-16,3 0 0 15,5 4 0-15,7 1 0 0,4-1-1 16,0 0 1-16,2 5-1 15,17-4 0-15,8 4 1 16,2-1-1-16,3 6 1 16,-3-5 0-16,-3-1 0 15,-7 2 0-15,-9-1-1 16,-5-6 1-16,-5-1 0 16,0-4-1-16,-5-2 1 15,-15-5 1-15,-9 0 0 16,-4 0 0-16,-3 0-1 15,3 0 0-15,8 0 1 16,8 0-1-16,7 0 1 16,10-9 0-16,0 1-1 0,5-1 0 15,19-6 0 1,10 3 0-16,4-7 1 0,4-2-1 16,0-2 0-16,1 0 0 15,-7-3 0-15,-7-5 0 16,-9 7 1-16,-7-2 0 15,-9 1-1-15,-4 0 0 16,0 7 0-16,-6 6 0 16,-17 2 0-16,-1 6 0 15,-3 4-2-15,3 0-1 16,8 4-4-16,16 15-3 0,0-6-17 16,6-3-87-16</inkml:trace>
  <inkml:trace contextRef="#ctx0" brushRef="#br2" timeOffset="697015.564">24074 16619 3934 0,'-9'-12'60'0,"-4"6"-43"15,-5-2-5-15,-9 4-2 16,-5 4-1-16,-1 0-4 0,2 0-3 16,4 12 1-16,3 6-2 15,6-4-1-15,7 4 0 16,7 1 0-16,4-7 1 16,0 1 0-16,17-4 0 15,12-4 0-15,7 0 1 16,1-5 0-16,2 0-1 15,-1 0 0-15,-7 0 0 16,-6 0-1-16,-8-5 1 16,-8 1 0-16,-4 3 0 15,-3 1 1-15,-2 0-2 16,0 0 0-16,0 0 0 16,0 0 0-16,-2 17 0 15,2 2 0-15,0 3-1 16,0 0 1-16,8 2 1 15,6 2-1-15,-1-4 0 16,-2 0 0-16,-3-5 0 0,-6-6 0 16,-2-2 0-16,-2-4 0 15,-21-1 1-15,-8 1 0 16,-5-5 0-16,-2 0 0 16,4 3-1-16,5-3 0 15,12 0-3-15,17 0-4 16,0 0-8-16,13-12-128 0</inkml:trace>
  <inkml:trace contextRef="#ctx0" brushRef="#br2" timeOffset="697417.3326">24500 16508 2985 0,'2'0'1008'0,"0"0"-968"15,-2 0-34-15,0 12-4 16,0 15 8-16,0 5-4 16,0 4-3-16,-4 0 1 15,0-1 0-15,-4 0-2 16,6-7-1-16,0-5 0 16,2-11 0-16,0-2 0 15,0-6 3-15,9-4 0 16,11 0-2-16,3 0-1 15,3-12-1-15,3 2 0 0,-2-4 0 16,-1 1 0-16,-3 8 0 16,-1-3 1-16,-3 8-1 15,-4 0 0-15,-2 0 0 16,-2 17-1 0,-2 6 1-16,-5-1 0 0,-2 5 0 15,-2 0 0-15,0-5 0 16,0-1-1-16,0-6-6 15,0-10-29-15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7:08:24.996"/>
    </inkml:context>
    <inkml:brush xml:id="br0">
      <inkml:brushProperty name="width" value="0.05292" units="cm"/>
      <inkml:brushProperty name="height" value="0.05292" units="cm"/>
      <inkml:brushProperty name="color" value="#92D05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502 3372 3683 0,'0'-8'302'0,"0"-1"-268"15,0-1-15-15,0-2-1 16,0 0-6-16,0 1-6 16,0 2-1-16,0 0-3 15,0-1-1-15,0 1 0 16,0 0 0-16,0 1 0 15,0 0-1-15,0 4 1 16,0 2-1-16,0 0 0 0,0 2 1 16,0 0-1-16,0 0 1 15,0 0-1-15,0 0 0 16,0 0 1-16,0 0-1 16,0 0 0-16,0 0 0 15,0 0 0-15,0 0 0 16,0 0-1-16,0 8 1 15,0 10 0-15,0 7 0 16,0 5 0-16,0 1 0 16,0 6 0-16,0-1 0 15,0 2 0-15,-4-1 0 16,2 0 0-16,0-3 0 16,2-6-1-16,0-2 0 0,0-8 1 15,0-4 0 1,0-4-1-16,0-4 0 0,0-2 1 15,0-4-1 1,0 3 1-16,0-3 0 0,0 0-1 16,0 0-1-16,0 0 0 15,0 0-1-15,0 0 1 16,4-10-2-16,10-7-21 16,4-3-98-16</inkml:trace>
  <inkml:trace contextRef="#ctx0" brushRef="#br0" timeOffset="389.9899">880 3080 3886 0,'0'16'61'0,"0"6"-19"15,0 6-15-15,0 6-9 0,0 3-3 16,-4 4-8-1,-1 2-3-15,-2 1-1 0,0-2-1 16,1 1 0-16,0-2-2 16,-1-5 0-16,2-6 1 15,3-4-1-15,-1-6 0 16,1-4-1-16,-4-2-4 16,1-3-13-16,-1-8-28 0</inkml:trace>
  <inkml:trace contextRef="#ctx0" brushRef="#br0" timeOffset="647.3687">570 3451 3951 0,'0'-2'81'15,"0"0"-63"-15,3 0-11 16,1-1-2-16,4 2-4 16,4 1 0-16,1 0-1 15,5 0 0-15,2 0 0 16,2 0 0-16,5 0 0 16,4 0 0-16,17 0-5 15,-6 0-15-15,-7 0-70 0</inkml:trace>
  <inkml:trace contextRef="#ctx0" brushRef="#br0" timeOffset="1153.9937">1258 3381 3847 0,'-6'0'98'0,"-7"0"-76"0,-5 0-6 16,-5 14 6-1,-3 5-11-15,0 4-3 0,3 2-2 16,5 1-2-16,7-3-3 15,4 3 0-15,7-4-1 16,0-1 0-16,0-4 1 16,16-1-1-16,6-5 1 15,1-6-1-15,4-1 0 16,-1-4 1-16,2 0 0 16,-1 0 0-16,0-12-1 15,-2-2 1-15,-5-1 0 16,-7-4 4-16,-4 1 2 15,-6-3-1-15,-3 1 1 16,0 1-4-16,0-1-1 0,-10 1-1 16,2 8-1-16,-3 1 1 15,-1 5-1-15,1 5-1 16,-2 0-2-16,2 0 0 16,0 0-1-16,1 5 0 15,4 9-11-15,4 0-14 16,0-2-91-16</inkml:trace>
  <inkml:trace contextRef="#ctx0" brushRef="#br0" timeOffset="1898.7614">1478 3493 3728 0,'0'9'134'15,"0"9"-56"-15,0 3-50 16,0 4-11-16,-2 1 0 16,-4 6-11-16,4-6-3 15,-2-3-2-15,4-5 0 16,0-8 0-16,0-3-1 15,0-7 1-15,0 0 3 16,0 0 8-16,0-10-8 0,0-8 4 16,0-5 1-1,4-3-7-15,0-4-2 0,4-2 1 16,-2 2-1-16,3 0 0 16,-3 6 0-16,2 6 0 15,-2 4 1-15,1 3 0 16,-1 6 0-16,2 5-1 15,0 0 0-15,1 0 0 16,5 5-1-16,-3 9 1 16,0 3 0-16,0 3 0 15,-2 0 0-15,-3 1 0 16,-1 4-1-16,-3-1 1 16,0 0 0-16,-2-4 0 15,0-2 0-15,0-6 0 0,0-6 0 16,0-2 1-16,0-4-1 15,0 0 1-15,0 0 3 16,5-14-2-16,2-6-2 16,4-4 0-16,3-2 0 15,-2-4 0-15,5 2 0 16,-2 2-1-16,-1 3 1 16,-2 9 0-16,-3 3 0 15,1 7 0-15,-4 4-1 16,3 0 0-16,-3 0 0 15,4 6 1-15,-4 9-1 16,-1 5 0-16,-1 1 1 16,-2 4 0-16,-2-2 1 0,0 0-1 15,0 1 1 1,0-3-1-16,0-3 0 0,0-2 0 16,0-2 0-16,0-7-4 15,7-6-11-15,9-1-31 0</inkml:trace>
  <inkml:trace contextRef="#ctx0" brushRef="#br0" timeOffset="2324.9538">2077 3615 3808 0,'14'-3'161'0,"3"-5"-130"16,3-4-6-16,1 1-8 16,-4-1-4-16,-1-2-6 15,-3 0-1-15,-3-2-1 16,-4 2-1-16,-2-2 0 16,-4 2-2-16,0 0-1 15,0 3 0-15,0 2 0 16,0 3-1-16,-6 0 0 15,-6 6 0-15,-5 0 0 16,-1 0 0-16,-5 0 0 0,6 6 0 16,-4 8 0-16,6 4 0 15,-1 2-1-15,5 0 1 16,3 1 0-16,2 0 0 16,6-3 0-16,0-4-1 15,0-2 1-15,19-4-1 16,3-3 1-16,7-4-1 15,5-1 1-15,16 0-8 16,-9-9-15 0,-3-6-211-16</inkml:trace>
  <inkml:trace contextRef="#ctx0" brushRef="#br0" timeOffset="2913.9974">2389 3442 3648 0,'0'9'203'15,"0"3"-138"-15,0 4-20 16,0 2-24-16,0 2-3 16,0 0-8-16,0 0-2 15,0 0-1-15,0-2-3 16,3-4-1-16,5-2-2 15,1-4 2-15,5-6 0 16,-3-2 8-16,2 0-7 0,3-2-2 16,-2-14 0-1,-2-5 0-15,1-2 1 16,1 0-1-16,-5-2-1 0,-3 3 2 16,0 2 1-16,-6 4 1 15,2 4-2-15,-2 6-1 16,0 2-2-16,0 4 0 15,0 0 0-15,0 0-2 16,0 10 1-16,0 6 0 16,0 5 1-16,0 2 0 15,0 0 0-15,2-2 0 16,4-3 0-16,3-4 0 16,5-2 0-16,-1-4 0 15,7-3 1-15,5-5 0 0,1 0 0 16,5-5 0-1,-2-10-1-15,-2-4 0 0,-4-3 1 16,-7-2 0-16,-3-3-1 16,-7 2 1-16,-4 1-1 15,-2 3 0-15,0 4 1 16,0 4-1-16,0 8 0 16,0 5-1-16,-4 0-3 15,-7 0-5-15,-1 19-6 16,2-1-39-16,3 1-153 0</inkml:trace>
  <inkml:trace contextRef="#ctx0" brushRef="#br0" timeOffset="3369.9604">3042 3529 3608 0,'0'-2'387'16,"0"0"-346"-16,0-2-24 16,0 4-8-16,-2 0-5 15,-7 0-3-15,-5 0-1 16,-1 13 0-16,1 4 0 16,1 5 0-16,3 0 0 15,4 1 0-15,2 0 0 16,4-1 0-16,0-4 0 15,0-3 0-15,16-3 1 0,7-7 0 16,6-1 0-16,2-4 0 16,0 0-1-16,-5 0 1 15,-1-11-1-15,-7-6 1 16,-7 1 0-16,-3-7 1 16,-5 2 2-16,0-4-2 15,-3 1 0-15,0 1-1 16,0 5-1-16,-8 2 0 15,-3 6 0-15,1 6 0 16,-2 0 0-16,1 4 0 16,0 0-2-16,-1 2 0 15,4 12-1-15,-1-1-3 16,4 8-2-16,3-5-21 16,2-6-165-16</inkml:trace>
  <inkml:trace contextRef="#ctx0" brushRef="#br0" timeOffset="3721.9971">3321 3585 3895 0,'4'7'80'15,"3"0"-38"-15,-2 6-20 16,1 0-8-16,1 1-8 15,0 0-3-15,-3-1 0 16,1-3 0-16,-3-2-2 0,0-4 0 16,-2-3 0-16,0-1 2 15,0 0 3 1,0 0-1-16,0-13-3 0,0-8-1 16,2-1-1-16,0-4 0 15,5 0 0-15,0 4 0 16,2 2 0-16,-3 4 0 15,3 6-1-15,-2 4-1 16,-2 6-1-16,1 0-3 16,1 2-3-16,-3 10-16 15,0-2-67-15</inkml:trace>
  <inkml:trace contextRef="#ctx0" brushRef="#br0" timeOffset="4133.5716">3735 3174 3916 0,'0'0'110'0,"5"0"-98"0,-1 0-6 16,4 11 3-1,0 9-4-15,1 1-2 0,-3 7-1 16,4 5 1-16,-4 1-1 16,-1 4 0-16,-3 3-1 15,-2 1 1-15,0 4-1 16,0-5 0-16,0 1 0 15,-7-6-1-15,1-2 1 16,1-5-1-16,0-6 0 16,3-4 1-16,0-6-1 0,2-4 0 15,0-4-1 1,0-2-2-16,0-3-3 0,0-3-6 16,0-9-50-16</inkml:trace>
  <inkml:trace contextRef="#ctx0" brushRef="#br0" timeOffset="4497.3828">3918 3525 3757 0,'2'-4'217'0,"-2"3"-178"16,0-2-11-16,0 3-11 15,0 0-10-15,0 0-3 16,0 4-3-16,-2 9 2 15,-9 6 0-15,-5 1 0 0,-1 4-1 16,-5 0-1 0,-1-2-1-16,3 1 1 0,2-8-1 15,7 0 0 1,4-8 0-16,3-1 0 16,4 1 0-16,0-3 0 0,0 1 0 15,4 4 0-15,12-4 1 16,7 3-1-16,1-3 0 15,9-1 0-15,0-1 1 16,6 2-1-16,-2-3 0 16,-3 2 0-16,-1 0 0 15,-6 0 0-15,-2 2-1 16,2-5-2-16,-10 2-7 16,-1-3-66-16</inkml:trace>
  <inkml:trace contextRef="#ctx0" brushRef="#br0" timeOffset="5676.6307">5144 3581 3631 0,'2'0'190'0,"1"-1"-101"16,-1 1-21-16,3-3-23 16,-3 1-19-16,-2 0-13 15,2 0-4-15,0 0-2 16,0-1-3-16,0 0-1 16,-2-1-1-16,0 0-1 15,0 0 0-15,0-1-1 16,0 0 1-16,0-2-1 0,0 0 0 15,-10-3 0-15,-9 0 0 16,-3 2 0-16,-7 2-1 16,-2 6 1-16,-3 0 0 15,3 0-1-15,0 18 1 16,4 2-1-16,8 4 0 16,3 4 0-16,5 2 1 15,4 2 0-15,7-1-1 16,0-1 1-16,0-2 0 15,9-6 0-15,6-3 0 16,3-6 0-16,3-3 0 16,0-6-1-16,4-4 1 0,4 0 1 15,0 0-1 1,0-13 0-16,0-6 0 0,-4-4 0 16,0 0 0-16,-6-3 0 15,-3 1 0-15,-5 2 0 16,-3 6 0-16,-2 5 1 15,-4 4 1-15,-2 7-2 16,0 1 0-16,0 0 0 16,0 0 0-16,0 1-1 15,0 13 1-15,0 2-1 16,0 7 1-16,0-1 0 16,0-1 0-16,0 1 0 15,0-1 0-15,0-6-1 16,0 0-1-16,4-8-4 15,9 0-7-15,5-7-49 0</inkml:trace>
  <inkml:trace contextRef="#ctx0" brushRef="#br0" timeOffset="6130.6019">5449 3643 3783 0,'0'14'118'15,"0"2"-60"-15,0 2-19 16,0 7-16-16,0-2-13 0,0 0-5 16,0-1-1-1,0-6 1-15,0-6-1 0,0-4 0 16,0-5-1-16,0-1 6 15,0 0 2-15,0-3-6 16,0-15-3-16,0-4-2 16,0-5 1-16,0 0-1 15,3-2 0-15,8 1 0 16,2 4-1-16,1 3 1 16,-1 8 0-16,-3 5 0 15,-2 3-1-15,-1 5 1 16,-1 0-1-16,4 0 1 15,-2 7 0-15,-1 6 0 16,1 2-1-16,0 3 1 0,-4-1 0 16,1 1 0-16,-1-2 0 15,0 0-2-15,-2-3-4 16,5 0-7-16,0-4-43 16,2-2-528-16</inkml:trace>
  <inkml:trace contextRef="#ctx0" brushRef="#br0" timeOffset="6884.9274">5962 3691 3947 0,'8'-10'67'15,"-2"-1"-36"-15,-2-4-14 16,-2-1-7-16,-2 1-3 15,0 0-5-15,0 3 0 16,0 2-2-16,-10 4 1 16,-4 2-1-16,-6 4 0 15,-2 0 0-15,-5 8 0 16,0 11 0-16,2 4-1 16,3 3 1-16,5 2-1 15,3 4 1-15,5-2-1 16,5-2 0-16,4-3 0 15,0-5-1-15,8-6 1 16,13-7 0-16,6-7 1 0,2 0 0 16,-3-7 0-1,1-11 0-15,-7-6 0 0,-4-7 1 16,-3-1 0-16,-7-2 0 16,2-4 0-16,-6-2-1 15,-2-2 1-15,0-4-1 16,0-3 0-16,0 3 0 15,0-2 0-15,0 7 0 16,0 5 0-16,2 6 0 16,-2 13 0-16,0 7 1 15,0 6 0-15,0 4 0 16,0 0-1-16,2 0-1 16,0 10 1-16,0 9 0 15,1 4 0-15,3 4 0 0,-2 5 0 16,4 2 0-1,-4 2 0-15,0 2 0 16,1-1 0-16,-1 0 0 0,-2-3 0 16,0-1 0-16,4-6 0 15,-4-1 0-15,2-3 0 16,-2-5 0-16,1-3 0 16,-3-3 0-16,2 1 0 15,0-5 0-15,-2 0 1 16,0-3-1-16,0 0 0 15,0-2 0-15,2 0 0 16,-2-3 0-16,0 1 0 0,2-1 0 16,-2 0 0-16,0 0 0 15,0 0 0 1,0 0 0-16,0 0-2 0,0 0-4 16,2-5-27-1,0-7-337-15</inkml:trace>
  <inkml:trace contextRef="#ctx0" brushRef="#br0" timeOffset="8093.7551">7015 3513 3897 0,'0'0'117'16,"2"0"-100"-16,-2 0-4 15,2 0-4-15,0 7-2 16,-2 4-3-16,2 7 1 16,-2 4-2-16,0 4 0 15,0 6-1-15,0 2 0 16,0 2-1-16,0 4 0 0,0 3 0 16,-4-1-1-16,-3-3 0 15,1-4 1-15,2-5-1 16,0-8 0-16,4-5 0 15,0-8 0-15,0-3 0 16,0-6-1-16,0 0-1 16,0-2-3-16,0-16-8 15,-2-2-79-15</inkml:trace>
  <inkml:trace contextRef="#ctx0" brushRef="#br0" timeOffset="8497.9008">6950 3624 1517 0,'0'-19'2398'0,"7"-1"-2350"0,3-2-8 15,2-4-14-15,1 0-12 16,1-2-4-16,-1 1-6 16,3 6 0-16,-1 0 0 15,1 5 1-15,-3 5-3 16,1 5-1-16,-3 4 0 15,2 2-1-15,3 0 0 16,1 0 0-16,3 2-1 16,1 9 1-16,-4 7 0 15,-1 2 0-15,-5 6-1 16,-1 3 1-16,-10-1 1 0,0 0 0 16,0-2-1-1,0-4 1-15,-10-4-1 0,-1-1 0 16,-5-8 2-16,-3-1-1 15,-4-4 0-15,1-1 0 16,-1-3-1-16,4 0 1 16,5 0-1-16,5 0-1 15,3-7-1-15,3 1-2 16,3 0-2-16,0 4-11 16,0 0-66-16</inkml:trace>
  <inkml:trace contextRef="#ctx0" brushRef="#br0" timeOffset="8933.1451">7461 3507 3929 0,'0'0'96'16,"0"-2"-74"-16,0 2-12 15,0 0-5-15,0 0-4 16,-2 6-1-16,-10 12 0 16,1 6 0-16,2 3 0 15,4 2 0-15,5 0 0 16,0-5 0-16,0-6 0 16,18-7 0-16,7-4 1 0,4-7 5 15,2 0-2-15,5-2-2 16,-3-13-1-16,-2-3 0 15,-2-2-1-15,-8-2 1 16,-11-2 0-16,-5 0 1 16,-5 0-1-16,0 0 0 15,-13 1-1-15,-10 4 0 16,-1 7 0-16,-3 4 0 16,3 7 0-16,4 1 0 15,1 0-2-15,4 1 0 16,3 11-2-16,6 1-3 15,6 8-4-15,0-5-23 16,0-4-124-16</inkml:trace>
  <inkml:trace contextRef="#ctx0" brushRef="#br0" timeOffset="9397.776">8009 3449 3347 0,'0'-7'614'15,"-10"2"-565"-15,-7 0-22 16,-1 3-9-16,-5-1-12 16,2 3-3-16,-4 0-3 15,3 0 0-15,-1 0 0 16,8 3 1-16,4 6-1 15,6 1 0-15,3 0 0 0,2-1 0 16,0 4-1-16,7-3 1 16,12 1 0-16,6 1 0 15,2 1 0-15,4-1 0 16,-2 0 0-16,-2 3 0 16,-4-1 0-16,-6-2 0 15,-3 0 1-15,-8-1 0 16,-3-1 0-16,-3-2-1 15,0 0 2-15,-7 1 0 16,-13-2 3-16,-7-1-1 0,-7 2-3 16,-1-2-1-16,-1-2 0 15,7-1 0-15,7-3 0 16,6 0 0-16,5 0-5 16,9 0 1-16,2 0-2 15,4-11-15-15,14 0-488 0</inkml:trace>
  <inkml:trace contextRef="#ctx0" brushRef="#br0" timeOffset="9841.9857">8414 3430 3973 0,'0'-5'56'0,"0"3"-38"0,-6 0-10 15,-12 2-5-15,-4 0-3 16,-5 0 1-16,3 4-1 16,-1 10 0-16,7 0 0 15,7-2 0-15,4-1 0 16,5 1 0-16,2-5 0 15,0-2 0-15,15 2 0 16,10-1 1-16,2 2-1 16,2-2 1-16,0 4 0 0,-2-1-1 15,-8 2 2 1,-5 1-2-16,-7 0 1 0,-7-1-1 16,0 2 1-16,-9-3 2 15,-16 2 2-15,-6 0 0 16,-7-1-3-16,3-2-1 15,-2 2-1-15,11-4 0 16,6 1 0-16,6 0-4 16,14-5-3-16,0-3-8 15,12 0-47-15</inkml:trace>
  <inkml:trace contextRef="#ctx0" brushRef="#br0" timeOffset="10081.8328">8559 3525 3972 0,'0'6'44'16,"0"6"-32"-16,0 2 4 16,0 6-5-16,0 2-5 15,0 3-2-15,0-4-2 16,0 1-1-16,0-1-1 15,0-6 0-15,3-5 0 16,7-10-4-16,0 0-8 0,-1 0-73 16</inkml:trace>
  <inkml:trace contextRef="#ctx0" brushRef="#br0" timeOffset="10260.2984">8604 3313 3569 0,'0'0'437'0,"2"0"-416"15,-2 0-15-15,2 3 0 16,1 7-3-16,6 1-3 16,-3-6-6-16,5-2-24 0</inkml:trace>
  <inkml:trace contextRef="#ctx0" brushRef="#br0" timeOffset="10743.8234">8805 3124 3392 0,'2'0'592'0,"2"0"-557"15,0 1-26-15,1 18 2 16,2 5 2-16,0 6-5 15,-3 4-5-15,-4 4 1 16,0 1-2-16,0 2-1 16,0 0 1-16,-2-2-1 15,-7-2 0-15,0-5 1 16,2-6-1-16,1-5-1 16,3-8 1-16,3-5-1 0,0-4 0 15,0-2 0-15,0-2 1 16,3 0-1-16,10-2 1 15,5-12-1-15,4 3 0 16,0-4 1-16,0 5-1 16,3 3 0-16,0 4 0 15,0 3 0-15,-2 0-1 16,0 10 1-16,-5 8 0 16,-5 2 0-16,-4 4 0 15,-9 0 0-15,0 2 0 0,0-2 0 16,-18 0 0-1,-4-4 0-15,-7-1 1 0,-4-4 0 16,-1-3-1-16,3-3 0 16,2-3 0-16,6-4 0 15,6-2 0-15,10-2-5 16,5-17-8-16,2-3-104 0</inkml:trace>
  <inkml:trace contextRef="#ctx0" brushRef="#br0" timeOffset="10998.2799">9154 3275 3868 0,'2'0'153'0,"6"0"-125"16,0 0-19-16,3 0-4 15,1 16 1-15,1 7-3 16,-5 5 0-16,0 7 1 15,-4 2-3-15,-4 4 0 16,0-1 0-16,0-1-1 16,-2-4 0-16,-4-7 0 15,0-7 0-15,6-6-2 16,10-9-4-16,7-6-16 0</inkml:trace>
  <inkml:trace contextRef="#ctx0" brushRef="#br0" timeOffset="11419.8888">9422 3617 3769 0,'2'0'233'0,"2"0"-206"16,4 0-7-16,-2 0-6 16,7 0-7-16,3 0-1 15,5-10-3-15,4-2-2 16,4-2 0-16,0-1 0 15,-2-5 0-15,-6 3 0 16,-4-1 0-16,-7 0 1 16,-6 4-1-16,-4 0-1 15,0 2 1-15,0 4-1 0,0 4 0 16,-7 4 0 0,-6 0 0-16,-5 0 0 0,-6 14 0 15,-3 7 0-15,-2 5 0 16,0 9 0-16,0 1 0 15,4 4 0-15,8 0 0 16,3-4 0-16,9-5 0 16,5-5 0-16,0-8 0 15,14-2 0-15,18-7 0 16,5-5 0-16,9-1 0 16,4-3 0-16,-4 0 0 15,-3 0-1-15,-5-4 0 16,2-10-4-16,-11 3-9 15,-9 0-188-15</inkml:trace>
  <inkml:trace contextRef="#ctx0" brushRef="#br0" timeOffset="12426.2719">10661 3585 3910 0,'2'-5'113'0,"-2"-2"-89"15,0 1-11-15,0-4-2 16,0 2-4-16,0-2-4 0,0-2-1 15,0 2-1-15,-4 0 0 16,-9 2 0-16,-7 6-1 16,-7 2 0-16,-2 0 0 15,-2 8 0-15,0 12 0 16,4 1 0-16,4 8-1 16,6 1 1-16,5 0 0 15,8-2 0-15,4-2 0 16,0-2 0-16,0-6 0 15,18-3 0-15,7-9 0 16,6-6 0-16,2 0 0 16,1-5 0-16,-3-12 0 15,-2-4 0-15,-7-3 0 16,-7 2 0-16,-1 0 0 0,-5-1 1 16,-5 9-1-1,1-1 0-15,-3 7 0 0,-2 7 0 16,2 1 0-16,-2 0-1 15,2 15 1-15,-2 11 0 16,2 6 0-16,-2 4 0 16,0 2 0-16,0 2 0 15,0 0 0-15,0 1 0 16,0-3 0-16,0-3 0 16,0-6 0-16,0-7 0 15,0-6 0-15,0-5-1 16,0-10-1-16,21-1-3 15,3-18-12-15,3-6-171 0</inkml:trace>
  <inkml:trace contextRef="#ctx0" brushRef="#br0" timeOffset="12885.8362">10998 3551 3835 0,'2'0'161'16,"-2"0"-128"-16,0 0-16 16,0 0-10-16,0 0-5 15,0 15 2-15,0 2 1 0,0 7-2 16,0 2-1-16,0 0-1 16,0 0 0-16,0-2-1 15,0-3 1-15,0-5-1 16,0-6 1-16,6-4-1 15,6-6 1-15,1 0 1 16,5-5 0-16,0-10-1 16,0-6-1-16,0-2 0 15,-5-2 0-15,-2 2 1 16,-2 0-1-16,-4 3 0 16,-1 5 0-16,-2 6 1 15,-2 6 1-15,2 3-2 16,-2 0 0-16,0 3 0 0,0 15 0 15,0 5 0 1,0 3 0-16,0 4 0 0,0-1 0 16,0 0 0-16,0-5 0 15,-2-2 0-15,0-6 0 16,2-4-1-16,2-10-2 16,17-2-6-16,0 0-49 0</inkml:trace>
  <inkml:trace contextRef="#ctx0" brushRef="#br0" timeOffset="13242.923">11424 3708 3847 0,'14'0'135'0,"5"-2"-101"16,8-5-14-16,6-3-7 0,3 1-8 15,-2-5-4-15,-6 1 1 16,-5-2 1-16,-5-2 1 16,-10 1 2-16,-5 0-1 15,-3 0-2-15,0 2-2 16,0 1 0-16,-16 4-1 16,-4 6 0-16,-5 3 0 15,1 0 0-15,-3 7 0 0,3 11 0 16,2 4 0-1,1 4 0-15,6 2 0 0,3 0 0 16,8-2 0 0,4-2 0-16,0-3 0 0,14-8 0 15,13-3 0-15,17-10-4 16,-2 0-10-16,-4-1-108 0</inkml:trace>
  <inkml:trace contextRef="#ctx0" brushRef="#br0" timeOffset="13626.4367">11905 3514 3955 0,'0'-3'79'16,"0"-1"-62"-16,0-1-7 0,0 3-1 16,0 2-6-16,0 0-3 15,-8 0 1-15,-4 0-1 16,-3 2 0-16,1 9 0 15,1-1 0-15,4 1 0 16,2 4 0-16,5-4 0 16,2 2 0-16,0-1 0 15,9 2 0-15,13-1 0 16,3 0 0-16,4 3 0 16,-3 0 0-16,-5 0 0 15,-4 0 0-15,-7 3 0 16,-8-3 0-16,-2-1 0 15,0 2 0-15,-8-2 0 16,-11 2 0-16,-8-3 0 16,-4-4 1-16,-2 0-1 0,4-2 1 15,4-4-1-15,7-1 0 16,18-3-2-16,0-12-1 16,2-8-51-16</inkml:trace>
  <inkml:trace contextRef="#ctx0" brushRef="#br0" timeOffset="13922.7682">12275 3226 3916 0,'-2'11'67'15,"2"4"-29"-15,0 8-13 0,0 4-13 16,0 8-6-16,0 2-2 16,4 6-2-16,3-1 0 15,0 1-1-15,-3 4-1 16,1-4 0-16,-3 0 0 16,0-5 0-16,0-5 0 15,-2-9 0-15,2-8-2 16,-2-10-4-16,0-4-16 15,0-2-94-15</inkml:trace>
  <inkml:trace contextRef="#ctx0" brushRef="#br0" timeOffset="14102.7299">12211 3546 3951 0,'0'-5'69'16,"4"1"-42"-16,14 1-14 15,5-2-6-15,5 3-2 16,4 2-2-16,-1 0-1 16,0 0-2-16,5 7-2 15,-9 2-9-15,-8-3-46 0</inkml:trace>
  <inkml:trace contextRef="#ctx0" brushRef="#br0" timeOffset="14294.005">12551 3534 3946 0,'0'7'47'16,"0"5"-26"-16,0 6 3 15,0 3-7-15,5 5-7 16,0 1-3-16,-1 1-3 16,3 2-1-16,-5-2-2 15,2-5-1-15,1-6 0 16,-3-8-6-16,0-7-6 15,1-2-63-15</inkml:trace>
  <inkml:trace contextRef="#ctx0" brushRef="#br0" timeOffset="14479.6298">12590 3423 3939 0,'9'-9'85'0,"1"4"-71"15,4-1 5-15,-3 1-7 16,0 5-9-16,-4 0-3 16,0 2-2-16,6 19-5 15,1-1-10-15,-1-2-30 0</inkml:trace>
  <inkml:trace contextRef="#ctx0" brushRef="#br0" timeOffset="14858.0568">12910 3613 3920 0,'0'0'80'16,"0"0"-51"-16,-2 0-17 16,-11 0-4-16,-5 8-3 15,0 4-1-15,1 5 1 16,-2 3-2-16,6 3-1 15,2 4-1-15,6-1 0 16,5-5 0-16,0 0-1 16,16-7 1-16,13-9-1 15,7-5 1-15,2 0 0 0,-1 0-1 16,-6-11 2-16,-6-5 1 16,-7-2-1-1,-7-2-1-15,-9-5 0 0,-2 1-1 16,0 1 1-16,0 3-1 15,-10 1 0-15,-4 6 0 16,1 10 0-16,-2 3 0 16,1 0-2-16,3 6-4 15,9 12-5-15,2-4-42 16,0-4-275-16</inkml:trace>
  <inkml:trace contextRef="#ctx0" brushRef="#br0" timeOffset="15270.3368">13218 3662 3932 0,'0'5'60'0,"0"5"-47"16,0 4 2-16,0 3 5 16,0 2-6-16,0 3-6 15,-7-4-3-15,3-1-2 16,2-8-1-16,2-2 0 15,0-7 1-15,0 0 1 16,0 0 0-16,0-7-1 16,11-8-3-16,7-6 0 15,-1-1 0-15,4-1 0 0,1 0 0 16,-2 1 0-16,0 3 0 16,0 2 0-16,-2 7 0 15,-2 6 0-15,-1 4 0 16,1 0 0-16,-3 4 0 15,1 16 0-15,-6 5 0 16,-1 2 0-16,-1 5 0 16,0-1 0-16,-2 1 0 15,0-4 0-15,3-2 0 16,-3-5 0-16,3-4 0 16,-2-5 0-16,6-6-2 15,-1-4-4-15,4-2-22 0</inkml:trace>
  <inkml:trace contextRef="#ctx0" brushRef="#br0" timeOffset="16276.3994">14584 3566 3929 0,'0'0'97'0,"0"0"-70"16,0-6-10-16,0 3-8 15,0-3-5-15,0-2-1 16,0 2-2-16,0 0 0 16,-8 2-1-16,-8 4 0 15,-4 0 0-15,-4 0 0 16,-1 10 0-16,0 8 0 15,4 2 0-15,2 4 0 0,9 1 0 16,2-1 0 0,8-1 0-16,0 2 0 0,5-5 0 15,21-5 0-15,11-4 0 16,9-7 0-16,6-4 0 16,-1 0 0-16,-7-8 0 15,-8-10 0-15,-11-3 0 16,-9 2 0-16,-10-4 0 15,-6-1 0-15,0 4 0 16,-2-1 0-16,-12 9 0 16,-1 3 0-16,-1 5 0 15,-1 4 0-15,3 0-1 16,1 0 0-16,3 10-2 16,8 2-1-16,2-2-3 15,14-2-4-15,11-2-37 16,-2-6-347-16</inkml:trace>
  <inkml:trace contextRef="#ctx0" brushRef="#br0" timeOffset="16670.0447">14952 3621 3765 0,'2'6'138'15,"0"5"-73"-15,2 1-23 16,-2 5-17-16,0 1-8 15,0 3-8-15,0-3-2 16,0 0-4-16,0-6-1 0,-2-2-1 16,3-7 0-1,-3-3 2-15,2 0 2 0,0 0-1 16,2-15-3-16,6-7-1 16,1-2 0-16,2-5 0 15,5 2 0-15,2-5 0 16,5 6 0-16,-1 3-1 15,0 3 0-15,-1 8 0 16,-8 6 1-16,-1 6 0 16,-5 0-1-16,-1 3 0 15,-2 14 1-15,-2 5 0 16,-4 0 0-16,2 1 0 16,-2 2 0-16,4-5 0 15,3 1 0-15,1-7-1 0,19-3-3 16,0-4-5-16,-2-7-43 15</inkml:trace>
  <inkml:trace contextRef="#ctx0" brushRef="#br0" timeOffset="16954.6813">15907 3244 3951 0,'0'0'100'0,"2"0"-84"15,0 0-11-15,2 14-4 0,1 8 0 16,-1 8 1-16,0 7 0 16,-1 3-1-16,-3 3 0 15,0 2-1-15,0 1 1 16,0-1-1-16,0-2 0 15,0-4 0-15,-3-6-2 16,3-8-4-16,0-10-7 16,0-9-59-16</inkml:trace>
  <inkml:trace contextRef="#ctx0" brushRef="#br0" timeOffset="17143.2765">15826 3513 3973 0,'16'-4'59'16,"6"2"-38"-16,5-3-10 15,6 3-5-15,-2 2-5 16,0-1-1-16,1-1 0 16,2-10-7-16,-6 0-19 15,-8-5-161-15</inkml:trace>
  <inkml:trace contextRef="#ctx0" brushRef="#br0" timeOffset="17838.9993">16221 3238 3862 0,'6'0'95'0,"2"2"-61"0,2 12-7 15,-1 7-11-15,3 2-1 16,-1 7-5-1,-1 5-2-15,2 2-4 0,-5 4-2 16,-5 3 0-16,-2 0 0 16,0-2-1-16,0-4-1 15,0-8 1-15,0-6-1 16,0-10 0-16,0-6 1 16,0-4-1-16,0-4 3 15,0 0 0-15,0-5-1 16,0-13-2-16,11-3 0 15,2-6 0-15,3-2 0 0,4-5 0 16,0 0 0-16,0 4 0 16,-2 6 0-16,-5 6 0 15,-7 8 0-15,2 8 0 16,-2 2 0-16,1 0-1 16,1 10 1-16,4 10 0 15,1 1 0-15,1 4-1 16,-3-1 1-16,3-1 0 15,-1 0 0-15,-2-5-1 16,0-2 1-16,0-2 0 16,3-4 0-16,3-1 0 15,6-6 0-15,6-3 0 16,6 0 0-16,3 0 0 0,3-8 0 16,-4-6 0-1,-5 0 0-15,-8-4 0 0,-9 2 1 16,-6-1 0-16,-4-3 0 15,-5 1-1-15,0 3 0 16,0 2 0-16,-14 5 0 16,-3 6 0-16,-3 3 0 15,-5 0 0-15,0 15 0 16,1 6 0-16,6 4 0 16,4-4 0-16,12 1 0 15,2-2 0-15,12-4 0 16,19 0 0-16,9-7 0 0,9 0 0 15,4-2 0 1,3-6 0-16,0-1 0 0,6 0-2 16,-14 0-4-16,-11 0-26 15</inkml:trace>
  <inkml:trace contextRef="#ctx0" brushRef="#br0" timeOffset="18589.9745">18223 3585 3477 0,'0'0'482'0,"0"0"-423"15,0 0-35-15,0 0-7 16,0 0-5-16,0 0-4 16,10 0-6-16,11 0 0 15,8 0-2-15,6-4 0 16,5-2 1-16,1-3-1 16,-1-2 1-16,-9 2 0 15,-9-6 0-15,-11 4-1 0,-7-4 1 16,-4-2 0-16,0 4-1 15,-17 1 0-15,-10 2 0 16,-4 6 0-16,-6 4 0 16,-4 0-1-16,-1 7 1 15,0 12 0-15,3 5 0 16,8 4 0-16,9 0 0 16,8 4 0-16,10-2 0 15,4-2 0-15,9 0 0 16,22-5 0-16,10-3 0 15,7-6 0-15,8-2 0 16,0-5 0-16,0-4-1 16,15-3-3-16,-13-3-8 15,-9-12-73-15</inkml:trace>
  <inkml:trace contextRef="#ctx0" brushRef="#br0" timeOffset="18862.0019">18847 3374 3933 0,'4'3'89'0,"7"9"-74"0,7 4 5 16,6 4-8-1,5 4-5-15,6 3-3 0,0-1-2 16,-2 3-1-1,1 0-1-15,-3-2 1 16,-4-1-1-16,-8-4 0 0,-3-7 0 16,-5 1-1-16,1-6-2 15,-1-10-4-15,-1 0-10 16,-2 0-169-16</inkml:trace>
  <inkml:trace contextRef="#ctx0" brushRef="#br0" timeOffset="19106.0333">19123 3414 3785 0,'-4'0'169'16,"-5"11"-135"-16,-2 3 7 16,-1 6-17-16,-1 4-11 15,2 4-7-15,-1 0-2 16,4 4-1-16,1-2-1 15,5-2-1-15,0 0-1 16,2-4 1-16,0-4-1 16,0-1 0-16,7-4 0 15,19-4-2-15,-4-5-8 16,3-6-64-16</inkml:trace>
  <inkml:trace contextRef="#ctx0" brushRef="#br0" timeOffset="19587.9829">19707 3583 3943 0,'0'-16'73'0,"0"-5"-53"15,0 0-3-15,-6-4-3 16,-8 4-8-16,-1 4-2 15,-6 2-1-15,-1 9-2 16,-2 6-1-16,-3 0 0 16,0 1 0-16,3 16-1 15,-1 3 1-15,8 1 0 0,1 4 0 16,5-4 0 0,7 2 0-16,4-5 0 0,0-1 0 15,0-6 0-15,8-5 0 16,15-3 0-16,3-3 0 15,3 0 0-15,2-9 0 16,-2-5 0-16,-5-4-1 16,-5 2 0-16,-6 2 0 15,-7 4 1-15,-4 4 0 16,1 3 1-16,-3 3-1 16,3 0 0-16,-3 0-1 15,0 12 1-15,0 5 0 16,0 0 1-16,2 0 0 15,-2 1-1-15,2-2 0 16,0-2 0-16,2-4 0 0,15-6-2 16,-4-4-5-1,3 0-50-15</inkml:trace>
  <inkml:trace contextRef="#ctx0" brushRef="#br0" timeOffset="20217.6151">19899 3473 3713 0,'2'10'164'15,"-2"4"-91"-15,0 9-29 16,0 0-15-16,0 5-8 0,0-2-9 16,0 1-5-16,0-3-2 15,4-5-2-15,1-5 0 16,-2-4 0-16,-1-5 0 15,0-3-2-15,2-2 2 16,1 0 0-16,-1-7-2 16,5-8 0-16,0-6-1 15,0-1 0-15,1-4 0 16,4-1 0-16,-1-2 0 16,3 3 0-16,0 6 0 15,-5 3 0-15,-2 10 0 16,-3 2 0-16,1 5 0 15,-2 0 0-15,2 15-1 0,1 5 1 16,1 3 0 0,1 3 0-16,-4-1 0 0,3-5 0 15,-5-4 0-15,1-6 0 16,-3-6 0-16,-2-4 0 16,3 0 1-16,1 0 0 15,2-11-1-15,5-9 0 16,3-3 1-16,6-3-1 15,2 0 0-15,3-1 0 16,2 1-1-16,-1 5 1 16,-1 3 0-16,-5 6 0 15,-4 8 0-15,-3 4 0 16,-2 0 0-16,2 2 0 0,0 16-1 16,3 3 1-1,-3 2 0-15,-1 3 0 0,-3 0 0 16,-1 0 0-16,0-2 0 15,-2-2 0-15,-1-2 0 16,-1-1 0-16,2-5 0 16,13-5-1-16,-4-4-6 15,5-5-145-15</inkml:trace>
  <inkml:trace contextRef="#ctx0" brushRef="#br0" timeOffset="20393.3076">20980 3612 4047 0,'0'0'34'16,"0"0"-30"-16,0 1-4 16,0 3 0-16,0 0-10 15,-2-4-26-15</inkml:trace>
  <inkml:trace contextRef="#ctx0" brushRef="#br0" timeOffset="26833.9964">490 4826 3697 0,'0'0'255'15,"0"0"-226"-15,0 0-12 16,0 0 6-16,0 0-8 16,0 0 3-16,0 0-6 15,0 0-6-15,2 0 1 0,-2 0-5 16,0 0 0-16,0 0 0 15,0 0 0-15,0 0-1 16,0 0 0-16,0 0-1 16,0 0 1-16,0 0-1 15,0 0 0-15,0 0 1 16,0 0-1-16,0 0 1 16,0 0-1-16,0 0 0 15,0 0 0-15,2 0 0 16,0 0 0-16,0 0 0 15,2 0 0-15,-4-2 0 16,2-1 0-16,2-6 0 16,0-1 0-16,3-4 0 15,4-2 0-15,5-2 0 16,-1-4 0-16,7 0 0 0,-1-2 0 16,-1 2 0-16,-3-2 0 15,-3 2 0-15,-3 0 0 16,-2 1 0-16,-5 6 0 15,1-2 0-15,-5 8 0 16,2 3 0-16,-2-1 0 16,0 6 0-16,0 1 0 15,0 0 0-15,0 0 0 16,0 0 0-16,0 0 0 16,0 0-1-16,0 8 1 15,3 6 0-15,-1 1 0 16,0 6 0-16,2-1 0 15,-2 2 0-15,1 3 0 16,-1-2 0-16,0 1 0 0,-2 1 0 16,2-4 0-16,-2 4 0 15,2-4 0-15,-2 2 0 16,2-6 0-16,-2-3 0 16,0-2 0-16,0-4 0 15,0-3-1-15,0-1 1 16,0-3-1-16,0 2 1 15,0-2-1-15,0-1-2 16,0 2 0-16,0-2-7 16,3-3-35-16,2-12-1416 0</inkml:trace>
  <inkml:trace contextRef="#ctx0" brushRef="#br0" timeOffset="28178.1044">802 4400 3869 0,'0'-7'98'15,"0"3"-57"-15,0-2-17 16,0 2-7-16,0 0-9 16,-3 3-3-16,-1-5-1 15,2 5-2-15,-5-1 0 16,1-2-2-16,-1 0 2 16,-4 1 1-16,0-4-1 0,-1 2 0 15,1 0 0 1,3 1-1-16,-4 1-1 0,3-2 0 15,1 3 1-15,-2 2-1 16,4 0 0-16,-5 0 0 16,2 0 0-16,-2 0 0 15,2 0 0-15,0 0 0 16,0 2 0-16,0 3 0 16,3 0 0-16,-1 2 0 15,0 0 0-15,0-1 0 16,1 4 0-16,-1 0 0 15,0 3 0-15,0 2 0 16,-1 3 0-16,1 4-1 16,-2 1 1-16,2-1 1 0,3-3-1 15,-1-1-1 1,1 3 1-16,0 0 1 0,0 4-1 16,-4-1 0-16,4 2 0 15,-3-2 0-15,3-2 0 16,0-2 0-16,2-2 0 15,2-2 0-15,0 0 0 16,0-2 0-16,0 5 0 16,0-1 0-16,0-1 0 15,-4-1 0-15,4 0 0 16,0-2 0-16,0 0 0 16,0-1 0-16,0-3 0 15,0 2 0-15,0-3 0 16,6 2 0-16,0-2 0 0,1 3 1 15,1 1-1-15,4 0 0 16,-1 2 0 0,3-1 0-16,-1-2 0 0,-3 0 0 15,4-4 0-15,-1 0 0 16,1-2 0-16,1 0 0 16,6 0 1-16,3-3-1 15,5-2 1-15,3-1-1 16,-1 0 1-16,-4 0-1 15,-6 0 1-15,-3 0-1 16,-5 0 0-16,1 0 0 16,-3-4 0-16,3 0 1 0,-1-1-1 15,2-2 0-15,3-3 0 16,5-2 0-16,4 0 0 16,4-6 0-16,2-1 0 15,-4 0 0-15,0 0 0 16,-7 1 0-16,-2 2 0 15,-6 3 0-15,-3 1 1 16,-2-2-1-16,-3 0 0 16,2-3 0-16,-4-1 0 15,0-3 0-15,1-4 0 16,-3-1 0-16,-2-4 0 16,0 0 0-16,0-2 0 15,0 4 1-15,-7 2-1 0,1 3 0 16,-4 6 0-16,1 2 0 15,-1 2 0-15,-4 0 0 16,-1 4 0 0,-1-4 0-16,-2 3 0 0,0 1 0 15,-2-1 0-15,0 2 0 16,0-1 0-16,5 1 0 16,1 3 0-16,3 0 0 15,-1 3 0-15,6 0-1 16,-3 2 0-16,1 0-1 15,-2 2-7-15,4 5-33 0</inkml:trace>
  <inkml:trace contextRef="#ctx0" brushRef="#br0" timeOffset="29229.5947">1582 4417 3877 0,'0'0'124'15,"0"-1"-91"-15,0 1-9 16,0 0-11-16,0 0-6 16,0 0-5-16,0 0-1 15,0 0 0-15,0 0-1 0,0 0 0 16,0 1 0-16,0 14 0 15,0 4 1-15,0 5-1 16,0 8 1-16,7 7-1 16,-3 5 0-16,1 4 1 15,-5 2-1-15,0 2 0 16,0-1 0-16,0-8 0 16,-7-3 0-16,0-10 0 15,3-7 1-15,0-9-1 16,1-6 0-16,3-4 0 15,0-3 0-15,0-1 0 16,0 0 0-16,0 0 1 16,0 0-1-16,0-15-2 0,0-20-4 15,7 5-13 1,-1-2-237-16</inkml:trace>
  <inkml:trace contextRef="#ctx0" brushRef="#br0" timeOffset="29627.838">1584 4391 3927 0,'0'-2'91'15,"0"2"-66"-15,0 0-8 16,0 0-9-16,0 0-5 16,2 0-3-16,12 0 1 15,4 0 1-15,4 4 1 16,5 1 0-16,4 0-2 0,2-3 0 15,7 0-1 1,3-2 1-16,6 0-1 0,0 0 0 16,1 0 0-16,-6-2 0 15,-11-3 0-15,-10 5-3 16,-15 0-3-16,-8 0-14 16,0 0-65-16</inkml:trace>
  <inkml:trace contextRef="#ctx0" brushRef="#br0" timeOffset="29990.6613">1578 4736 3663 0,'0'0'298'0,"0"0"-249"16,0 0-26-16,0 0-11 16,8 4-4-16,6-1-4 15,1 3 0-15,6-3 0 16,4 1 1-16,1-2-2 15,6-2 1-15,-1 0-1 16,-2 0-3-16,-6 0 1 0,-2 0-1 16,-5 0-1-1,-1 0-3-15,8 6-3 0,-4-2-13 16,1-2-73-16</inkml:trace>
  <inkml:trace contextRef="#ctx0" brushRef="#br0" timeOffset="30313.4633">2139 4766 3910 0,'0'0'109'0,"0"0"-97"0,0 0-8 16,0 0-2-16,3 6 1 16,-1 9 0-16,-2 3 5 15,0 0-3 1,0 1-1-16,0 4-2 0,0-4 0 16,0 4-1-16,0-7 0 15,0-2 0-15,-2-4-1 16,2-3 0-16,0-2 0 15,-5-5-5-15,3 0-14 16,-3 0-64-16</inkml:trace>
  <inkml:trace contextRef="#ctx0" brushRef="#br0" timeOffset="30555.9854">2149 4613 3928 0,'8'-12'96'0,"1"3"-70"15,0-3-9-15,2 2-6 16,-4 4-7-16,-1 2-3 16,2 1-1-16,-2 3 0 15,1 0-1-15,-1 0-2 0,4 10-3 16,0 10-4-1,1-1-20-15,-1-1-121 0</inkml:trace>
  <inkml:trace contextRef="#ctx0" brushRef="#br0" timeOffset="31076.0691">2402 4795 3762 0,'0'5'126'0,"3"5"-60"0,-3 4-37 16,0 3 1 0,0 0-12-16,0 2-9 0,0 0 1 15,0-2-6-15,0-3 0 16,0-4-2-16,0-5 1 15,0-2-2-15,0-3 0 16,0 0 1-16,0 0 5 16,0 0-1-16,0 0-3 15,0-8-2-15,0-8 0 16,0-2-1-16,2-8 0 16,12-5 0-16,1-1 0 15,5 2 0-15,1 2 0 16,-2 4 0-16,-1 9 0 0,-3 3 0 15,-3 7-1-15,-3 3 1 16,-1 2 0-16,2 0 0 16,-1 7-1-1,-3 5 1-15,3 5 0 0,-2 3 0 16,-5 1 0-16,0 2-1 16,-2 2 1-16,0-6 0 15,0 2 0-15,0-3 0 16,0 0 0-16,0-4-1 15,-2-4-2-15,0-1-2 16,2 1-1-16,0-3-10 16,0-3-67-16</inkml:trace>
  <inkml:trace contextRef="#ctx0" brushRef="#br0" timeOffset="32181.2867">3038 4882 3728 0,'2'-5'250'0,"-2"0"-200"15,0 0-25-15,0-2-10 16,0 2-10-16,0 0-1 15,0 0-2-15,0 1-1 16,-2-1-1-16,-11 3 0 16,-3 2 0-16,-5 0 0 15,0 0 0-15,-2 7 0 16,1 7 0-16,2-1 0 0,0 3 0 16,2 3 0-1,3 1-1-15,-2 2 2 0,4 0-1 16,2-1 0-16,2-1-1 15,3-3 1-15,1-5 0 16,5-3-1-16,0-2 0 16,0-3 1-16,2-4 0 15,14 0 0-15,2 0 0 16,4 0 1-16,3-8 0 16,-3-7-1-16,-2 1 0 15,0-3 1-15,-2-1-1 16,2-2 1-16,-5-4-1 15,1-1 0-15,-1-2 1 16,-1-2-1-16,-3 0 0 0,-2-2 0 16,0 1 1-16,-4 0-1 15,-5 0 1 1,0 4-1-16,0 1 1 0,0 2-1 16,0 0 0-16,0 3 0 15,-5 2 0-15,1 0 1 16,-1 0 0-16,0 3-1 15,1-3 0-15,0 4 0 16,2 0 0-16,2 3 0 16,-3 3 1-16,3 2-1 15,0 2 0-15,0 3 0 16,0 1 0-16,0 0 0 16,0 0 0-16,0 0 0 15,0 0 0-15,0 0 0 0,0 0 0 16,0 0 0-1,0 0 0-15,0 13 0 0,0 6 0 16,0 3 0-16,-4 5 0 16,0 6 0-16,-1 1 0 15,-2 2 0-15,3 0-1 16,-1 2 1-16,1-2 0 16,2-3 0-16,0-1 0 15,0-3 0-15,-2-2 1 16,4-6-1-16,0-2 0 15,0-4 0-15,0-3 0 16,0-5 0-16,0-3 0 0,0-3 0 16,0 2 0-16,0-3 0 15,0 0-1-15,0 0 1 16,0 0 0-16,0 0 0 16,0 0 0-16,0 0-1 15,0 0 0-15,0 0 1 16,0 0-2-16,-2 0-3 15,0 0-9-15,0-6-80 0</inkml:trace>
  <inkml:trace contextRef="#ctx0" brushRef="#br0" timeOffset="37997.0095">6333 4475 3916 0,'0'0'74'0,"0"0"-49"16,0 0 3-16,0 0-9 15,0 0-11-15,0 0 0 16,0 0-5-16,0 0-1 15,0 0 1-15,0 0-2 16,0 0-1-16,0 0 1 16,0 0-1-16,0 0 0 15,0 8-1-15,0 8 1 0,0 5 0 16,0 2 0-16,0 4 0 16,0 3 0-16,0 2 0 15,0 2 0-15,0 0 0 16,0 2 0-16,-8-2 0 15,2-2 0-15,0-1 0 16,1-6 0-16,1-2 1 16,-1-4-1-16,2-3 0 15,3-2 0-15,-2-3 0 16,2-5 0-16,-2-3 0 16,2 0 0-16,0-3-1 15,0 0 1-15,0 0 1 16,0 0-1-16,0 0 0 0,0-4 1 15,7-10-1 1,7-5 0-16,3-1 0 0,3-2 0 16,1 3 0-16,0 0 0 15,2 4 0-15,-3 3 0 16,-3 3 0-16,-1 4-1 16,1 5 1-16,-5 0 0 15,4 0 0-15,-3 3 0 16,-2 9-1-16,1 6 1 15,-3 0 0-15,-3 3 0 16,-4-2 0-16,-2 4 0 16,0-2 0-16,0-2 0 0,-8-3 0 15,-6 0 0 1,-4-4 0-16,2-2 0 16,-1-2 0-16,-1-2 0 0,1-3 0 15,-2 0 1-15,4-3-1 16,-3 0 0-16,2 0 0 15,3 0 0-15,0-3 0 16,1-4 0-16,2-1 0 16,3 2 0-16,0 0-1 15,2 4-1-15,5-1-3 16,0-2-7-16,0-2-25 16,16 0-309-16</inkml:trace>
  <inkml:trace contextRef="#ctx0" brushRef="#br0" timeOffset="39056.0058">6782 4814 3921 0,'0'-2'81'16,"0"2"-47"0,0 0-15-16,0 0-11 0,0 0-5 15,0 0-2-15,0 0-1 16,0 2 0-16,0 8-1 16,0 7 2-16,0 0-2 15,0 4 2-15,-2 0-1 16,0 0 0-16,2-1 0 0,0-2 1 15,0-4-1 1,0-2 0-16,7-2 0 0,0-5 1 16,-3-2-1-16,3-1 1 15,-1-2 0-15,1 0 1 16,4 0 0-16,2 0-1 16,4-12 0-16,0-2 0 15,3-3-1-15,1 0 0 16,-2-1 0-16,-1-2 0 15,-3 2 0-15,-1 0 1 16,-5 0 0-16,-1 3-1 16,-2 3 0-16,-2 2 1 15,-4 4-1-15,2 5 1 16,-2 1-1-16,0 0 0 16,0 0 0-16,0 0 0 15,0 0 0-15,0 5-1 16,0 5 1-16,0 4 0 0,0 1 1 15,0-1-1-15,0 3 0 16,0 2 0-16,0 3 0 16,0 0 0-16,0 2-1 15,0 2 1-15,0-3 0 16,0 3 0-16,0-3 0 16,0-3 0-16,0 0 0 15,0-4 0-15,0 0 0 16,-4-2 0-16,2-2 0 15,-4-2 0-15,2 0 0 16,2-1 0-16,-4-2 0 0,1 1 0 16,-3-2 0-1,-2 2 0-15,-1-2 1 0,-3-2-1 16,1 1 0 0,0-2 1-16,-1-1-1 0,4-2 0 15,0 0 0-15,1 0 0 16,1 0 0-16,-1 0 1 15,2 0-1-15,2 0 0 16,1-3 0-16,0-1 0 16,2-1 0-16,-3 3 0 15,3 2 0-15,0-2-1 16,-3 2-1-16,3 0 0 0,-1-1-1 16,1-2 0-1,2 2 0-15,-2-2 0 16,2 2-3-16,-2-2 0 0,0-1-8 15,0 0-19 1,-1 1-34-16</inkml:trace>
  <inkml:trace contextRef="#ctx0" brushRef="#br0" timeOffset="44250.8216">8546 4761 3822 0,'0'-3'125'15,"0"1"-73"-15,2-2-23 16,-2 2-10-16,0 1-6 16,0-2-4-16,0 3-4 15,0 0 0-15,0 0-2 16,0 0-1-16,0 0 0 16,3 0 0-16,-3 0-2 0,0 0 1 15,2 0-1-15,-2 0 0 16,0 0 0-16,0 4 0 15,0 10-1-15,0 4 1 16,0 7 0-16,0 1 0 16,0 4 0-16,0-1 0 15,0 0 1-15,0-3-1 16,0-4-1-16,0-3 1 16,4-8 0-16,5-2 0 15,-3-2 0-15,6-5 0 16,-1-2 0-16,5 0 0 15,1 0 0-15,2 0 0 16,0-14 0-16,4-1 0 0,-1-6 0 16,1-1 0-1,-2-5 0-15,0 1 0 0,-3-1 0 16,-3 0 0-16,-4 5 0 16,-2 1 0-16,-2 6 0 15,-3 5 0-15,-4 4 1 16,2 5-1-16,-2 1 0 15,0 0 0-15,0 0-1 16,0 5 1-16,0 9 0 16,0 6 0-16,0 1 0 15,0 1 0-15,0-2 0 16,0-1 0-16,0 1 0 16,0-3 0-16,0-1 0 0,0-3 0 15,0-1 0 1,0-3 0-16,0-4 0 0,0 2 0 15,0-5 0-15,0 1 0 16,0-3 0-16,0 0 0 16,0 3 0-16,0-3 0 15,0 0 0-15,0 0 0 16,0 0 0-16,0 0 0 16,0 0 0-16,0 0 0 15,0 0 0-15,0 0 0 16,0 0 0-16,0 0 0 15,0 0 0-15,0 0 0 16,0 0 0-16,0 0 0 16,0 0-1-16,0 0 1 0,0 0-2 15,0 0 1-15,0 0-4 16,0 0-6-16,0 0-14 16,-2 0-68-16</inkml:trace>
  <inkml:trace contextRef="#ctx0" brushRef="#br0" timeOffset="45116.6498">9380 4734 3985 0,'0'-4'62'0,"0"3"-48"16,0-4-2-16,0 1-6 15,0 1-4-15,-2-2-1 0,-12 3-1 16,-4 2 0-1,-8 0 0-15,-6 0 1 0,-3 0-1 16,2 4 0-16,1 4 0 16,8 2 0-16,5-2 0 15,9-2 0-15,3 0 0 16,4 0 0-16,3-1-1 16,0 0 0-16,0 2 0 15,0 0 1-15,10 2 0 16,7 0-1-16,1 3 1 15,3 0 0-15,2 0 0 16,0 2 0-16,-3-1 0 16,0 1 0-16,-6 0 0 15,-4-2 0-15,-5 1 0 16,-5 1 0-16,0-2-1 0,0 0 1 16,-5 1 1-16,-10-4-1 15,-5 3 1-15,-5-1 0 16,-4-3 0-16,0 2-1 15,-4-4 1-15,2 2-1 16,2-2 0-16,4-2 0 16,8 1-2-16,6-5-3 15,8 0-1-15,3 0-1 16,5 0-19-16,10-9-146 0</inkml:trace>
  <inkml:trace contextRef="#ctx0" brushRef="#br0" timeOffset="45395.6023">9426 4855 3847 0,'0'3'101'16,"0"7"-75"-16,0 1 8 15,2 5-16-15,1 2-3 16,0-1-3-16,-3 3-6 16,0-1-4-16,2 0 0 15,-2-4-2-15,0-1 1 16,0-4-1-16,2-3 0 16,0-4 0-16,4-3-5 0,-1 0-20 15,-1-3-302-15</inkml:trace>
  <inkml:trace contextRef="#ctx0" brushRef="#br0" timeOffset="45596.3873">9542 4686 3961 0,'7'-2'84'0,"0"2"-72"15,2 0-5-15,-1 0-5 0,4 4-2 16,-1 11 0-16,-2 2-1 16,0 12-6-16,-5-3-13 15,1-5-48-15</inkml:trace>
  <inkml:trace contextRef="#ctx0" brushRef="#br0" timeOffset="46033.6922">9679 4988 3510 0,'0'5'340'0,"2"1"-258"15,-2-2-42-15,0 1-7 16,0 2-12-16,0-2-8 16,0-2-5-16,0-1-3 0,0-2-2 15,0 0 5-15,0 0 1 16,0 0-2-16,0 0-5 15,0-5-2-15,0-10 0 16,6-2 0-16,3-6 1 16,5 0-1-16,1-1 0 15,1 1 0-15,1 2 0 16,-1 5 0-16,-5 3 0 16,-1 4-1-16,-4 6 1 15,-1 3 0-15,-1 0 0 16,4 0 0-16,4 0 0 15,-1 12 0-15,0 1 0 0,-2 3 0 16,-2 2-1 0,-3-1 1-16,-2-1 0 15,1 0 0-15,-3 0 0 16,0-2 0-16,0-2 0 0,0-2-1 16,0-3 0-16,0 0-3 15,0-3-2-15,0-2-22 16,4-2-158-16</inkml:trace>
  <inkml:trace contextRef="#ctx0" brushRef="#br0" timeOffset="47042.376">10258 4923 1106 0,'7'-9'2795'15,"-1"-1"-2727"-15,1 1-29 16,-2-4-7-16,-3 2-16 0,-2-2-6 15,0 4-5-15,0 1-2 16,-4 0-1-16,-12 3-1 16,0 3 0-16,-4 2-1 15,0 0 0-15,-3 0 0 16,4 10 0-16,-2 4 0 16,1 7 0-16,3-1 0 15,1 3 0-15,3 2 0 16,4-2 0-16,4-2 0 15,5-4 0-15,0-4 0 16,12-6 0-16,10-2 0 16,4-5 0-16,1 0 0 15,2 0 0-15,0-8 0 0,-7-6 0 16,1-1 0-16,-8 0 0 16,-3-1 0-16,-4 0 1 15,-3 2-1-15,-3 1 1 16,0 3-1-16,-2 5 1 15,2 5 0-15,-2 0-1 16,0 0-1-16,0 4 1 16,0 11 0-16,0 6 0 15,0 5 0-15,0 0 0 16,5 3 0-16,2 2 0 16,0 1 0-16,-3 0 0 15,0-2 0-15,-2 0 0 0,-2-2 0 16,0-3 0-1,0-4 0-15,0-4 0 0,0-5 0 16,-6-4 0-16,-3-3 1 16,-5 0 0-16,-1-1 0 15,-5-2 0-15,-3 1-1 16,4 2 0-16,-2-1 1 16,8-2-1-16,0 2-1 15,4-2 1-15,2-2-2 16,0 0-2-16,3 0-16 15,2 0-519-15</inkml:trace>
  <inkml:trace contextRef="#ctx0" brushRef="#br0" timeOffset="48142.979">11237 4578 3773 0,'0'0'207'0,"0"0"-166"15,0 0-15-15,0 0-10 16,0 0-7-16,0 0-5 16,0 0-2-16,2 0-1 15,6 0 0-15,8 0 0 16,5 4-1-16,7 1 1 15,10 0-1-15,9-1 1 0,11 0 0 16,6 0-1-16,6-4 0 16,-3 0 1-16,-5 0-1 15,-8 0 0-15,-12 0-1 16,-11 0 0-16,-13 0-2 16,-16 0-4-16,-2 0-8 15,0 0-52-15</inkml:trace>
  <inkml:trace contextRef="#ctx0" brushRef="#br0" timeOffset="48424.2838">11584 4604 3891 0,'0'2'74'15,"0"5"-36"-15,0 5-10 0,0 5-10 16,0 5-11-16,0 6-3 15,0 2 0-15,-2 6-1 16,-11 1-1-16,-3 1-2 16,3-3 1-16,0 0 0 15,3-6-1-15,2-4 0 16,3-7 0-16,3-2 0 16,2-7 1-16,0-2-1 15,0-1 0-15,0-4 0 16,27 3 0-16,-1-5-9 15,1 0-55-15</inkml:trace>
  <inkml:trace contextRef="#ctx0" brushRef="#br0" timeOffset="48938.9795">12019 4981 3830 0,'2'-8'106'16,"0"-3"-63"-16,-2-1-7 16,0 1-16-16,0-1-11 15,0-1-2-15,0 2-3 16,-4 0-1-16,-10 3 0 0,-1 5-3 16,-7 1 1-1,-1 2-1-15,-4 0 0 0,3 0 0 16,2 13 0-16,-1 4 0 15,8 4 0 1,3 2 0-16,8 0 0 0,2 1 0 16,2 1 0-16,0-7 0 15,14-2 0-15,7-8 0 16,9-6 0-16,3-2 0 16,-2 0 0-16,0 0 0 15,-4-3 0-15,-4-10-1 16,-8 1 1-16,-1-2 0 15,-6 2 0-15,-3 2 0 16,0 2 0-16,-3 4 0 0,-2 2 1 16,2 2-1-1,-2 0 0-15,2 0 0 0,1 2-1 16,-1 10 1-16,0 3 1 16,0-1-1-16,-2 5 1 15,0-3 0-15,0-2-1 16,0 0 0-16,0-7-1 15,4-2-3-15,5-5-7 16,5 0-51-16</inkml:trace>
  <inkml:trace contextRef="#ctx0" brushRef="#br0" timeOffset="49420.8006">12233 4983 3642 0,'-10'5'256'0,"4"6"-196"15,0 3-20-15,-1 2-16 16,7 1-14-16,0-4-7 16,0-3 0-16,2-1-1 15,11-6 1-15,8-3 3 16,-1 0-3-16,2 0-2 15,-2-10 0-15,-2-4-1 16,-3-4 1-16,-3 2 1 16,-5 0 1-16,-1 2-2 15,-4 4 1-15,0 2 0 0,-2 2 0 16,2 4-1 0,-2 2-1-16,0 0 0 0,0 4 0 15,0 10-1-15,0 4 1 16,3 4-1-16,1 2 1 15,1 0 0-15,-3 4 1 16,3 0-1-16,-5 2 1 16,0 2-1-16,0-2 1 15,-10-4-1-15,-5-2 0 16,-1-6 0-16,-1-3 1 16,-2-5-1-16,4-7 0 15,1 0 1-15,4-3-1 0,5 0-2 16,5-16-9-16,0-4-60 15</inkml:trace>
  <inkml:trace contextRef="#ctx0" brushRef="#br0" timeOffset="49757.649">12570 4674 3965 0,'6'0'53'15,"1"0"-37"1,2 12-6-16,2 8-2 0,-2 6 0 16,-3 5-2-16,-1 4-2 15,-5 1-2-15,0 2 0 16,0 3-1-16,0-4 1 15,-2 1-1-15,-5-3-1 16,2-5 1-16,-1-2-1 16,2-5 0-16,-1-6 0 15,3-2 0-15,0-4-3 16,2-8-4-16,0 0-18 16,9-3-180-16</inkml:trace>
  <inkml:trace contextRef="#ctx0" brushRef="#br0" timeOffset="50159.0099">12844 5013 3868 0,'0'-5'88'15,"0"4"-49"-15,-2-1-14 16,-7 2-11-16,-5 0-10 15,1 0-1-15,-3 6 1 16,3 10 0-16,-1 3-2 0,6 2 0 16,1 1-1-1,5 0-1-15,2-6 0 16,2-2 1-16,20-8-1 16,7-3 3-16,2-3 0 15,0 0-1-15,1 0 2 0,-6-9-1 16,-3-5 0-1,-5-2-1-15,-7-3 0 0,-7-2 0 16,-4-1-1-16,0 2-1 16,-6 2 0-16,-11 4 0 15,2 2 0-15,-1 6 0 16,1 2 0-16,4 4-1 16,2 0-2-16,2 0-1 15,5 4-1-15,2 5-3 16,0 0-14-16,11-6-99 0</inkml:trace>
  <inkml:trace contextRef="#ctx0" brushRef="#br0" timeOffset="50480.6135">13124 4999 2997 0,'7'4'946'16,"0"4"-907"-16,0 1-10 15,1 5-5-15,-3 3-10 16,-3-1-7-16,0-2-1 16,-2 2-1-16,0-4-3 15,0-2 0-15,0-4 0 16,0-4-2-16,0-2 2 0,0 0 4 16,0 0-2-16,0-12-3 15,0-4 0-15,0 0 0 16,8-4-1-16,4 0 0 15,9-3 0-15,4 3 0 16,0 3 0-16,0 5 0 16,-2 2-2-16,-3 8-1 15,-7 0-7-15,-6 2-43 0</inkml:trace>
  <inkml:trace contextRef="#ctx0" brushRef="#br0" timeOffset="51459.1096">14611 4927 3910 0,'0'0'77'0,"0"0"-42"0,0 0-12 16,0 0-10-1,0 0-8-15,-2 0-4 0,-11 0-1 16,-7 0 1-16,-1 0-1 15,-3 0 2-15,-2 0 0 16,-1 0-2 0,0 0 0-16,2 3 0 0,3 4 0 15,5 1 0-15,5 0 0 16,3 1 0-16,9 4 0 16,0 0 0-16,0-2 0 15,11 3 0-15,11 0 0 16,5 0 0-16,5 2 0 15,-3-2 0-15,2 0 0 16,-4 0 0-16,-3 0 0 16,-6 2 0-16,-2-2 0 15,-10-2 0-15,-4 0 0 0,-2 0 0 16,0-4-1-16,-4 1 1 16,-14-4 1-16,-4 2 1 15,-3-4 0-15,-4-1-2 16,0 2 1-16,0-1-1 15,2-3 1-15,3 0-1 16,9 0-2-16,13 0-4 16,2-7-9-16,0-3-92 0</inkml:trace>
  <inkml:trace contextRef="#ctx0" brushRef="#br0" timeOffset="51940.835">14877 5101 3871 0,'11'0'88'15,"3"0"-53"-15,3 0-11 16,1 0-6-16,-1-2-5 15,1-5-8-15,1-2-3 16,-6-3 2-16,0 0 0 16,-4-1 0-16,-2 1-1 15,-3-2-1-15,-4 2 1 16,0 1-2-16,0-1 0 0,0 0-1 16,-2 4 0-16,-9 2 0 15,-5 4 0 1,-1 2 0-16,-4 0-1 0,-1 4 0 15,2 8 1-15,0 6 0 16,4-1 0-16,1 6-1 16,1-1 1-16,5 3 0 15,1-2 0-15,3 0 0 16,5-4 0-16,0-3 0 0,7-2 0 16,15-5 0-1,7-4 1-15,3-3-1 16,-1 0-1-16,-2-2-1 0,0 0-2 15,4 0-4-15,-6-7-17 16,-5-4-145-16</inkml:trace>
  <inkml:trace contextRef="#ctx0" brushRef="#br0" timeOffset="52307.9235">15289 5057 3714 0,'5'6'180'0,"1"2"-111"0,1 4-24 16,1 4-20-16,4 2-10 16,-5 1-6-16,1-5-3 15,-3 2-1-15,-1-5-2 16,-1-3-1-16,-1-6-1 15,-2-2 5-15,0 0-2 16,0 0 0-16,0-5-3 16,0-11-1-16,2 0 0 15,3-5 0-15,-1 1 0 16,3-2 0-16,6 1 0 16,3-2 0-16,2 0 0 15,1 3-1-15,-1 8 1 0,-1 3-1 16,-7 5-1-1,3 4-8-15,-1 0-31 16,-3 0-217-16</inkml:trace>
  <inkml:trace contextRef="#ctx0" brushRef="#br0" timeOffset="52578.766">15701 5000 3934 0,'0'3'94'15,"0"-1"-84"-15,3 6-3 16,-3 2 5-16,2 4-3 0,-2 4-5 16,0 0-2-1,0 1 1-15,0 4-1 0,0-2-1 16,0-7-1-1,0-1 1-15,0-5-1 0,0-4 0 16,0-4-4-16,0 0-4 16,2 0-20-16</inkml:trace>
  <inkml:trace contextRef="#ctx0" brushRef="#br0" timeOffset="52784.6498">15677 4903 3923 0,'4'-3'105'0,"3"2"-80"15,0-2-11-15,6 3-8 16,1 0-4-16,3 0-2 16,1 3-1-16,0 7-3 15,4 2-5-15,-4-1-14 16,-5-1-141-16</inkml:trace>
  <inkml:trace contextRef="#ctx0" brushRef="#br0" timeOffset="53209.4109">15918 5067 3619 0,'2'0'315'0,"2"0"-285"15,3 0 2-15,6 0 6 16,8 0-20-16,0 0-13 16,6-1-3-16,0-10-1 15,-2 2 1-15,-3-3 2 16,-2-2 0-16,-6 2-1 16,-4-1 0-16,-5 1-1 15,-1 0-1-15,-4 2 1 16,0-1-2-16,0 8 1 15,0-2-1-15,0 5 0 16,-9 0 0-16,-6 0 0 16,-3 7-1-16,-4 6 1 15,2 4 0-15,-2-1 0 0,1 0 0 16,6 2 0-16,1-1 0 16,6 3 0-16,3-5 0 15,5 1 0-15,0-4 0 16,0 0 0-16,7-4 0 15,9-1 0-15,1-4 0 16,3-1 0-16,9-2-5 16,-6 0-6-16,-4 0-58 0</inkml:trace>
  <inkml:trace contextRef="#ctx0" brushRef="#br0" timeOffset="53936.715">16582 4945 3881 0,'0'-3'95'0,"0"2"-62"0,0-1-11 15,0 2-9-15,-4-2-3 16,-8 2-5-16,1 0-3 16,-4 0-1-16,-1 0 1 15,1 4-1-15,-1 5 0 16,3 0 0-16,1 1-1 15,3 0 0-15,3-1 0 16,4-2 0-16,2 1 0 16,0-3 0-16,0 4 1 15,2-3-1-15,9 2 0 16,3-2 1-16,1 3-1 16,3-4 0-16,-1 3 0 15,1 0 0-15,0 0 1 0,-2 0-1 16,-1 1 0-16,-1 0 1 15,-6 1 0-15,-1 0-1 16,0 0 1-16,-4 0-1 16,-3 2 0-16,0 1 1 15,0-2-1-15,-3-1 2 16,-11 2-1-16,4-2 0 16,-4-2 0-16,1 0 0 15,-1-2 0-15,3-2-1 16,0 1 1-16,2-3 0 15,-2-1-1-15,2 1 0 16,-3-2 0-16,2 2 0 16,-3 0 1-16,-1 3-1 15,1-2 0-15,-1 1 0 16,3 2 0-16,0 1 0 0,4-2-1 16,0 0 1-16,3-1-2 15,2-1 0-15,0 2-1 16,0-5 1-16,-3 0-2 15,5 0 0-15,0 0-9 16,0 0-50-16</inkml:trace>
  <inkml:trace contextRef="#ctx0" brushRef="#br0" timeOffset="55415.8729">17695 4575 3556 0,'0'-3'384'0,"2"1"-328"16,-2 2-22-16,0-3-13 15,2 2-12-15,-2 1-5 16,0 0-2-16,0 0-1 16,0 0-1-16,0 0 0 15,0 0 0-15,0 0 1 16,0 14 0-16,-10 6 2 0,-3 8 0 15,-2 3-1-15,-1 6-1 16,0 3 0-16,1 2-1 16,4 4 1-16,-1-2-1 15,6 1 0-15,4-4 0 16,2 0 1-16,0-2-1 16,0-4 0-16,8 0 0 15,6-6 0-15,1 1 0 16,2-4 0-16,0 1 0 15,1-3 0-15,-3 0 0 16,1-4 0-16,-5-2 0 16,-1-4 0-16,-2-5 0 15,-1 0 0-15,1-6 0 16,4 2 1-16,3-3-1 16,3-2 0-16,3 0 0 0,0 0-1 15,4 0-3-15,8-12-3 16,-3 0-12-16,-8-3-88 0</inkml:trace>
  <inkml:trace contextRef="#ctx0" brushRef="#br0" timeOffset="55876.966">18102 4802 3411 0,'2'0'580'0,"-2"-2"-530"16,2 2-32-16,3 0-8 16,4 0-6-16,4 2-3 15,8 15 0-15,0 5 1 16,6 4-1-16,0 3 0 16,-2 5 0-16,-1 3-1 15,1-1 0-15,-3-2 1 16,-2 0-1-16,1-1 0 0,-4-4 0 15,-3-5 0 1,-4-4 0-16,1-6 0 0,-3-2 0 16,-4-4 0-16,0-3-1 15,-4-1-2-15,2-4-3 16,-2 0-4-16,0 0-12 16,0-11-202-16</inkml:trace>
  <inkml:trace contextRef="#ctx0" brushRef="#br0" timeOffset="56225.754">18439 4812 3841 0,'-7'0'111'16,"3"0"-74"-16,-6 0-3 16,4 0-10-16,-5 4-15 15,2 13-4-15,-5 6-1 16,4 7 0-16,-6 2-1 16,3 4 0-16,-3 3-1 15,0-5-1-15,0 0-1 0,6-6 1 16,-1-2-1-16,3-8 0 15,6-4 1-15,2-4-1 16,0-1 0-16,0-5 0 16,21-4 0-16,5 0-8 15,1 0-49-15</inkml:trace>
  <inkml:trace contextRef="#ctx0" brushRef="#br0" timeOffset="56507.5928">18655 5071 3934 0,'12'0'93'15,"5"0"-77"-15,5 0-3 16,5 0-3-16,7 0-5 15,1 0-1-15,3 0-1 16,0-2-2-16,-2 0 0 16,-7 1-1-16,-8 1 0 15,-7 0 0-15,-5 0-3 16,-5 0-5-16,-4-3-9 16,2-1-46-16,-2-2-616 0</inkml:trace>
  <inkml:trace contextRef="#ctx0" brushRef="#br0" timeOffset="56901.3742">18787 4962 3921 0,'4'0'99'0,"5"0"-73"16,-1-1-10-16,4-3-4 15,1 1-6-15,1 2-4 16,1 1-1-16,1 0-1 16,-1 0 0-16,-1 0 0 15,-1 0 1-15,-4 0-1 0,3 0 0 16,-4 0 0 0,1 0-1-16,1 0-1 0,-4 0 0 15,3 0-2-15,-5 0 0 16,2 0-1-16,-3 0-1 15,0 0 0-15,-1 0-8 16,0 0-11-16,-2 0-4 16,2 0 13-16,-2 0 6 15,0 0-19-15,0 0-27 16,0 0-33-16,0 0-132 16,0 0 129-16,0 0 92 15,0 0 102-15,0 0-102 16,0 0-690-16</inkml:trace>
  <inkml:trace contextRef="#ctx0" brushRef="#br0" timeOffset="59517.3643">21491 4971 3937 0,'0'0'76'16,"0"0"-45"-16,0 0-14 16,0 0-8-16,0 2-6 15,0 6-1-15,0 4 3 16,0 6-2-16,0 5-1 16,0 2-1-16,4 5-1 15,-2 5 1-15,0 0-1 16,-2 4 0-16,0-2 0 0,0-2 0 15,0-3 0 1,0-6 0-16,-2-6 0 0,0-5 0 16,2-8 0-16,0-2 0 15,0-2 0-15,0-1 0 16,0-2-3-16,0 0-2 16,0 0-5-16,4-12-33 15,5-5-523-15</inkml:trace>
  <inkml:trace contextRef="#ctx0" brushRef="#br0" timeOffset="59909.1406">21524 4884 3903 0,'0'-12'110'0,"0"0"-79"0,2 1-13 15,9-4-7-15,5 4-7 16,1 2-2-16,4 2-1 16,1 0-1-16,2 3 0 15,1 4 0-15,0 0 0 16,-1 0 0-16,-1 13-1 16,-2 2 1-16,0 7 0 15,-5 0 0-15,-3 2 0 0,-5 0 0 16,-5-1 0-1,-3-3 0-15,0-3 0 0,-9 0 0 16,-14-3 0-16,-8-1 1 16,-2-4-1-1,-5-4 1-15,5 0 0 0,0-5-1 16,6 0 1-16,6 0-1 16,4 0 0-16,5 0 0 15,8 0-2-15,4-5-4 16,0 2-31-16</inkml:trace>
  <inkml:trace contextRef="#ctx0" brushRef="#br0" timeOffset="60400.312">22056 4903 3903 0,'0'0'108'16,"0"0"-86"-16,0 0-9 16,0 0-9-16,-2 0-3 15,-9 8 0-15,-5 8 1 16,3 2-1-16,3 2 1 15,0 3-1-15,8-4 0 16,2-1 0-16,0 0 0 16,14-4-1-16,10-4 2 0,5-4-2 15,4-4 2 1,1-2-2-16,-3 0 1 0,-5-2 0 16,-1-10 2-16,-9-3 0 15,-7-6 1-15,-5 1-1 16,-4-2-2-16,0-2-1 15,-6 4 1-15,-11 2-1 16,0 4 0-16,-1 6 0 16,-1 5 0-16,-2 3 0 15,3 0 0-15,1 0 0 16,3 3 0-16,7 7 0 16,3 2-1-16,4-1-1 15,0 7-3-15,4-3-5 0,12-5-40 16</inkml:trace>
  <inkml:trace contextRef="#ctx0" brushRef="#br0" timeOffset="60660.8367">22411 4914 3919 0,'0'4'78'16,"0"5"-59"-16,0 3 4 0,0 3-8 16,0 2-8-16,0 0-1 15,0 2-3-15,0-3-2 16,0 0 0-16,0-2-1 16,0-4 0-16,0-2 0 15,0-8-4-15,0 0-14 16,0 0-79-16</inkml:trace>
  <inkml:trace contextRef="#ctx0" brushRef="#br0" timeOffset="60843.7398">22438 4764 3954 0,'11'-1'63'0,"3"-1"-38"0,1 2-8 15,1 0-8-15,1 0-7 16,-1 2-1-16,-1 10-1 16,4 5-5-16,-4 1-11 15,1-4-49-15</inkml:trace>
  <inkml:trace contextRef="#ctx0" brushRef="#br0" timeOffset="61260.497">22708 5003 3695 0,'0'5'142'0,"0"4"-74"15,0-1-12-15,0 1-12 0,0 3-21 16,0-5-10-16,0-1-3 16,0 1-3-16,-4-6 0 15,0-1-1-15,2 0 1 16,0 0-3-16,0 0-2 15,0-6 0-15,2-6-2 16,0-3 1-16,4-2-1 16,14-3 0-16,3-2 0 15,0 0 0-15,4-1 0 16,0 4 0-16,-3 3 0 16,-4 3 0-16,-5 8 0 15,-4 0 0-15,-2 5-1 16,-5 0 1-16,0 0 0 15,-2 9 0-15,0 5 0 0,0 2 0 16,0 0 0-16,0-1-1 16,0 2 1-16,-2-1 0 15,-3-3-1-15,5 2 0 16,-2-3-3-16,2-2-4 16,0-4-11-16,0-3-96 0</inkml:trace>
  <inkml:trace contextRef="#ctx0" brushRef="#br0" timeOffset="61632.2801">23283 4630 3848 0,'2'-5'175'16,"0"5"-143"-16,-2 0-18 15,3 0-8-15,-3 7-4 16,0 15 0-16,0 6-1 16,0 7 1-16,0 4-1 15,-7 0-1-15,0 0 0 16,2-2 1-16,3-4-1 15,2-2 0-15,0-4 0 0,0-4 0 16,0-3 0-16,0-5 0 16,2-1 0-16,5-5 0 15,0-1-2-15,2-4-1 16,4-4-5-16,-4 0-16 16,-2-4-228-16</inkml:trace>
  <inkml:trace contextRef="#ctx0" brushRef="#br0" timeOffset="61837.16">23153 4914 3817 0,'-2'-3'123'16,"0"-1"-65"-16,2 0-18 16,0 1-18-16,0 3-8 15,0 0-9-15,11 0-4 16,13 0 0-16,7 0-1 15,4 0 0-15,0 0 0 16,-1 0-1-16,-1 0-6 16,-8 0-4-16,-8-9-37 0</inkml:trace>
  <inkml:trace contextRef="#ctx0" brushRef="#br0" timeOffset="62396.8395">23472 4255 3899 0,'13'8'93'15,"5"4"-51"-15,7 6-20 16,6 6-11-16,3 4-5 15,-1 6-1-15,-2 4-2 16,-2 4-2-16,-8 3 0 16,-8 6 0-16,-7 0-1 15,-6 5 0-15,0 2 1 16,-9 2-1-16,-11 2 0 16,-5 0 0-16,2-1 0 15,-2-3 0-15,2-3 0 0,1-4 0 16,0-3 0-16,0-1 0 15,-1-7 0-15,4-6 0 16,-2-4 0-16,5-7 0 16,3-4 0-16,2-6 0 15,2-4 0-15,0-1 0 16,-2-4 1-16,0-2-1 16,0 1-2-16,-10-3-4 15,4 0-15-15,1-9-174 0</inkml:trace>
  <inkml:trace contextRef="#ctx0" brushRef="#br0" timeOffset="64627.9678">1542 5886 3840 0,'0'0'113'15,"0"0"-69"-15,0 0-16 16,0 0-9-16,0 0-10 16,0 0-3-16,0 0 0 15,0 0-3-15,0 0-1 16,0 0 0-16,0 0-1 16,0 0 1-16,0 0-1 15,0 0 2-15,0 0-2 16,0 0 0-16,0 0-1 0,0 0 1 15,0 5-1-15,0 4 0 16,0 3 0-16,0 3 0 16,0 5 1-16,5 7-1 15,-3 3 1-15,-2 2-1 16,0 4 0-16,0 2 0 16,0-3 0-16,0 0 1 15,0-5-1-15,2 0 0 16,-2-6 0-16,0 0 0 15,0-5 0-15,0-4 0 16,0-3 0-16,0-5 0 16,0-3 0-16,0-3 0 15,0-1 0-15,0 0 0 0,0 0 0 16,9-16-3 0,7-4-12-16,-1-3-103 0</inkml:trace>
  <inkml:trace contextRef="#ctx0" brushRef="#br0" timeOffset="64957.7796">1715 5825 3910 0,'4'-4'107'0,"-4"0"-81"16,2 0-10-16,0 2-5 0,-2 0-6 16,2 2-2-16,2 0-2 15,3-2 0-15,7 2 0 16,5 0-1-16,8-2 1 16,6 0-1-16,5 0 0 15,5-3 0-15,3 5 0 16,1-5 0-16,1 3 0 15,-6-3 0 1,-7 3-1-16,-10 2-5 0,-14 0-5 16,-7 0-19-16,-4 0-113 0</inkml:trace>
  <inkml:trace contextRef="#ctx0" brushRef="#br0" timeOffset="65213.1007">1744 5997 3707 0,'-2'2'166'0,"-2"3"-85"15,0-2-41-15,1 1-13 16,3 1-12-16,0-1-4 16,0 1-2-16,3-1-2 15,13 1-1-15,10-5-1 16,8 0-1-16,4 0-3 15,-1 0-1-15,-1 0-2 16,-5 0-4-16,4 0-6 0,-6 4-39 16,-4-3-617-16</inkml:trace>
  <inkml:trace contextRef="#ctx0" brushRef="#br0" timeOffset="65442.9665">2180 6130 3757 0,'0'3'190'15,"0"9"-163"-15,0-1 8 16,0 4-12-16,-5 5-8 0,-2 3-8 16,3-1-4-1,-1-2-2-15,1-1 0 0,0 1-1 16,-1-6 0-1,-2-2-1-15,-2-5-5 0,3-1-26 16,-1-6-250-16</inkml:trace>
  <inkml:trace contextRef="#ctx0" brushRef="#br0" timeOffset="65657.8426">2217 5975 3907 0,'9'-8'105'0,"3"2"-78"16,-1 0-14-16,5 2-10 16,1 4-3-16,-3 0-8 15,3 0-13-15,-5 4-31 16,-3 4-334-16</inkml:trace>
  <inkml:trace contextRef="#ctx0" brushRef="#br0" timeOffset="66159.0827">2444 6212 3755 0,'-4'10'137'0,"-2"2"-82"16,1 4-33-16,-3 4-6 16,0 2-1-16,2-2-6 15,-1-2-3-15,1-2-1 16,1-4-1-16,3-3-2 15,0-8 0-15,2-1 4 16,0 0 11-16,0 0-4 16,2-12-9-16,11-8-3 15,3-2-1-15,2-4 0 16,-2-1 0-16,1-2 0 16,-3 0 0-16,1 2 0 0,-3 5 0 15,-2 6 0-15,-1 6 1 16,1 4-1-16,-2 6 0 15,1 0 0-15,2 0 0 16,-2 6 0-16,2 8 0 16,-2 3-1-16,-2 2 1 15,0-1 0-15,-3 0 1 16,0-3-1-16,-2 2 0 16,-2-2 0-16,0-4-1 15,0-1-2-15,3-4-4 0,-1-3-27 16,3-3-278-16</inkml:trace>
  <inkml:trace contextRef="#ctx0" brushRef="#br0" timeOffset="67029.8282">3123 6214 3912 0,'2'-6'79'0,"0"-2"-44"16,-2-1-9-16,0-2-13 15,0 2-7-15,0 4-1 16,0-2-1-16,-11 7-3 15,-7 0-1-15,-7 0 0 16,-4 9 0-16,-2 7 0 16,2 3 0-16,4 0 0 15,6 1 0-15,5 2 0 16,5-2 0-16,7-2-1 16,2-1 1-16,0-3 0 15,0-6-2-15,18-3 1 16,4-5 0-16,7 0 1 15,2 0 0-15,3-12-1 0,-1-6 1 16,-1-2 0-16,-6-4 0 16,-4 1-1-16,-3-4 1 15,-4-1 0-15,-1-2 1 16,-3-2 1-16,-1-3-1 16,0 0-1-16,-1-2 0 15,1 2 0-15,-2-2 1 16,-2 5 0-16,-1 4 0 15,-5 6 1-15,2 5-2 16,-2 2 1-16,0 7 0 16,0 5 0-16,0 0 0 15,0 3-1-15,0 0 0 16,0 0 0-16,0 3 0 16,0 11 0-16,0 9-1 15,0 3 1-15,0 3 0 0,0 2 0 16,0 3 1-16,0 2-1 15,-5-2 0-15,3 1 0 16,2-3 0-16,0 0 0 16,0-2 0-16,0-4-1 15,2-4 1-15,3-2 0 16,-1-4 0-16,-2-2 0 16,0-1 0-16,-2-4 0 15,3-1 0-15,-3 1 0 16,0-2 0-16,0-1 0 0,0-2 0 15,0 0 0 1,0 0 0-16,0-1 0 0,0-2 0 16,0 2-1-16,0-3 1 15,0 1 0-15,2-1-1 16,1 2 1-16,-3 0-2 16,2 3 0-16,-2-1-2 15,0-3-4-15,0 1-17 16,0-2-193-16</inkml:trace>
  <inkml:trace contextRef="#ctx0" brushRef="#br0" timeOffset="69785.9982">6691 6200 3334 0,'-2'3'153'0,"2"-3"-72"15,-2 0-11-15,2 0 27 16,0 0-38-16,0 0-19 16,0 0 9-16,0 0-10 0,0 0-18 15,0 0-11-15,0 0 2 16,0 0 9-16,0 0-4 16,0 0-11-16,0 0-4 15,0 0-2-15,0 0 0 16,0 0 0-16,0 0 0 15,0 0 0-15,0 0 0 16,0 0 0-16,0 0 4 16,0 0 4-16,0 0 1 15,0 0-5-15,0 0 0 16,0 0 0-16,0 0 0 16,0 0-1-16,0 0-1 15,0 0 3-15,0 0 1 16,0 0-3-16,0 0-1 15,0 0-1-15,0 0 0 0,0-3 0 16,0 1 1 0,0 0-1-16,0 2 0 0,0-2 0 15,0 2 1-15,0 0-2 16,0 0 1-16,0 0-1 16,0 0 0-16,0 0 0 15,0 0 0-15,0 0 0 16,0 0 0-16,0 0 0 15,0 0 0-15,0 0 0 16,0 0 1-16,0 0-1 16,0 0 1-16,0 0-1 15,0 0 0-15,0 0 0 16,0 0 0-16,0 0 0 16,0 0 0-16,0 0 0 0,0 0 0 15,0 0 1-15,0 0 0 16,0 0-1-16,0 0 0 15,0 0 0-15,0 0 0 16,0 0 0-16,0 0 0 16,0 6 0-16,-5 4 0 15,-3 2 0-15,1 2 0 16,-2 2 0-16,2 2 0 16,-1 0 0-16,0 1 0 15,2 0 0-15,1 0 0 16,3-1 0-16,2-2 0 0,0-3 0 15,0-1 0 1,0-2 0-16,9-3 0 0,7-3 0 16,-1-2 0-16,1-1 0 15,1-1 0-15,2 0 0 16,-3 0 0-16,-3 0 0 16,-1 0 0-16,2-7 0 15,-1-1 0-15,-1-2 0 16,1-2 0-16,1-5 0 15,-3 1 0-15,0-4 0 16,0 1 0-16,-2-4 0 16,0 2 0-16,-3 4 0 15,-1 1 0-15,0 3 0 16,-1 6 0-16,-2 2 1 16,0 4-1-16,0 1 0 0,1 0 0 15,-1 0 0-15,2 0-1 16,1 13 1-16,2 0 0 15,-3 3 0-15,3 1 0 16,-3 4 0-16,-2-1 0 16,-2 2 0-16,0 3 0 15,0-4 0-15,0 2 0 16,-2-5 1-16,-2-6-1 16,-1-2-1-16,3-4 0 15,2-5-1-15,0-1-5 16,0 0-9-16,9-1-80 0</inkml:trace>
  <inkml:trace contextRef="#ctx0" brushRef="#br0" timeOffset="70284.2684">7351 6214 3905 0,'9'-4'82'0,"-2"-3"-48"16,-5 4-4-16,0-1-13 15,-2-1-7-15,0 5-7 16,0-3-2-16,0 3 0 16,-16 0-1-16,-6 0 0 15,-2 0 0-15,-3 3 0 0,0 6 0 16,5 3 0-16,5-2 0 15,3 2 0-15,7-2 0 16,5-2 0-16,2 1 0 16,0 0 0-16,2-1 0 15,13 2 0-15,4 0 0 16,1 1-1-16,-1 1 1 16,2 0 0-16,-3 0 0 15,-3 1-1-15,-4 3 1 16,-4-1 0-16,-2 0 0 15,-5 2 0-15,0-3 0 0,-3 0-1 16,-10-2 1 0,-3-1 0-16,-2 0 1 0,-4-4-1 15,2 2 0-15,0-1 0 16,3-4 0-16,3 0 0 16,5 1-1-16,5-5-3 15,4 0-3-15,0 0-11 16,2-7-175-16</inkml:trace>
  <inkml:trace contextRef="#ctx0" brushRef="#br0" timeOffset="70542.8224">7525 6264 3844 0,'0'0'150'0,"0"0"-132"0,0 0-14 16,0 8 6-16,0 7 2 16,0 5-5-16,0 1-3 15,0 1 0-15,0 2-1 16,0-2-1-16,0 0 0 16,-4-3-2-16,-1-3 0 15,2-7 0-15,3-6-6 16,0-3-13-16,0 0-16 0</inkml:trace>
  <inkml:trace contextRef="#ctx0" brushRef="#br0" timeOffset="70768.4817">7534 6097 3833 0,'11'-7'152'0,"0"-4"-117"16,4 2-9-16,4 1-12 15,-2 1-7-15,-1 5-5 16,0 2-2-16,-3 0-1 16,-2 0-8-16,3 17-12 15,-6-3-50-15,-1 1-668 0</inkml:trace>
  <inkml:trace contextRef="#ctx0" brushRef="#br0" timeOffset="71521.4777">7756 6326 3693 0,'0'0'267'0,"0"0"-232"16,0 2-20-16,0 0-7 15,0 6-1-15,0 3 4 0,0 3-3 16,0 2-3-16,0 4-1 16,0 2-2-16,0-1 0 15,0-1-2-15,0-3 0 16,0-8 1 0,0 0-1-16,0-7 1 0,0-2 2 15,0 0 4-15,0 0-3 16,0-2-3-16,0-10 0 15,0-4-1-15,8-3 0 16,1-1 0-16,-1 1 0 16,4-6 0-16,1 4 0 15,3-2 0-15,1 3 1 16,4 5-1-16,-4 4 0 0,-1 6 0 16,-3 2 0-16,-1 3-1 15,-6 0 1-15,1 3 0 16,-3 13-1-16,-2 1 1 15,0 1-1-15,0 3 1 16,1-3 0-16,-3-3 0 16,0 2 0-16,0-3 0 15,0-2 1-15,0-2-1 16,0 0-2-16,0-2-1 16,0-3-2-16,0-1-6 15,0-1-22-15,9-3-108 0</inkml:trace>
  <inkml:trace contextRef="#ctx0" brushRef="#br0" timeOffset="72968.996">8379 6414 3841 0,'0'-1'109'0,"2"-3"-73"0,0-1-7 16,0 1-9-16,3-1-8 16,-1-1-7-16,1-1 0 15,-3 4 2-15,1-4-1 16,-1 3-4-16,-2 1 0 16,0-2 0-16,2 1-1 15,-2 1 0-15,0-1-1 16,0 0 0-16,0 0 1 15,0 1-1-15,0 3 0 0,0 0 0 16,-2 0 0 0,-10 0 0-16,-3 0 0 0,-1 3-1 15,1 6 1-15,-1 1 0 16,1 2 0-16,1 2 0 16,3 3 0-16,0-2 0 15,1 2 0-15,4-2 0 16,2 2 0-16,1-3 0 15,1-2-1-15,2-5-1 16,0 0 1-16,0-6 1 16,11-1 0-16,9 0 0 15,1 0 0-15,3 0 0 16,-2-5 0-16,-1-5 0 16,-4 0 1-16,-3-4-1 0,-3 2 0 15,-3 0 1-15,2-1 0 16,-6 2 0-16,0-1 0 15,-1 2 0-15,-1 2 1 16,0 1-1-16,-2 4 0 16,2-1 0-16,-2 4-1 15,0 0 0-15,0 0 0 16,0 0 0-16,0 0 0 16,0 4 0-16,0 10 0 15,0 0 0-15,0 4 0 16,0 2 0-16,0 0 0 15,0 1 0-15,0-1 0 16,0 3 0-16,0-1 0 16,2 0 0-16,3-2 0 15,0 0 0-15,1-4 0 0,1 0 0 16,-1 0 0-16,-2-2 0 16,2 0-1-16,-2-2 1 15,-4 0 0-15,0-2 0 16,0 3 0-16,0-4 0 15,0 1 0-15,-10 0 0 16,-2-2 0-16,-1 1 0 16,-1-5 0-16,1-1 0 15,-1-1 0-15,1-2 0 16,1 3 0-16,3-3 0 16,-1 0 0-16,1 0 0 15,2 0 0-15,0 0 0 16,1 0 0-16,1-5 0 15,3-2 0-15,0-2 0 0,2 0 1 16,0-1-1-16,0-3 0 16,11 1 0-16,2 2 0 15,1-2 0-15,-1 2 0 16,1 0 0-16,-1 0 0 16,3 2 0-16,-1 2 0 15,3-2 0-15,1 1 0 16,4 2 0-16,-1-1 0 15,-1 3 0-15,0-2 0 16,-2 1 0-16,-2 2 0 16,-1 2 0-16,-3-1 0 0,-3 1 0 15,-2 0 0-15,-4-3 0 16,1 3 0-16,-1 0 0 16,-2 0 0-16,1 0 0 15,2 0 0-15,-1 0 0 16,0 0 0-16,3 0 0 15,-1-2 0-15,0 2 0 16,-2 0 0-16,-4 0 0 16,2 0 0-16,-2 0 0 15,0 0 0-15,0 0 0 16,0 0-1-16,0 0 1 16,0 0 0-16,0 0 0 15,0 0 0-15,0 0 0 16,0 0 0-16,0 0 0 0,2-2-1 15,0 2 0-15,1 0-2 16,-1 0-3-16,-2 0 0 16,0 0-8-16,0-2-28 15,0 2-265-15</inkml:trace>
  <inkml:trace contextRef="#ctx0" brushRef="#br0" timeOffset="74793.0059">9542 6328 2297 0,'0'-2'1470'16,"0"-2"-1357"-16,0 1-61 15,0-4-17-15,0 4-7 16,0-4-6-16,0 3-6 16,0-2 1-16,0 1-7 15,0-2-2-15,0-1-3 16,0 2-1-16,2-4-1 15,-2 3-1-15,0-2 0 16,0-2-1-16,0 4-1 16,0-1 1-16,0 0-1 0,0 2 0 15,-2 2 0-15,-6 2 0 16,-6 2 0-16,-4 0 0 16,-2 0 0-16,1 12 0 15,-4 6 0-15,3 2 0 16,2 6 0-16,2 0 0 15,1 0-1-15,3 1 1 16,4-2 0-16,3 0 0 16,5-3 0-16,0-4 0 15,0-3-1-15,9-4 0 16,11-5 1-16,4-6 0 16,3 0 0-16,0 0 0 15,0-12-1-15,-2-2 1 0,-5-4 0 16,-3-2 0-16,-5 2 1 15,-1-3-1-15,-7 2 0 16,0 0 0-16,-4 3 0 16,0 4 0-16,0 5 0 15,0 3 0-15,0 1 0 16,0 3 0-16,0 0-1 16,-4 0-1-16,0 12 0 15,-3 0-2-15,1 2-1 16,0 5-9-16,2-8-41 15,4 0-167-15</inkml:trace>
  <inkml:trace contextRef="#ctx0" brushRef="#br0" timeOffset="75267.0236">9779 6374 3838 0,'0'5'109'16,"0"0"-90"-16,0 6 4 16,2 3-5-16,2 0-7 15,0 2-2-15,-1-1-4 16,0 2-3-16,-3-2-1 16,0-1 0-16,0-1-1 0,0-6 1 15,0 0 0-15,0-5 0 16,0-2 1-1,0 0 8-15,0 0 1 0,0 0-5 16,0-12-5-16,0-6-1 16,0-2 0-1,2-6 1-15,11-2-1 0,5-2 0 16,4 0 0-16,0 3 0 16,3 5-1-16,-3 4 1 15,-2 8 0-15,-2 6 0 16,-3 4 0-16,-3 0 0 15,-3 7 0-15,-1 11 0 16,-3 3-1-16,-2 3 1 0,-3 4 0 16,0 1 0-16,0-1 0 15,-6-2 0-15,-2-3 0 16,-1-3 0-16,1-5-3 16,2-6-5-16,4-2-13 15,2-7-31-15</inkml:trace>
  <inkml:trace contextRef="#ctx0" brushRef="#br0" timeOffset="75605.9959">10155 6094 3822 0,'0'-2'173'0,"0"2"-141"16,0 0-24-16,0 0-6 15,0 9 6-15,0 12 0 16,0 5-2-16,5 6-2 16,0 2 0-16,-1 4-2 15,0 1-2-15,-2 0 1 16,1-1 0-16,-1-2-1 15,-2-3 0-15,2-8 0 16,-2-4 0-16,0-5-1 16,0-4-1-16,0-3-6 15,0-4-5-15,2-3-27 0,0-2-298 16</inkml:trace>
  <inkml:trace contextRef="#ctx0" brushRef="#br0" timeOffset="76161.6369">10394 6391 3877 0,'-3'0'68'15,"-1"8"-42"-15,0 4-3 0,2 2-6 16,0 3-9-16,2 3 1 16,0-1-5-16,0-1-3 15,8-6 1-15,8-3 1 16,2-4 5-16,4-5 0 16,3 0-5-16,-4 0-1 15,2-5-1-15,-7-4 1 16,-5-5 2-16,-3 2-1 15,-5-1-1-15,-1 2 0 16,-2 0-2-16,0 2 1 16,0 0-1-16,0 5 0 15,0 4 0-15,0 0 0 0,0 0 0 16,0 14-1-16,0 6 1 16,-2 6 0-16,2 1 0 15,0 1 0-15,0 0 0 16,0 2 0-16,5 2 0 15,-5 0 0-15,0 0 0 16,0-1 0-16,-18 0 0 16,-7-2 0-16,-6-5 0 15,-3-7 0-15,1-2 0 16,2-10 0-16,4 0 0 16,4-5 1-16,6 0-1 15,8 0 0-15,9-17-1 16,0 0-15-16,2-1-594 0</inkml:trace>
  <inkml:trace contextRef="#ctx0" brushRef="#br0" timeOffset="77112.4671">11868 6140 3800 0,'2'-12'143'16,"0"0"-88"-16,0-5-26 15,-2 0-11-15,0-3-7 16,0-1-2-16,0 0-3 16,-4 0-2-16,-8 1 0 15,-3 4-2-15,-1 4 0 16,-6 7-1-16,-3 3-1 16,-1 2 0-16,1 0 0 15,0 3 0-15,8 9 0 16,1 4 0-16,7 2 0 15,3 3 0-15,4 3 0 0,-1 2 0 16,3 6 0 0,0 2 0-16,0 7 0 0,0-2 0 15,3 5 0-15,3 0 0 16,1-1 1-16,-3 0-1 16,-2 0 0-16,-2-5 0 15,0-3 0-15,-2-3-1 16,-11-5 1-16,1-8 0 15,4-2 0-15,1-8 0 16,3 0 0-16,2-7 0 16,-1 0-1-16,3-2 0 15,0 0-2-15,0 0-4 16,5-4-29-16,-1-5-185 0</inkml:trace>
  <inkml:trace contextRef="#ctx0" brushRef="#br0" timeOffset="77318.3489">11618 6472 3779 0,'0'-7'179'15,"0"1"-129"-15,0-3-16 16,0 1-15-16,2 3-8 16,18 0-5-16,4 1-4 15,10 3-2-15,3-1 1 16,2 2-1-16,-1 0 0 15,-7 0-2-15,7 0-8 16,-9 3-16-16,-7 1-87 0</inkml:trace>
  <inkml:trace contextRef="#ctx0" brushRef="#br0" timeOffset="77519.2361">12032 6447 2734 0,'0'2'1208'15,"0"2"-1160"-15,0 4-32 16,0 0 10-16,0 4-10 16,0 2-5-16,0 2-4 15,0-2-4-15,0 0-1 16,0 0-2-16,0-4 0 16,2-2 0-16,-2-8-3 15,2 0-10-15,1 0-69 0</inkml:trace>
  <inkml:trace contextRef="#ctx0" brushRef="#br0" timeOffset="77718.1207">12099 6261 3920 0,'5'-3'99'0,"4"1"-72"15,1 2-14-15,2 0-9 16,3 0-3-16,-1 2-1 0,10 15-6 16,-4-4-17-1,1-1-119-15</inkml:trace>
  <inkml:trace contextRef="#ctx0" brushRef="#br0" timeOffset="78050.9314">12324 6413 3781 0,'0'8'122'15,"0"3"-75"-15,5 4-22 16,-1 0-1-16,-2 6-10 16,3-1-7-16,-3 0-3 15,0-2-2-15,1-2 1 0,-1-7-1 16,0-2-1-1,-2-5 2-15,3-2 14 0,1 0-3 16,0 0-10-16,0-12-3 16,3-2 1-16,0-3-1 15,2 0 0-15,0-1 0 16,0-3 0-16,2-1-1 16,2 5 0-16,-1 1 0 15,-4 6 0-15,-1 3 0 16,-3 7-5-16,-4 0-12 15,0 0-40-15,0 10-104 0</inkml:trace>
  <inkml:trace contextRef="#ctx0" brushRef="#br0" timeOffset="78471.6895">12694 6575 2694 0,'15'0'1241'0,"6"0"-1176"16,4-10-29-16,-1-2-17 15,-1 0-10-15,-4-2-4 16,-5-2-2-16,-3 2-1 16,-5-2 2-16,-3 0-2 15,-3 1-1-15,0 4 0 0,0 0-1 16,-13 4 0-1,-3 2 0-15,-2 3 0 0,-4 2 0 16,-1 0 0-16,2 4 0 16,-6 13 0-16,0-2 0 15,0 7 0-15,0 1 0 16,7-1 0 0,7 0 0-16,4-2 0 0,9-1-1 15,0 0 1-15,7-5 0 16,20-6 1-16,8-2-1 15,7-6 0-15,3 0 0 16,-3 0 0-16,-2 0-1 16,-4 0-1-16,0-4-6 15,-9 0-31-15,-8-2-198 0</inkml:trace>
  <inkml:trace contextRef="#ctx0" brushRef="#br0" timeOffset="79332.1975">13554 6403 3906 0,'3'0'109'0,"2"0"-81"16,1 0-14-16,3 0-3 15,7 0-6-15,4 0-3 16,4 0-1-16,1 0-1 0,2 1 0 16,2 2 0-16,-2 1 0 15,-1-2 0-15,0-1 1 16,1-1-1-16,-2 0 0 15,-2 0 0-15,-8 0-3 16,-1 0-2-16,-4 0-9 16,-5 0-53-16</inkml:trace>
  <inkml:trace contextRef="#ctx0" brushRef="#br0" timeOffset="79665.0064">13833 6122 3896 0,'0'0'116'16,"-2"0"-90"-16,2 0-16 16,-5 0-7-16,1 8 1 15,-2 7 2-15,-1 11-2 16,0-1 0-16,2 8-2 15,3-1 0-15,0 7 0 16,0-1-1-16,0 3 0 16,2-2 0-16,-2 0-1 15,-1-6 0-15,1-3 1 16,0-4-1-16,-2-6 0 0,-1-1 0 16,5-5-1-1,0-6 0-15,0 0-4 16,9-8-4-16,11 0-17 15,-2 0-244-15</inkml:trace>
  <inkml:trace contextRef="#ctx0" brushRef="#br0" timeOffset="80162.8788">14086 6604 3947 0,'6'0'64'0,"5"0"-48"0,3-3-3 16,1-6-1-16,3-2-4 15,2-1-1-15,2 0-3 16,-2-2-1-16,1 0-1 15,-4 2 0-15,-1 0-1 16,-7 0 0-16,-3 2 0 16,-4 1 0-16,-2 4 1 15,0 1-2-15,0 1 1 16,0 3-1-16,-8 0 0 16,-5 0 0-16,-3 0-1 0,1 7 1 15,-4 7 0 1,1 0 0-16,-1 2 0 0,1 2 0 15,2-3 0-15,0 2 0 16,6-2 0-16,0-1 0 16,6-2 0-16,4 1 0 15,0-5-1-15,0 0 1 16,14-5 0-16,7 0 0 16,6-3 0-16,2 0-1 15,0 0-2-15,14 0-5 16,-10-3-12-16,-4-4-146 0</inkml:trace>
  <inkml:trace contextRef="#ctx0" brushRef="#br0" timeOffset="80628.659">14522 6532 3838 0,'2'5'105'0,"-2"1"-57"15,2 2-16-15,1 2-9 16,-3 4-12-16,2 0-4 16,-2 1-2-16,0 0-2 15,0 2-1-15,0-3 0 16,0-1-1-16,0-3 0 0,0-1-1 15,0-6 1-15,0-1 0 16,0-2 1 0,0 0 0-16,0 0 1 0,0 0-2 15,0 0 0-15,0-5 0 16,5-10-1-16,1-3 0 16,3-2 0-16,2-2 0 15,1-2 0-15,-2-2 0 16,2 1 0-16,-1 1 0 15,-2 6 0-15,-3 4 0 16,-1 5 0-16,-2 4 0 16,-1 5 0-16,-2 0-1 15,0 0 0-15,2 0-1 16,2 0-2-16,11 5-3 0,-1 0-5 16,1 2-56-16</inkml:trace>
  <inkml:trace contextRef="#ctx0" brushRef="#br0" timeOffset="81394.2077">14870 6551 3715 0,'0'2'273'16,"0"4"-253"-16,0 1-14 16,0 5 10-16,2 5-4 15,-2-1-1-15,0 0-6 16,0 2 2-16,0-1-4 16,0-6-2-16,0 0 0 15,0-6-1-15,0-3 1 16,0-2 3-16,0 0 2 15,0 0-3-15,0-2-2 16,0-8 0-16,0-2-1 0,0-5 0 16,3 3 0-1,5-5 0-15,1-1 0 16,3 1 0-16,1 2 0 0,1 2 0 16,-2 6 0-16,1 1 0 15,-3 6 0-15,1 2 0 16,-5 0 0-1,4 4 0-15,-4 8-1 0,-1 4 1 16,-1 3 0-16,0-2 0 16,1 1 0-16,-2-2 0 15,-1-2 0-15,-2-2 0 16,2-4 0-16,-2-1 0 16,2-6 0-16,0-1 0 15,5 0 1-15,1 0 0 16,6-9-1-16,-1-6 1 0,3-1-1 15,-3 0 0 1,1-4 0-16,-1 3 0 0,0-4 0 16,1 3 0-16,1 4 0 15,-3 4 0-15,-1 2 0 16,-5 6 0-16,2 2 0 16,-4 0 0-16,2 2 0 15,1 14 0-15,3 4 0 16,-4 2 0-16,0 0 0 15,-1 0-1-15,1-2 1 16,-1-4 0-16,0 1 0 16,-3-8 0-16,2 2 0 15,-1-4 0-15,-1-2 0 16,-2-2 0-16,0 2-2 16,0-2 0-16,2-3-8 15,-2 3-31-15,0-3-1037 0</inkml:trace>
  <inkml:trace contextRef="#ctx0" brushRef="#br0" timeOffset="84194.4822">15888 6479 3740 0,'0'-3'170'0,"0"3"-103"16,0 0-26-16,0 0-18 16,0 0-7-16,0 0-10 15,0 0 0-15,0 0-1 16,3 0-1-16,-3 0-2 15,0 0-1-15,2 0 0 16,-2 0 0-16,2 0-1 0,3 0 1 16,2 0 0-16,6 0 1 15,5 0-1-15,9 0-1 16,6 0 0-16,5 0 0 16,4 0 1-16,-1 0-1 15,-6-4 0-15,-6 1-1 16,-2-4 1-16,-2 2-2 15,-6-2-1-15,6-6-5 16,-5 3-26-16,-9-1-155 0</inkml:trace>
  <inkml:trace contextRef="#ctx0" brushRef="#br0" timeOffset="84599.059">16034 6206 3916 0,'0'-3'97'15,"0"3"-69"-15,0 0-9 0,0 0-8 16,0 0-8 0,0 0-2-16,0 5-1 0,0 11 0 15,0 6 1-15,2 4 0 16,0 6 0-16,-2 2-1 16,0 7 1-16,-2-2-1 15,-9 5 0-15,-3 1 0 16,3-1 0-16,3-6 0 15,0-3 0-15,6-10-2 16,2-4-1-16,0-9 0 16,2-5-1-16,19-7-1 15,-3 0-14-15,-3 0-89 0</inkml:trace>
  <inkml:trace contextRef="#ctx0" brushRef="#br0" timeOffset="85155.6031">16443 6094 3803 0,'6'12'120'0,"-2"7"-73"16,2 8-17-16,-3 5-5 0,-1 8-10 15,-2 4-7-15,0 7-2 16,0 2-2-16,-7 3-1 16,-5-1 0-16,6-4-2 15,2-7-1-15,4-9 1 16,0-9-1-16,0-8 1 15,0-8-1-15,0-6 0 16,0-4 3 0,0 0 3-16,0 0-2 0,0 0-3 15,0-12 0-15,2-4-1 16,12-3 0-16,1-6 0 16,5-3-1-16,5 0 1 15,2 0-1-15,-1 6 0 16,-4 3 0-16,-6 10 0 0,-3 6 1 15,-2 3-1 1,-1 0 0-16,-2 10 0 0,1 8 1 16,-2 0 0-16,2 3 0 15,-3-1 0-15,-3 2 0 16,-1-4 0-16,-2 2-1 16,0-4-2-16,0-2-2 15,8-3-6-15,8-2-19 16,7-6-165-16</inkml:trace>
  <inkml:trace contextRef="#ctx0" brushRef="#br0" timeOffset="85620.018">17068 6615 3900 0,'4'-11'94'0,"-2"-1"-62"0,-2-2-10 15,0 1-10-15,0-3-5 16,0-1-3-16,-4 5-1 16,-9 0 1-16,-5 7-3 15,-7 2-1-15,-4 3 0 16,-4 0 0-16,2 13 0 16,-1 5 0-16,6 2 0 15,6 4 0-15,4 0 0 16,5 1 0-16,9-4 0 0,2-3-1 15,0-6 0-15,24-3 1 16,10-9-1 0,4 0 1-16,2 0-1 0,-5-11 0 15,-4-5 1-15,-4 0 0 16,-9 0 0-16,-3 0 0 16,-3 2 1-16,-5 4 0 15,-3 3 0-15,-2 4 0 16,0 3 0-16,-2 0-1 15,0 0 0-15,0 6 0 16,0 10 0-16,0 4 0 16,-2-1 0-16,-2-2 0 0,0-3 0 15,4-6-1 1,0-8-2-16,0 0 0 0,8 0-17 0</inkml:trace>
  <inkml:trace contextRef="#ctx0" brushRef="#br0" timeOffset="85911.9097">17367 6194 3920 0,'0'0'98'15,"0"0"-79"-15,0 0-8 16,2 4-5-16,-2 15 4 15,0 6-4-15,2 3-3 16,-2 6-1-16,0 4-1 0,0 1 0 16,0 3 0-16,0 0-1 15,-6-4 1-15,-6-2-1 16,3-4 0-16,5-4 0 16,2-8 0-16,2-3-2 15,0-10-3-15,15-3-7 16,1-4-65-16</inkml:trace>
  <inkml:trace contextRef="#ctx0" brushRef="#br0" timeOffset="86127.7003">17253 6445 2146 0,'0'-3'1793'0,"0"2"-1725"16,0 1-39-1,0 0-8-15,0 0-9 0,18 0-7 16,9 0-3-16,8 0-1 16,5 0 0-16,2 0-1 15,3 1-2-15,-5 2-3 16,14 1-5-16,-12-3-23 16,-6 2-148-16</inkml:trace>
  <inkml:trace contextRef="#ctx0" brushRef="#br0" timeOffset="86645.0319">18135 6488 3422 0,'0'0'507'0,"3"-3"-464"0,-1-3-7 15,0-4-11-15,0 2-8 16,-2-3-8-16,0 2-3 16,0 0-2-16,-13 4-2 15,-9 3-2-15,-3 2 0 16,-8 0 0-16,-1 2 0 16,1 12 0-16,2 2 0 0,4 6 0 15,5-1 0 1,4 2 0-16,7-1 0 0,8-4 0 15,3 0 0-15,0-7 0 16,16 1-1-16,9-7 0 16,2-3 0-16,2-2-2 15,-2 0 1-15,-6 0 0 16,-3-7 2-16,-5-2-1 16,-1-1 1-16,-3 3 0 15,-1-2 0-15,-1 1 0 16,-2 4 1-16,2 0 0 15,-3 2 0-15,0 2-1 16,1 0 0-16,1 0 0 16,-1 4 0-16,0 7 1 15,1 1 0-15,-4 5-1 0,0-3 0 16,1-2 0-16,-1-2 0 16,10-5-4-16,-2-5-12 15,3 0-65-15</inkml:trace>
  <inkml:trace contextRef="#ctx0" brushRef="#br0" timeOffset="86968.6559">18325 6534 3782 0,'0'11'143'0,"2"-1"-94"15,1 4-11-15,3 2-12 16,1 0-8-16,2-2-8 0,-5-2-5 16,1-3-3-16,-3-9 0 15,1 0 3-15,-3 0 0 16,0 0-2-16,0-7-2 16,0-9-1-16,2-2 0 15,4-2 0-15,3 0 0 16,5-1 0-16,1 2 0 15,5-1 0-15,1 1 0 16,0 5-1-16,-3 5 0 16,-5 6-5-16,-1 3-20 0,-8 0-132 15</inkml:trace>
  <inkml:trace contextRef="#ctx0" brushRef="#br0" timeOffset="87344.3165">18717 6541 3811 0,'18'0'119'16,"7"-4"-75"-16,2-6 0 16,4-2-17-16,-2-3-12 15,-3 1-4-15,-6 0-2 16,-6 3-6-16,-7-1 0 15,-7 4-2-15,0-1-1 0,-10 5 0 16,-16 4 0-16,-10 0 0 16,-4 0 0-16,0 9 0 15,3 8 0-15,2 5 0 16,9 2 0-16,4 5 0 16,10-3 0-16,10 0 0 15,2-3 0-15,12-6 0 16,21-2 0-16,11-2 0 15,8-5 0-15,4-2 0 16,-1-4 0-16,-2-2 0 16,10 0-2-16,-14 0-7 15,-9-12-46-15</inkml:trace>
  <inkml:trace contextRef="#ctx0" brushRef="#br0" timeOffset="88211.9599">19977 6457 3835 0,'0'0'172'16,"0"0"-152"-16,0 0-15 15,-4 0 10-15,-4 10-4 16,2 4-5-16,-1 4-2 15,3 3-1-15,0 0 0 16,2 3 0-16,-1-2-2 0,0 0 0 16,-1-6-1-16,2-2 0 15,0-4 1-15,2-6-1 16,-2-2 0-16,2-2 1 16,0 0 1-16,0 0 1 15,0-16-2-15,6-2-1 16,10-4 0-16,1-4 0 15,6-2 0-15,4-2 0 16,0 0 0-16,2 4 0 16,-5 2 0-16,-4 7 0 15,-4 10 0-15,-3 3 0 16,-1 4 0-16,-4 0 0 16,3 7 0-16,-1 11 0 0,-2 4 0 15,-1 5 0-15,-3 0 0 16,-2 2 0-16,-2-3-1 15,0-4 0-15,0-3-1 16,0-2-1-16,14-5-5 16,-3-6-12-16,7-4-194 15</inkml:trace>
  <inkml:trace contextRef="#ctx0" brushRef="#br0" timeOffset="88601.624">20517 6488 3900 0,'0'-2'70'0,"0"1"-42"0,-12 1-5 16,1 0-10-16,3 0-7 16,-2 5 2-16,1 12-2 15,1 1-2-15,-2 3 2 16,4-1-2-16,3 3-3 15,3-5 0-15,0-1 0 16,19-8 0-16,10-1 0 16,4-8 1-16,7 0-1 15,-5 0 0-15,-3-5 0 16,-8-10 1-16,-8-2-1 16,-7-6 1-16,-7-1-2 15,-2-1 1-15,0 4-1 16,-4 0 0-16,-10 5 0 15,-1 7 0-15,1 5 0 0,-1 4 0 16,3 0-1-16,1 0-1 16,5 11-4-16,6 7-2 15,0-5-15-15,8-3-189 0</inkml:trace>
  <inkml:trace contextRef="#ctx0" brushRef="#br0" timeOffset="89023.9944">20887 6503 3856 0,'4'4'136'16,"0"2"-122"-16,3 4 8 0,-1 1-3 16,-1 4-6-16,0 2-5 15,-5 2-4-15,0 0-2 16,0-6-1-16,0-3 0 15,0-4-1-15,0-3 2 16,0-3 2-16,0 0-1 16,0 0-1-16,0-11-1 15,0-5-1-15,6-4 0 16,5-4 0-16,3 2 0 16,1-1 0-16,1 2 0 0,-1 3 0 15,4 2 0 1,-4 4 0-16,3 4-1 0,0 4 1 15,-5 4 0-15,0 0-1 16,-1 4 1-16,-6 13 0 16,-4 4-1-16,-2 1 1 15,0 0 0-15,0 0 0 16,0-2 0-16,0-2 0 16,0-1-2-16,0-6-5 15,7-5-8-15,5-3-72 16</inkml:trace>
  <inkml:trace contextRef="#ctx0" brushRef="#br0" timeOffset="89413.6847">21325 6465 3076 0,'9'-6'902'15,"7"1"-851"-15,7 0-31 16,3 3-7-16,3 2-4 16,-3 0-2-16,-1 0-4 15,-9 0-1-15,-7 10-2 16,-5 7 0-16,-4 4 1 16,0 4 0-16,-2-2-1 15,-11 5 0-15,-5 2 0 16,3 0 0-16,-1 1 0 15,3-6 0-15,5 1 0 0,8-6 0 16,0-4 0 0,5-4 1-16,17-2-1 0,7-2 0 15,4-3 0-15,1-1 1 16,0-4-1-16,-3 0 0 16,-5 0 0-16,-5 0-1 15,-5 0 0-15,-6-13-2 16,-1-1-9-16,-5 0-80 0</inkml:trace>
  <inkml:trace contextRef="#ctx0" brushRef="#br0" timeOffset="89653.0718">21446 6611 3960 0,'0'-2'84'0,"0"2"-67"16,0-2-4-16,0 2-6 16,4-3-4-16,19 3-2 15,8-3-1-15,6 1 0 16,4 0 0-16,-3-3 0 16,-3 2 0-16,-8-1-2 15,-10-3-2-15,-5 2-7 16,-5-2-75-16</inkml:trace>
  <inkml:trace contextRef="#ctx0" brushRef="#br0" timeOffset="90045.7567">21794 6551 3710 0,'6'0'254'16,"5"0"-215"-16,5 0-12 15,6-2-3-15,5-6-15 16,0-1-3-16,4 0 0 16,-2-1-1-16,0-3-4 15,-2 1 0-15,-5-2-1 16,-4-1 1-16,-5-2 0 0,-6 2-1 16,-3-1 1-1,-4 0-1-15,0 3 0 0,-4 8 0 16,-12 2 0-16,-4 3 0 15,-4 0 0-15,-1 8 0 16,-2 9 0-16,2 0 0 16,4 4 0-16,5 1 0 15,5 0 0-15,7-4 0 16,4 0 0-16,0-3 0 16,0-2 0-16,13-1 0 15,7-4 0-15,5-2-1 16,12-4-1-16,-8-2-7 15,0 0-24-15</inkml:trace>
  <inkml:trace contextRef="#ctx0" brushRef="#br0" timeOffset="90402.8917">22278 6449 3750 0,'0'10'156'16,"2"2"-105"-16,2 2-6 16,3 4-14-16,-1-1-11 15,6 2-10-15,-3-3-2 16,-1-2-1-16,-1-5-4 16,-2-2-1-16,-1-5-1 0,-4-2 1 15,2 0 0-15,-2 0 0 16,3-9-1-16,-1-4-1 15,-2-3 0-15,2-2 0 16,-2 0 0-16,0-2 0 16,4 1 0-16,1 2 0 15,1 1 0-15,4 2 0 16,-2 3-1-16,1 4 1 16,1 5-1-16,-2 2-1 15,5 0-6-15,-1 0-30 16,-1 0-298-16</inkml:trace>
  <inkml:trace contextRef="#ctx0" brushRef="#br0" timeOffset="90817.9641">22761 6391 3926 0,'0'0'98'16,"0"0"-79"-16,0 0-8 16,0 0-7-16,-5 0-1 15,-5 0 1-15,-1 9-1 16,-1 5-2-16,1 0 0 16,7 0 0-16,2-2 0 15,2 1 1-15,0-6 1 16,4 2 0-16,11-6-1 0,8-1 0 15,4 0 0 1,-1-2-1-16,3 0 0 0,-4 0-1 16,-1-5 1-16,-6-6 0 15,-5-1-1-15,-3-3 1 16,-8-2-1-16,-2 1 0 16,0 1 0-16,0 0 0 15,-10 8 0-15,-7 0 0 16,-8 5 0-16,-2 2-1 15,-6 0 0-15,-11 9-2 16,7 0-10-16,8 0-69 0</inkml:trace>
  <inkml:trace contextRef="#ctx0" brushRef="#br0" timeOffset="93736.6654">1613 7413 3436 0,'0'-6'522'0,"0"-1"-465"16,0 0-28-16,0 0-14 16,0 0-4-16,0 3-3 15,0 3-4-15,0-2-1 16,0 1-1-16,0 2-1 15,0 0 0-15,0 0-1 16,0 0 0-16,0 0 0 16,0 0 0-16,0 0 0 15,0 0 0-15,0 0 1 16,0 0-1-16,0 0 0 0,0 0 0 16,0 0 0-1,0 0 0-15,0 0 0 0,0 0 0 16,0 0 1-16,0 0-1 15,0 0 0-15,0 0 0 16,0 0 0-16,0 0 0 16,0 0 0-16,0 2-1 15,0 16 1-15,0 2 0 16,0 6 0-16,-2 0 0 16,-2 5 0-16,-1-2 0 15,1 6 0-15,-5-1 0 16,0 0 0-16,0-2 0 15,0-6 0-15,4-5-1 16,1-9 1-16,2-3-1 16,0-7 1-16,2-2-1 15,0 0 0-15,0-6-1 16,0-11-7-16,0 0-44 0</inkml:trace>
  <inkml:trace contextRef="#ctx0" brushRef="#br0" timeOffset="94016.1001">1515 7307 3881 0,'0'-2'127'0,"3"-1"-94"15,-1-3-13-15,2 3-10 16,0-3-3-16,4 1-4 15,3 2-2-15,7-3 0 0,6 3-1 16,5-4 0-16,9 2 0 16,2 0 0-16,2-3 0 15,1 1 0-15,-5 0-2 16,-3 0-3-16,-10 5-3 16,-12 2-11-16,-6 0-42 15,-7 11-118-15</inkml:trace>
  <inkml:trace contextRef="#ctx0" brushRef="#br0" timeOffset="94256.8014">1555 7560 3370 0,'0'0'495'15,"0"0"-417"-15,0 0-20 16,12 0-20-16,5 0-22 16,10 0-8-16,4 0-5 15,7 0-1-15,5 0-2 16,-1 0 0-16,20 0-1 16,-10-4-9-16,-10 0-52 0</inkml:trace>
  <inkml:trace contextRef="#ctx0" brushRef="#br0" timeOffset="94473.6407">2008 7596 3364 0,'0'6'484'15,"-2"6"-389"-15,2 2-57 16,0 3-10-16,-3 0-8 15,1 1-11-15,0-2-6 16,2 0-2-16,0-2-1 16,0-5 0-16,0-9-10 15,0 0-30-15,0 0-700 0</inkml:trace>
  <inkml:trace contextRef="#ctx0" brushRef="#br0" timeOffset="94670.6495">2139 7360 3906 0,'14'-6'83'0,"-1"5"-45"16,1 1-21-16,1 0-12 15,1 0-5-15,-3 4-3 16,3 13-10-16,-5-5-22 15,-3 1-81-15</inkml:trace>
  <inkml:trace contextRef="#ctx0" brushRef="#br0" timeOffset="95087.6311">2320 7620 3768 0,'-7'4'117'0,"3"3"-56"16,0-2-22-16,-3-1-18 16,3 1-7-16,-2-2 0 15,2-1-4-15,2-2-2 16,0 0-5-16,0 0 0 16,-1 0-1-16,3 0 2 15,0-12-1-15,0-6-2 0,9-3 0 16,7-3-1-16,1-1 0 15,2 3 0-15,-2 0 0 16,-1 6 0-16,-3 5 0 16,-3 6 0-16,-4 5 0 15,1 0-1-15,-3 0 1 16,0 5 0-16,-1 11 0 16,2 2 0-16,-3 2 0 15,-2 3 0-15,0-4 0 16,0 3 0-16,0 1 0 15,0-3 1-15,0-3-1 16,-2 0 0-16,-3-2-3 16,5-6-2-16,0-4-16 0,0-5-51 0</inkml:trace>
  <inkml:trace contextRef="#ctx0" brushRef="#br0" timeOffset="95913.9071">2990 7579 3831 0,'8'-5'153'15,"-4"-2"-114"-15,1 4-12 16,-5-4-13-16,0 2-6 16,0 1-4-16,0-1-2 15,0 1-1-15,-3 1 0 16,-7 3-1-16,-6 0 0 15,-7 0 0-15,-4 2 0 16,1 12 0-16,-3 1 0 0,0 4 0 16,4-1 0-16,3 3 0 15,5-1 0-15,3 3 0 16,3-2-1-16,7-2 0 16,-2-3-1-16,6 2 1 15,0-4 0-15,0-4-1 16,10-4 1-16,5-3 0 15,3-3 0-15,5 0 1 16,-2-3 0-16,6-13 0 16,0-2 0-16,-2-5 0 15,2-1 0-15,-3-3 1 16,0-4-1-16,-1 0 0 16,-3-4 0-16,-5 1 0 15,-3 0 1-15,-3-1 0 16,-3 0 0-16,-2 1 1 0,1 2 0 15,-3 4-1 1,3 6 1-16,-3 8-1 0,0 6 0 16,-2 4 0-16,0 4-1 15,0 0 0-15,0 0 0 16,0 9 0-16,0 11-1 16,-4 3 1-16,-1 3 1 15,3 2-1-15,2 2-1 16,0 0 1-16,0 2 0 15,0 0 1-15,-2 3-1 16,-3-5 0-16,1-1 0 0,-3 0 0 16,3-7 0-1,0-4 0-15,1-4 0 0,1-5 0 16,2-4 0-16,0-3 0 16,0-2 0-1,0 0 0-15,0 0-1 0,0 0 0 16,0 0-3-16,5-4-27 0</inkml:trace>
  <inkml:trace contextRef="#ctx0" brushRef="#br0" timeOffset="96748.7347">3867 7556 3925 0,'-2'0'91'15,"-1"-3"-65"-15,1 3-9 0,2 0-7 16,0 0-6-16,0 0-1 16,0 0-2-16,0 0 1 15,5 0 0-15,15 0 0 16,9 0 0-16,9 0 0 15,7 0-2-15,3 0 0 16,2 0 0-16,-4 0 1 16,-3 0-1-16,-6 0-1 15,-5 0 0-15,-8 0-1 16,3 0-4-16,-10-5-11 16,-5-7-103-16</inkml:trace>
  <inkml:trace contextRef="#ctx0" brushRef="#br0" timeOffset="97042.6346">4201 7195 3912 0,'0'0'106'0,"-2"0"-89"15,2 0-10-15,-4 16 7 16,1 4-6-16,-1 5-3 15,0 1-2-15,2 5-1 16,-1 5 0-16,3 6-1 16,0 2 0-16,0 2 0 15,0 1-1-15,0-3 1 16,0-2-1-16,0-4 0 16,0-7 0-16,0-2 0 0,0-9-2 15,0-8-3-15,11-7-6 16,2-5-46-16</inkml:trace>
  <inkml:trace contextRef="#ctx0" brushRef="#br0" timeOffset="97416.4574">4491 7645 3540 0,'0'9'255'15,"0"5"-166"-15,0 1-55 16,0 5-5-16,0 1-3 16,2-1-6-16,1 0-8 15,-1-6-8-15,-2-2 0 16,2-6 3-16,0-6 3 15,0 0 8-15,3 0-5 16,0-6-8-16,-1-10-1 16,-2-2-1-16,3-2 0 15,1-4 0-15,1 1-2 16,2-4-1-16,6-2 0 0,4 4 0 16,3-1-1-1,0 4-3-15,0 8-2 0,3 7-5 16,-8 6-20-16,-3 1-166 0</inkml:trace>
  <inkml:trace contextRef="#ctx0" brushRef="#br0" timeOffset="97917.0837">4906 7548 3934 0,'-5'0'65'15,"1"5"-51"-15,-3 9 4 0,1 5-4 16,1 3-5-16,5 2-6 15,0-2-1-15,0 1-1 16,0-6-1-16,9-3 2 16,2-4-1-16,1-6 0 15,0-2-1-15,5-2 1 16,-2 0 0-16,3-4-1 16,-1-8 0-16,1-2-1 15,-2-2 0-15,-3 2 1 0,-4-2-1 16,-2 0 0-16,0 2 1 15,-3 2-1-15,-2 3 1 16,1 4 0-16,-1 5 0 16,-2 0-1-16,0 0 0 15,0 14 0-15,0 2 1 16,0 4 0-16,0 2 1 16,0 0 0-16,0 0-1 15,-2-2 0-15,2-2-2 16,0-6-23-16,0-9-90 0</inkml:trace>
  <inkml:trace contextRef="#ctx0" brushRef="#br0" timeOffset="98328.9181">5262 7652 3833 0,'0'10'109'0,"0"2"-70"16,0 4-8-16,0 2-6 16,0 0-9-16,0-4-9 15,0 0-3-15,0-7-3 16,0-2 1-16,0-5 2 16,0 0 3-16,0 0-3 15,4-5-3-15,4-12-1 16,3-3 1-16,-1-1-1 15,7 0 0-15,0-1-1 16,1 2 1-16,-2 0 0 0,-1 4 0 16,-4 2 0-16,-1 6-1 15,-4 4 1-15,-2 4 0 16,5 0 0-16,-1 0 0 16,2 9-1-16,-1 6 1 15,3 1 0-15,-6-1 0 16,1 4 0-16,-5-3 0 15,-2-1 0-15,0 0-4 16,2-5-3-16,-2-4-13 0,4-5-82 16</inkml:trace>
  <inkml:trace contextRef="#ctx0" brushRef="#br0" timeOffset="98621.0116">5847 7652 3978 0,'0'-4'65'0,"0"1"-55"16,0 0 0-16,0 1-4 16,0 2-5-16,-10 0 0 15,-3 0-1-15,2 0 1 0,-2 10-1 16,0 2 1-16,1 3-1 15,1-2 0-15,3 3 0 16,-2 0 0-16,1 0 0 16,3-2 0-16,4 2 0 15,2-3-2-15,0 1-3 16,0-7-10-16,13-2-52 0</inkml:trace>
  <inkml:trace contextRef="#ctx0" brushRef="#br0" timeOffset="99104.6993">6056 7732 3895 0,'7'-6'112'0,"0"-5"-92"16,-1 2-4-16,0-1-4 16,-1-3-4-16,2 1-2 15,-5 1-1-15,1 1 0 16,-3 0-2-16,0 3-3 15,0 6 1-15,-9 1-1 16,-9 0 0-16,-1 0-1 16,-2 8 1-16,0 8 0 15,3 5-1-15,1 0 1 16,1 5 0-16,7-1 0 16,3 1-3-16,6-1-1 15,0-3 1-15,2-4-3 16,15-8-3-16,6-2-8 15,1-8-2-15,6 0 10 0,-4 0 6 16,-1-8 3 0,-8-6 0-16,-3 0 0 0,-9-1 1 15,-3 1 6-15,-2-1 3 16,0 3-3-16,0 0 1 16,0 4 2-16,0 6-4 15,0 2-4-15,0 0-1 16,0 0-1-16,0 8 0 15,0 6 0-15,0 4 0 16,0 0 1-16,0 2 1 16,0 0-2-16,-2 1 0 15,2-7-3-15,0-6-11 16,0-8-51-16</inkml:trace>
  <inkml:trace contextRef="#ctx0" brushRef="#br0" timeOffset="99399.7843">6468 7417 3983 0,'0'0'66'15,"-2"0"-62"-15,2 12-1 16,0 8 3-16,0 6 0 0,0 2-2 15,13 7-1-15,1 1 0 16,-3 4-2-16,-7 0 0 16,-4 0-1-16,0 1 0 15,0-6 0-15,-8-5 0 16,3-3-3-16,3-10-2 16,2-5-4-16,0-5-24 15,0-5-262-15</inkml:trace>
  <inkml:trace contextRef="#ctx0" brushRef="#br0" timeOffset="99590.2721">6475 7712 3834 0,'0'-9'163'0,"0"2"-130"0,0 0-14 15,12 0-5-15,3 5-3 16,3 2-7-16,6 0-2 15,3 0-2-15,-3 9 0 16,1 2 0-16,0 1-4 16,-8-4-8-1,-3-2-51-15</inkml:trace>
  <inkml:trace contextRef="#ctx0" brushRef="#br0" timeOffset="99792.1554">6834 7696 3900 0,'0'7'63'0,"0"2"-27"16,0 5-10-1,0 2-8-15,0 3-5 0,0 4-5 16,-2 0-3-16,0 0-3 16,-1 0-1-16,3-4 0 15,0-5-1-15,0-14-4 16,13 0-7-16,4 0-106 0</inkml:trace>
  <inkml:trace contextRef="#ctx0" brushRef="#br0" timeOffset="99991.0638">6888 7552 3934 0,'0'-9'88'16,"0"4"-65"-16,0-1-9 15,10 3-3-15,7 3-6 16,0 0-2-16,8 3-2 16,-3 11-1-16,1 4-3 15,0 5-6-15,-7-4-19 16,-3-3-89-16</inkml:trace>
  <inkml:trace contextRef="#ctx0" brushRef="#br0" timeOffset="100427.8082">7231 7735 3942 0,'-5'0'89'0,"-1"0"-80"16,-2 0 2-16,-2 1-2 15,1 3-3-15,0 5-3 16,0-2-1-16,0 7-1 16,3 0 0-16,1 2-1 15,3-2 0-15,2 0 1 16,0-3-1-16,15-6 1 16,8-3 0-16,4-2-1 15,4 0 0-15,-2 0 0 0,0-10 0 16,-7-2 3-1,-2 0-1-15,-7-2 0 0,-4-2-1 16,-6 0 0-16,-1-1 0 16,-2 3 0-16,0-1-1 15,0 3 0-15,0 4 0 16,-9 4 0-16,-3 4 0 16,2 0 0-16,-4 0 0 15,1 2-1-15,2 10 0 16,1 2-2-16,10 2-3 15,0-4-7-15,0-3-55 0</inkml:trace>
  <inkml:trace contextRef="#ctx0" brushRef="#br0" timeOffset="100990.1401">7646 7694 3868 0,'0'0'82'15,"0"0"-62"-15,2 4 14 16,0 8-8-16,-2 0-10 16,0 4-6-16,2 0-5 15,-2 2 0-15,0 0-2 16,0 2-1-16,0-2-1 0,0 0 0 15,0-4 0 1,0-2-1-16,0-6 0 0,0-3 0 16,0-3 2-16,0 0 2 15,0 0-2-15,7-4-1 16,9-13-1-16,-1 1 0 16,5-4 0-16,-3 0 0 15,2-2 0-15,1-2 0 16,-3 2 0-16,4 0 0 15,-3 2 0-15,-3 6 0 16,1 4 0-16,-5 4 1 0,-2 4-1 16,2 2 1-1,-2 0-1-15,2 0 0 0,-2 9 0 16,2 9 0-16,-2 1 0 16,-1 2 1-16,2 6 0 15,-4-2-1-15,3 1 0 16,-1-3 0-16,0 0 1 15,-4-4-1-15,1-1 0 16,-1-5 0-16,-2-3 0 16,0-2 0-16,-2-6 0 15,3 0-1-15,4-2-2 16,-1-2-11-16,-1-13-746 0</inkml:trace>
  <inkml:trace contextRef="#ctx0" brushRef="#br0" timeOffset="102309.9311">8858 7686 3695 0,'0'0'242'16,"0"0"-185"-16,0 0-12 15,0 0-25-15,0 0-10 16,0 0-5-16,0 0-2 16,0 3-2-16,0-1-1 15,0 5 0-15,11-2 0 0,7-2 1 16,6-3 1 0,7 0 0-16,4 0-2 0,0 0 1 15,-4-6-1-15,-2-4 0 16,-7 0 0-16,-4-2 0 15,-5 1 1-15,-1-1-1 16,-6-1 0-16,-1-4 1 16,-3-1-1-16,-2 3 0 15,0-3 0-15,0 6 0 16,0 1 0-16,-9 8 0 16,-7 3 0-16,-6 0 0 15,0 0 0-15,-1 3-1 16,2 9 1-16,0 5 0 15,3-1 0-15,3 2 0 16,3 2 0-16,4 1 0 16,3 2 0-16,5-1 0 0,0-2 0 15,0-2 0-15,15-4 0 16,4 0 0-16,1-4 0 16,-1-2 0-16,2 0 0 15,1-2 0-15,3 1 0 16,-1-4 0-16,3 1-2 15,16-4-5-15,-10 0-21 16,-4 0-166-16</inkml:trace>
  <inkml:trace contextRef="#ctx0" brushRef="#br0" timeOffset="102694.0127">9482 7682 3411 0,'0'0'544'16,"0"0"-510"-16,2 12 1 16,0 2-9-16,4 2-15 15,-2 2-3-15,2 1-3 16,1 2-2-16,-1-3 0 16,2 1-2-16,-2-6 0 15,-4-3 0-15,3-6-1 16,-5-1 2-16,0-3 0 15,0 0-1-15,0-7 1 16,0-7-2-16,0-4 0 16,0 1 0-16,0-4 0 0,0 1 0 15,4-4 0-15,5 2 0 16,7-2 0-16,2-1 0 16,-1 8 0-16,4 1 0 15,-2 6 0-15,-1 6-1 16,-2 4 0-16,-3 0-1 15,0 0-2-15,8 12-7 16,-5-1-22-16,-1-2-163 0</inkml:trace>
  <inkml:trace contextRef="#ctx0" brushRef="#br0" timeOffset="103054.9789">9930 7732 3884 0,'2'10'89'16,"1"6"-51"-16,1 1-15 15,-2 4-7-15,0 2-8 16,-2-3-5-16,0-3-2 16,0-3 0-16,0-6 1 15,0-5 1-15,0-3 3 16,0 0 1-16,0 0-3 15,0-13-3-15,0-2-1 16,0-6 1-16,0 3 0 16,0-3-1-16,8 0 0 15,5-2 0-15,1 0 0 0,-2 0 0 16,7 2 0-16,-2 1 0 16,-1 3 0-1,1 4 0-15,-1 3 0 0,-3 6-1 16,1 4-2-16,6 0-4 15,-6 2-12-15,-1 6-80 0</inkml:trace>
  <inkml:trace contextRef="#ctx0" brushRef="#br0" timeOffset="103504.3557">10421 7656 3960 0,'0'-4'62'0,"0"2"-39"0,0 2-11 16,-11 0-6-16,-3 0-3 16,-3 4-1-16,0 12-1 15,2 4 0-15,-1 2 0 16,6 2-1-16,-2 1 0 15,7-2 0-15,3-3 0 16,2-4 0-16,0-3 0 0,2-2 0 16,17-2 0-1,3-6 0-15,5-3 0 0,1 0 1 16,1 0-1-16,-2-7 0 16,-7-9 1-16,-7 2 2 15,-3-7 0-15,-6 4-2 16,-4-6 0-16,0 5 0 15,0 0 0-15,0 2 0 16,-6 6-1-16,-2 4 0 16,2 5 0-16,-3 1 0 15,3 0-1-15,-2 1 0 16,0 12-5-16,1 4-2 16,3-5-21-16,4-2-369 0</inkml:trace>
  <inkml:trace contextRef="#ctx0" brushRef="#br0" timeOffset="103835.0447">10726 7804 3734 0,'8'10'163'15,"0"3"-89"-15,1-1-29 16,-3 2-18-16,-2-4-11 15,-4-5-6-15,0-3-2 16,0-2-2-16,0 0-2 16,0 0-2-16,0-7-1 15,0-10 0-15,0 1-1 0,0-2 0 16,0-1 1 0,6 0-1-16,7-1 0 0,5 1 0 15,1-1 0-15,2 8 0 16,-4 0 0-16,-1 10 0 15,-3-1-1-15,-1 3-1 16,-2 0-3-16,-3 0-9 16,3 4-52-16</inkml:trace>
  <inkml:trace contextRef="#ctx0" brushRef="#br0" timeOffset="104233.4154">11620 7379 3981 0,'0'-2'70'16,"0"0"-61"-16,0 2-4 15,0 0-3-15,0 0-1 16,-5 11 0-16,-8 9 1 16,0 6 1-16,-5 3 0 15,0 9-1-15,0 6 0 16,-4 7-2-16,-1 5 1 0,0 4-1 16,-2 0 0-1,4 0 0-15,8-8 0 0,8-6 0 16,5-5 0-16,8-10 0 15,23-2 1-15,9-9 0 16,11-3-1-16,5 0 1 16,4-7 0-16,1 0-1 15,9-9 0-15,-14 2-3 16,-14-3-12-16</inkml:trace>
  <inkml:trace contextRef="#ctx0" brushRef="#br0" timeOffset="105404.5724">11912 7778 3901 0,'2'0'117'15,"18"0"-100"-15,7 0 0 16,9 0-9-16,6 0-2 15,3-12-1-15,-1-5-1 16,-3-3 1-16,-6 1-3 16,-8-2 0-16,-5-6-1 15,-6-2 0-15,-6-5 0 16,-2-1-1-16,-4-5 0 16,-2-3 1-16,-2 1-1 0,0 2 0 15,0 4 0 1,0 8 0-16,0 8 0 0,-2 8 0 15,0 5 0-15,0 7-1 16,-3 0 1-16,-4 9 0 16,0 11-1-16,-5 8 1 15,4 5 0-15,-3 8 0 16,-1 3 0-16,1 2 1 16,1 2-1-16,1 1 0 15,0-3 0-15,4-6 0 16,5-4 0-16,2-4 0 15,0-5 1-15,16-6-1 16,9-4-1-16,0-1 1 16,5-5-3-16,-1-4-3 0,-5-2-4 15,1-3-11 1,-2-2-17-16,-2 3-3 0,-1-3-3 16,1 0 11-16,1 0 32 15,0 0 1-15,1 0 34 16,-1-7 3-16,0 0 3 15,2-6-14-15,1 2-5 16,4-4-8-16,0 1-5 16,0-3-2-16,-4-2-1 15,0-1-3-15,-6 1 0 16,-5-2-1-16,-3 3 1 0,-9 2-1 16,-2 4-1-1,0 4 0-15,-13 4 0 16,-12 4 0-16,-2 0 0 15,0 1 0-15,1 16 0 0,6 0 0 16,4 4 0-16,7-4-1 16,7 3 1-16,2-5 0 15,0-1 0-15,24-2 0 16,8 0 0-16,8-4-1 16,4 1-2-16,-1-6-3 15,6-1-6-15,-11-2-32 16,-9 0-185-16</inkml:trace>
  <inkml:trace contextRef="#ctx0" brushRef="#br0" timeOffset="105819.9194">13124 7720 3875 0,'9'-10'120'0,"-2"0"-89"15,-2 0-5-15,-3-2-13 16,-2 2-8-16,0 2-3 15,-7 0-1-15,-11 4 1 16,-2 4-2-16,-4 0 0 16,-1 0 0-16,1 8 0 15,-1 7 0-15,6 8 0 16,3-2 0-16,3 4 0 16,5-4 0-16,8 0 0 0,0-7-2 15,12-3 0 1,17-8 1-16,9-3-2 0,1 0-11 15,2-3-29-15,-8-11 2 16,-6-4 24-16,-12 4 17 16,-6 2 5-16,-7 5 4 15,-2 1 6-15,0 6 10 16,0 0-15-16,0 0-8 16,0 2 6-16,0 12 3 15,0 0-3-15,-2 1-3 16,2-3-1-16,0-3-4 15,0-4 1-15,14-5-1 16,5 0-7-16,0-7-70 0</inkml:trace>
  <inkml:trace contextRef="#ctx0" brushRef="#br0" timeOffset="106069.0258">13311 7720 3642 0,'0'6'219'0,"3"4"-132"15,2 3-56-15,-1 4-7 16,5-2-3-16,2-1-3 16,5-5-4-16,6-3-1 15,0-6-4-15,3 0-4 16,-3 0-2-16,-5-8-2 16,-3-8 0-16,-5 0-1 15,0-2 0-15,0 1 0 16,0-3 0-16,-1 8-1 15,4-1-2-15,3 5-3 16,-3 4-5-16,-1 3-44 0</inkml:trace>
  <inkml:trace contextRef="#ctx0" brushRef="#br0" timeOffset="106367.4647">13737 7749 3830 0,'14'0'160'15,"3"0"-133"-15,8-3-4 16,8-8-5-16,1-4-7 16,4 1-4-16,-4-2-2 0,-5 0-2 15,-8 2-2-15,-7 2 1 16,-9 2-1 0,-5 4-1-16,0 2 0 0,-13 4 0 15,-10 0 0-15,-6 0 0 16,0 14 0-16,0 6 0 15,2 7 0-15,7-1 0 16,5 3 0-16,6 1 0 16,7-2 0-16,2-3 0 15,2-3-1-15,36-6-1 16,-3-7-6-16,3-6-31 0</inkml:trace>
  <inkml:trace contextRef="#ctx0" brushRef="#br0" timeOffset="106788.0404">14698 7458 3984 0,'-13'-1'53'15,"-3"1"-41"-15,-4 0-1 16,1 0-1-16,-4 10-4 15,3 8-3-15,2 7-2 16,0 4 0-16,3 6 0 16,-1 5 0-16,1 2-1 15,-1 2 0-15,3 0 0 16,3-4 0-16,10-5 1 0,0-5-1 16,14-9 0-1,15-3 0-15,7-6 0 0,1-5 0 16,1-7 1-16,-5 0-1 15,-4 0 0-15,-8-10 1 16,-7-6 0-16,-10-2 0 16,-4-3-1-16,0 1 0 15,-10 5 0-15,-9 1 0 16,-2 7 0-16,-1 5 0 16,3 2 0-16,-4 0 0 15,3 4-1-15,-7 10-2 16,5-2-7-16,4-4-66 0</inkml:trace>
  <inkml:trace contextRef="#ctx0" brushRef="#br0" timeOffset="107787.562">15724 7660 3903 0,'-12'-8'83'16,"-1"1"-61"-16,-7-5-2 16,-7 4-3-16,-2 3-9 0,-2 5-4 15,-3 0-2-15,5 2-1 16,3 14 0-16,2 3 0 15,3 6 0 1,9 1-1-16,2 1 0 0,8-4 0 16,2 0 0-16,4-6 1 15,23-3 1-15,11-4-1 16,5-4 0-16,-2-6-1 16,2 0 0-16,-3 0 0 15,-6-9 0-15,-5-12 0 16,-3-3 0-16,-5-4 0 15,-8-4-1-15,-2-4 1 16,-4-4 0-16,-5-2 0 16,0-1 0-16,-2 1 1 0,0 2 0 15,3 2 2-15,-1 5 1 16,0 8-1-16,2 4-1 16,-2 6 0-16,0 7 0 15,1 5-1-15,-3 3 0 16,2 0-1-16,0 9 0 15,-2 14 0-15,0 3 0 16,3 3 0-16,-3 5 0 16,2 5 0-16,0 1 0 15,1 2 0-15,-1-1 0 16,0 0 0-16,-2-3 0 16,2-6 0-16,0-5-2 15,5-4 0-15,11-9-4 0,-3-5-8 16,3-9-59-16</inkml:trace>
  <inkml:trace contextRef="#ctx0" brushRef="#br0" timeOffset="107996.2314">16121 7698 3933 0,'2'0'101'16,"-2"0"-92"-16,2 0-1 15,2 8 2-15,-2 4-2 16,3 2-1-16,-1 3-4 16,1-5-2-16,-2 2-1 15,1-3 0-15,2-2-3 16,1-8-4-16,-1-1-16 0</inkml:trace>
  <inkml:trace contextRef="#ctx0" brushRef="#br0" timeOffset="108140.1498">16121 7698 2948 0,'145'-137'962'0,"-134"137"-918"16,2 4-28-16,3 13-6 16,6 9-10-16,-5-3-7 15,0-4-143-15</inkml:trace>
  <inkml:trace contextRef="#ctx0" brushRef="#br0" timeOffset="108581.0027">16540 7728 3925 0,'2'-10'93'16,"0"0"-70"-16,-2-2-6 16,0-2-9-16,0 3-4 15,-9 4-2-15,-9 5-1 16,-2 2 0-16,-3 0-1 15,2 6 0-15,3 12 0 16,5 2 0-16,5-2 0 0,6 0 0 16,2-2 0-1,0-4 0-15,18-4 1 0,9-4-1 16,4-2 1-16,1-2 0 16,-3 0-1-16,-9 0 0 15,-9 0 1-15,-9 0-1 16,-2-3 0-16,0-6 0 15,0 3 0-15,-7 1 0 16,1 5 0-16,-1 0-1 16,2 0 0-16,1 9 1 15,2 9 0-15,2 2 0 16,0 2 0-16,0 2 0 16,0-1 0-16,0-1 0 15,0-3 0-15,2-1 0 16,-2-5 0-16,0-5 0 15,0-4-1-15,-7-4-1 16,-1 0 0-16,0 0-4 0,4-14-21 16,4-2-578-16</inkml:trace>
  <inkml:trace contextRef="#ctx0" brushRef="#br0" timeOffset="108800.7503">16775 7686 3945 0,'3'0'87'0,"-3"0"-76"15,0 0-6-15,3 8 6 0,-1 8-2 16,2 0-5 0,-2 4-2-16,1 0 0 0,-1-2-2 15,-2 0 1-15,0-1-1 16,0 0-2-1,-9-4-3-15,2-6-18 0</inkml:trace>
  <inkml:trace contextRef="#ctx0" brushRef="#br0" timeOffset="108980.4884">16792 7587 3948 0,'0'0'82'0,"0"0"-71"0,0 0-9 16,0 0-1-16,0 3-1 16,10 3 1-16,15-5-1 15,-5 1-25-15,2-2-187 0</inkml:trace>
  <inkml:trace contextRef="#ctx0" brushRef="#br0" timeOffset="109231.0294">17064 7441 3917 0,'2'0'85'16,"0"0"-66"-16,0 3 5 16,2 10-9-16,1 8-5 0,2 3-5 15,0 3-2-15,-3 8-1 16,-2-2-1-16,-2 2-1 15,0-3 0-15,0 0 0 16,0-4 0-16,-6-3 0 16,-1-6-1-16,-5-1-6 15,4-6-6-15,3-6-59 0</inkml:trace>
  <inkml:trace contextRef="#ctx0" brushRef="#br0" timeOffset="109416.9493">16983 7724 3892 0,'4'-2'111'0,"10"0"-84"0,6-3-5 16,4 2-9-16,7-3-7 16,5 0-3-16,3-3-2 15,-2 7-1-15,1-5-5 16,-11 2-14-16,-9-1-140 0</inkml:trace>
  <inkml:trace contextRef="#ctx0" brushRef="#br0" timeOffset="111071.8461">18418 7691 3929 0,'8'-8'106'15,"-4"2"-85"-15,0-5-8 16,-2-1-3-16,-2 3-7 15,0-3-1-15,-8 3-2 16,-13 3 0-16,-3 3 0 16,-5 3 0-16,0 0 0 15,-2 13 0-15,4 9 0 0,1 6 0 16,3 2 0 0,5 4 0-16,7-1 0 0,5 0 0 15,6-2 0-15,0-7-1 16,17-9 0-16,16-5 0 15,8-10 0-15,3 0 0 16,-4-3 0-16,-3-14 0 16,-8-2 1-16,-10 0 0 15,-3 1 0-15,-7 2-1 16,-3 2 1-16,-4 6 1 16,0 4 0-16,-2 4 0 15,0 0-1-15,0 0-1 16,0 8 0-16,-2 9 1 15,-4-2 0-15,2 2 0 16,4-4-4-16,0-3-13 0,12-4-80 0</inkml:trace>
  <inkml:trace contextRef="#ctx0" brushRef="#br0" timeOffset="111414.8828">18929 7485 3937 0,'4'-21'71'16,"-2"-6"-44"-16,2-3-16 16,-4 0-1-16,0 6-7 15,0 4 0-15,-6 10-2 16,-5 6 0-16,-4 4-1 16,-3 0-1-16,-2 14 0 0,2 10 1 15,5 2-1-15,2 6 1 16,4 2 2-16,5 2 0 15,2 3 1-15,0-2-1 16,0 6-2-16,7 1 1 16,-1 2-1-16,1 0 0 15,-5 0 0-15,-2-5 1 16,0-8-1-16,0-7 0 16,0-9-3-16,-2-9-2 15,-5-8-4-15,-11 0-3 16,3-11-64-16,-4-3-916 0</inkml:trace>
  <inkml:trace contextRef="#ctx0" brushRef="#br0" timeOffset="111587.5473">18704 7749 3803 0,'4'-13'141'0,"17"1"-87"16,3 0-18-16,2 0-14 16,3 3-8-16,3 4-8 15,-1 2-2-15,5 2-3 16,2 1 0-16,-3 0 0 15,-3 0-1-15,-8 0-2 16,-4 0-4-16,-6 4-9 16,-6-1-37-16,-3-2-223 0</inkml:trace>
  <inkml:trace contextRef="#ctx0" brushRef="#br0" timeOffset="111756.4502">19134 7690 3802 0,'9'0'159'0,"5"0"-113"16,5 0-17-16,10 0-11 16,8 0-11-16,0 0-1 15,3 0-4-15,-4-4-2 16,-9 0 0-16,-9-14-10 16,-10 2-23-16,-5-1-272 0</inkml:trace>
  <inkml:trace contextRef="#ctx0" brushRef="#br0" timeOffset="111998.8964">19408 7340 3800 0,'0'9'137'16,"0"9"-69"-16,0 6-32 15,-2 6-16-15,-6 6-9 16,-2 6-4-16,1 2-4 15,1 5-2-15,-1 1 0 16,-1-2-1-16,0-3 0 16,3-6 0-16,2-5 0 15,3-9 0-15,2-4-2 16,0-10-4-16,9-6-10 16,6-5-94-16</inkml:trace>
  <inkml:trace contextRef="#ctx0" brushRef="#br0" timeOffset="112298.9067">19558 7840 3957 0,'11'-7'64'16,"3"2"-47"-16,5-3-3 16,8-4-1-16,4 0-6 15,5-3-2-15,0-2-2 16,-5 2-1-16,-6-2-2 15,-10 0 1-15,-9 5-1 16,-6-1 0-16,0 5 0 0,-8 6-1 16,-13 2 1-16,2 0-1 15,-1 3 1-15,-1 14 0 16,8 1-1-16,2 2 1 16,4 3 0-16,5-3-1 15,2-1 0-15,0-3 0 16,25-2-3-16,-1-4-8 15,1-6-62-15</inkml:trace>
  <inkml:trace contextRef="#ctx0" brushRef="#br0" timeOffset="112538.8585">19919 7850 3776 0,'0'4'174'0,"0"5"-143"16,0-2-4-16,0 1-2 0,0-1-5 15,0-4-7-15,0-1-2 16,0-2-5-16,2 0-2 16,3 0-3-16,3-8 0 15,4-7 0-15,3-3-1 16,1-4 0-16,3-3 0 16,2 4-1-16,1-2 0 15,-2 7 0-15,5 0-5 16,-7 8-10-16,-5 0-188 0</inkml:trace>
  <inkml:trace contextRef="#ctx0" brushRef="#br0" timeOffset="112838.8648">20719 7455 4026 0,'0'0'35'0,"0"3"-29"16,2 14-3-16,2 7 3 0,2 6-3 16,5 6-1-1,-1 5-1-15,4 1 0 0,-1 1 0 16,-1 2-1-16,-6-3 0 15,-1-1 0-15,-5-7 0 16,0-6-5-16,0-10-6 16,-2-10-45-16</inkml:trace>
  <inkml:trace contextRef="#ctx0" brushRef="#br0" timeOffset="112996.7748">20646 7756 3915 0,'4'-4'103'0,"14"1"-86"16,4 3-4-16,7-3-6 0,2 1-3 15,0-2-2 1,10-7-2-16,-12 2-3 0,-5-3-58 16</inkml:trace>
  <inkml:trace contextRef="#ctx0" brushRef="#br0" timeOffset="113431.1875">21063 7411 3720 0,'0'0'211'16,"2"2"-162"-16,-2 14-5 15,0 8-18-15,0 6-13 16,0 7-6-16,0 3-2 15,0 6-2-15,0 0-2 0,0 0 0 16,-7-2 0-16,-2-5-1 16,5-8 0-16,2-7 0 15,-1-7 0-15,3-10 0 16,0-7 1-16,0 0 2 16,0 0 0-16,3-10-2 15,7-8-1-15,6-4 0 16,2 0 0-16,0-2 0 15,-1 2 0-15,1 2 0 16,-2 4 0-16,-3 6 0 0,-2 4 0 16,-1 5 0-1,-2 1-1-15,1 0 1 0,-1 2 0 16,-4 15 0-16,0 3 0 16,0 1 0-1,-1 2-1-15,-3 0 0 0,2-6-2 16,-2-1-2-16,6-4-6 15,2-3-17-15,0-5-74 0</inkml:trace>
  <inkml:trace contextRef="#ctx0" brushRef="#br0" timeOffset="113715.0213">21334 7849 3388 0,'12'-5'267'0,"1"1"-129"16,3-4-25-16,3 0-45 16,4-2-22-16,-3-2-15 15,3 0-16-15,-2 0-5 16,0-5-5-16,1 5-3 0,-2-2-1 15,-4 1 0-15,-3 3 1 16,-4 1-1-16,-9 6-1 16,0 1 0-16,-2 2 0 15,-20 0 0 1,-8 12 0-16,-3 6 0 0,-2 3 0 16,6 2 0-16,2 0 0 15,11-4 0-15,7-1 0 16,9-4 0-16,0-2 0 15,20-2 0-15,12-4 0 16,7-2 0-16,6-4 0 16,27 0-3-16,-12 0-8 15,-2-6-68-15</inkml:trace>
  <inkml:trace contextRef="#ctx0" brushRef="#br0" timeOffset="114451.5787">22542 7720 3965 0,'0'-8'61'15,"0"-1"-39"-15,0-3-9 16,0 1-5-16,-13-3-4 16,-5 4 1-16,-1-1-2 15,-4 8-2-15,-6 1 0 16,-2 2-1-16,-5 0 0 0,1 16 0 16,-1 5 0-1,4 5 0-15,9 0 0 0,2 3 0 16,13-3 0-16,8-3 0 15,2-10-1-15,25-3 1 16,10-7 0-16,7-3 0 16,4 0 0-16,-6-6 0 15,-5-13 0-15,-6-5 0 16,-6-6 0-16,-7-4 0 16,-7-4 0-16,1-6 0 15,-6 0 0-15,3-4 1 16,0 1-1-16,0 3 0 15,2 4 1-15,0 6-1 16,-2 6 1-16,0 10-1 16,-5 8 2-16,-1 10-1 0,-3 0-1 15,0 3 0 1,0 20 0-16,0 7 0 0,0 4 0 16,0 4 0-16,0 2 0 15,0 3 0-15,0-1 0 16,0-5 0-16,0 0 0 15,0-7 0-15,-3-4-1 16,3-2-2-16,0-7-8 16,14-10-58-16</inkml:trace>
  <inkml:trace contextRef="#ctx0" brushRef="#br0" timeOffset="114816.0292">22816 7710 3871 0,'0'-7'133'0,"0"2"-115"16,0 1-8-16,0 0-3 16,-4 4 1-16,-9 0-3 15,-5 0-1-15,-2 8 1 16,2 9-2-16,2 4-1 16,3 4-1-16,7-4 0 15,6-1-1-15,0-3 1 16,19-6 4-16,15-2 1 15,6-8-5-15,5-1 0 16,-3 0 0-16,-2 0-1 0,-9-12 0 16,-8-6 1-16,-10-2 0 15,-9-2 0-15,-4 0-1 16,-2-2 0-16,-17 5 0 16,-4 2 0-16,-2 8 0 15,3 3 0-15,0 6 0 16,4 0-2-16,7 0-2 15,11 0-8-15,0 0-42 16,5 0-374-16</inkml:trace>
  <inkml:trace contextRef="#ctx0" brushRef="#br0" timeOffset="115080.6836">23198 7349 3959 0,'0'0'59'0,"0"0"-49"16,0 8 1-16,0 12 6 15,0 6-8-15,0 10-3 16,0 3-2-16,4 4 0 16,5 3-3-16,1-2 0 15,-4 1-1-15,-2-5 1 16,1-4-1-16,-5-7 0 15,2-6 0-15,-2-7-2 16,0-8-5-16,0-8-12 16,-4 0-46-16</inkml:trace>
  <inkml:trace contextRef="#ctx0" brushRef="#br0" timeOffset="115285.8772">23107 7696 3808 0,'0'-2'162'0,"0"-1"-125"15,0 2-7-15,0 0-9 16,0-2-6-16,4 0-7 16,14 2-6-16,6 1-2 15,7 0 1-15,6 0-1 16,2 0 0-16,-1 0 0 16,-5-2 0-16,-6 0 0 15,-2-6-2-15,-7 0-10 0,-7-2-67 0</inkml:trace>
  <inkml:trace contextRef="#ctx0" brushRef="#br0" timeOffset="117095.8418">23684 6872 3910 0,'2'-4'74'16,"0"1"-33"-16,1 1-13 15,-1 2-16-15,0 0-7 16,0 0-3-16,4 2 0 15,4 16 2-15,1 6-1 16,5 7-1-16,3 9-1 0,2 6 0 16,1 7 0-16,-2 6-1 15,-6 4 0-15,-6 1 0 16,-8 1 0-16,0 0 0 16,-2-3 0-16,-13-1 0 15,-3-3 0-15,0-7 0 16,2 1 0-16,3-9 0 15,0-2 1-15,-4-6-1 16,2 1 0-16,-1 0 0 16,-1-1 0-16,-1-2 0 15,1 2 0-15,0 0 0 16,5-4 0-16,-2-2 0 16,3-2 0-16,0-5 0 15,1-4 0-15,2-2 0 0,-1-4 0 16,0-3 0-1,0-2 0-15,2-1 0 0,-1 0 0 16,-2-1 0-16,2 0-2 16,-5-5-2-16,1 2-12 15,1-2-189-15</inkml:trace>
  <inkml:trace contextRef="#ctx0" brushRef="#br1" timeOffset="124247.8865">4340 4957 3937 0,'0'0'86'0,"0"0"-63"15,0 0-8-15,0 0-6 16,0 0-3-16,0 0-2 15,0 0-1-15,0 0-1 16,0 0 0-16,0 0-1 16,0 0 0-16,0 0-1 15,0 0 1-15,0 0-1 16,0 0 1-16,0 0-1 16,0 0 0-16,0 0 0 15,0 0 0-15,0 0 1 16,0 0-1-16,0 0 0 0,0 0 0 15,0 0 0 1,0 0 0-16,0 0 0 0,0 0 0 16,0 0 0-16,0 0 0 15,0 0 0-15,0 0 0 16,4 0 0-16,7 0 0 16,7 0 0-16,5 0 0 15,1 0 0-15,4 0 0 16,5 0 0-16,-5 0 0 15,1-4 0-15,-3 0 0 16,-1 0 0-16,-4 0 0 16,-2-2 0-16,-1-2 0 15,3-1 0-15,-4 0 0 0,1-1 0 16,-1-3 0 0,2 4 0-16,-3-1 0 0,-6-1 0 15,1 4 0-15,-1 0 0 16,-6 1 0-16,0 1 0 15,1-3 0-15,-1 1 0 16,0-2 0-16,1-2 0 16,2-1 0-16,-3 0 0 15,1 1 0-15,-3-1 0 16,-2 1 0-16,0 2 0 16,0-3 0-16,0 3 0 15,0-1 0-15,-9 3 0 0,-2-2 0 16,-2 3 0-1,0-2 0-15,-6 2 0 0,1 3 0 16,-1-2 0-16,-4 1 0 16,-1 4 0-16,-1 0 0 15,1 0 0 1,2 0 0-16,-1 0 0 0,5 0 0 16,0 6 0-16,0 0 0 15,3 0-1-15,1 0 1 16,1-2 0-16,3 0 0 15,0 0 0-15,3-2 0 16,-1 2 0-16,0 0 0 16,0 3 0-16,-1-2 0 15,0 4 0-15,-2 0 0 16,0 3 0-16,2-1 0 0,0-2 0 16,0 1 0-16,3 0 0 15,-1 0 0-15,0 2 0 16,0 0 0-16,1 2 0 15,-1 2 0-15,0 2 0 16,-2 3 0-16,3-2 0 16,-3 4 0-16,-1-4 0 15,6 4 0-15,0-5 0 16,-1-1 0-16,5 3 0 16,0-6 0-16,0 1 0 15,0-1 0-15,0 1 0 16,0-4 0-16,7 4 0 15,11-6 0-15,2 2 0 16,6-4 0-16,6 1 0 16,-1-4 0-16,0 0 0 0,0-1 0 15,0-3 0-15,1 0 0 16,-1 0 0-16,3 0 0 16,2 0 0-16,-1 0 0 15,1-3 0-15,-5-5 0 16,-7 2 0-16,-8 2 0 15,-7 2 0-15,-5 0 1 16,-1 2-1-16,1-1-1 16,0-4 1-16,3-1 0 15,4 0 0-15,0-4-2 16,8-12-2-16,-4 2-14 0,-1-1-202 16</inkml:trace>
  <inkml:trace contextRef="#ctx0" brushRef="#br1" timeOffset="126507.1945">4973 4313 3740 0,'0'-2'157'15,"2"2"-89"-15,-2-2-22 0,0 0-16 16,0 0-13-1,0 0-5-15,0 0-3 0,0 0-5 16,0-1-1 0,2 3-1-16,-2-3-1 0,0 3 0 15,0 0 0-15,0 0-1 16,0 0 1-16,0 0-1 16,2 0 0-16,-2 0 0 15,5 0 0-15,-1 0 0 16,6 0 0-16,0 8 0 15,3 4 0-15,3 3 0 16,0-1 0-16,2 3 0 16,0 3 0-16,1 1 0 15,2 0 0-15,-1 1 0 16,-3 1 0-16,2-4 0 0,-6 0 0 16,1-3 0-1,-6-2 0-15,1-5 0 0,-5 0 0 16,0-4 0-16,0 2 0 15,-4-5 0-15,2-2 0 16,-2 1 0-16,0-1-1 16,0 0 1-16,0 0 0 15,0 0-1-15,-6 3 0 16,-4-3-1-16,-11 0-3 16,4-3-17-16,-1-7-174 0</inkml:trace>
  <inkml:trace contextRef="#ctx0" brushRef="#br1" timeOffset="126910.0071">5173 4277 3874 0,'0'0'139'16,"0"-2"-104"-16,0 2-18 16,0 0-7-16,0 0-5 15,0 0-4-15,0 2-1 0,-11 14 1 16,-5 4 1 0,-3 2-1-16,-4 6 1 0,-4 0-1 15,-2 1-1-15,-2 2 0 16,0 1 1-16,-2 2-1 15,1-1 0 1,1-3 0-16,4-2 0 0,3-6 0 16,6-4 0-16,7-7 0 15,2-2 0-15,5-3 0 16,-1-4 0-16,3 0 0 16,0 2 0-16,0-2-1 15,0 0-1-15,2-2-6 16,0 0-28-16,0 0-836 0</inkml:trace>
  <inkml:trace contextRef="#ctx0" brushRef="#br1" timeOffset="129931.8278">19848 4821 3841 0,'0'0'156'0,"0"0"-117"15,0 0-16-15,0 0-10 16,0 0-6-16,0 0-4 16,0 0 0-16,0 0-1 15,0 0-1-15,0 0-1 16,0 0 1-16,0 0 0 0,0 0-1 16,0 0 0-1,0 0 1-15,0 0-1 0,0 0 0 16,0 0 1-16,0 0-1 15,0 0 0-15,0 0 0 16,0 0 0-16,0-7 0 16,0-2 0-16,0-4 0 15,0-4 0-15,0 0 1 16,2-3-1-16,5-1 0 16,-1-2 0-16,5 0 0 15,1 4 0-15,1 1 0 16,1 4 0-16,1 0 0 15,1 4 0-15,1 1 0 16,1 2 0-16,3-1 0 16,-2 2 0-16,4 0 0 15,-3 1 0-15,-1 0 0 0,2 3 0 16,-4 2 0-16,-1 0 0 16,-3 0 0-16,1 0 0 15,-1 0 0-15,-3 9 0 16,0 0 0-16,-3 3 0 15,1 0 0-15,-2 2 0 16,-4 4 0-16,-2 2 0 16,0 0 0-16,0 4 0 15,0 0 0-15,-8 2 0 16,-4 2 0-16,-7 3 0 0,0-2 0 16,-8 2 0-1,-2 0 0-15,-4-1 0 0,-1-1 0 16,1-3-1-16,2-4 1 15,2-4 0-15,4-2 0 16,5-2 0 0,2-2 0-16,2-2 0 0,6-2 0 15,-4 2 0-15,3-2 0 16,-3 0 0-16,3-1 0 16,0 2 0-16,-3-3 0 15,4-1 0-15,-1 0 0 16,1-1 0-16,-1 1 0 15,3-2 0-15,0-1 0 16,2 2 0-16,2-1 0 0,1-3 0 16,1 3 0-16,2-1 0 15,-2-2 0-15,2 2 0 16,0-2 0-16,0 2 0 16,0-2 0-16,0 3 0 15,0-3 0-15,0 0 0 16,0 0 0-16,0 0 0 15,4 0 0-15,15 0 0 16,2 0 0-16,6 0 0 16,4 0 0-16,3 0 0 15,4 0 0-15,0 0 0 16,2 0 0-16,-3 0 0 16,2 0 0-16,-4 1 0 15,1 2 0-15,-3-2 0 16,1 2 0-16,1 0 0 0,-2-1 0 15,2 2 0-15,-2-1 0 16,0 0 0-16,-3-1 0 16,-1-2 0-16,-8 2 0 15,-1-2 0-15,-3 0 0 16,-9 0 0-16,-1 0 0 16,-3 0 0-16,-2 2 0 15,-2-2 0-15,2 0 0 16,-2 0 0-16,0 0 0 15,0 0 0-15,0 0 0 16,0 0 0-16,0 0 0 16,0 0 0-16,0 0 0 15,0 0 0-15,0 0 0 16,0 0 0-16,0 0 0 16,0 0 0-16,0 0 0 0,0 0 0 15,0 0-2-15,0 0 0 16,0 3-2-16,-10-1-8 15,-7-2-37-15,2 0-243 0</inkml:trace>
  <inkml:trace contextRef="#ctx0" brushRef="#br1" timeOffset="132343.6621">4409 6324 3030 0,'0'0'889'0,"2"0"-838"16,-2 0-15-16,0 0-6 15,2 0-12-15,-2 0-9 0,0 0-2 16,0 0 0 0,0 0-3-16,0 0-2 0,0 0 1 15,0 0-2-15,0 0 0 16,0 0-1-16,2 0 1 16,5 0-1-16,4 0 0 15,7 0 0-15,-2 0 0 16,4 0 0-16,-1 0 0 15,6 0 0-15,0 0 0 16,4 0 0-16,0 0 0 16,2-2 0-16,0-4 0 15,-2 0 0-15,-2 0 0 16,-4-2 0-16,-4 3 0 16,-3-2 0-16,-3-2 0 15,1 2 0-15,-1-3 0 0,-2-2 0 16,3 0 0-16,-6-5 0 15,1 3 1-15,-2-5-1 16,-4 1 0-16,-1 0 0 16,-2 2 0-16,0 2 0 15,0 0 0-15,0 2 0 16,-7 2 0-16,-2 2 0 16,0 0 0-16,-2 2 0 15,-3-1 0-15,1 4 0 16,-1 1 0-16,-1 0 0 15,-5 2 0-15,-3 0-1 16,-4 0 1-16,-1 0 0 0,-3 6 0 16,0 2 0-16,4-1 0 15,3 1-1-15,3 1 1 16,4-3 0-16,3 0 0 16,1-1 0-16,-1 4 0 15,-1 1 0-15,-3 2 0 16,-3 4 0-16,0 4 0 15,-4 3 0-15,0-2 0 16,5 1 0-16,3-2 0 16,3 1 0-16,3-1 0 15,2-1 0-15,1 3 0 16,-4 2 0-16,3 2 0 16,3 1 0-16,-2-1 0 15,4-3 0-15,4 0 0 16,0-5 0-16,7-4 0 0,13 0 0 15,7-4 0 1,4-5 0-16,2 2 0 0,1-5 0 16,-1 0 0-16,0-2 0 15,2 0 0-15,2 0 0 16,3 0 0-16,0 0 0 16,-1-4 0-16,-4-4 0 15,-6-3 0-15,-2 4 0 16,-10 0 0-16,-1 0 0 15,-5 2 0-15,-2 0 0 16,-2-1-1-16,2-3-2 0,6-8-2 16,1 0-10-1,-3 2-57-15</inkml:trace>
  <inkml:trace contextRef="#ctx0" brushRef="#br1" timeOffset="133442.2991">5129 5636 3280 0,'0'-4'603'0,"0"1"-533"15,0-2-31-15,0 1-12 16,0 1-11-16,0 1-3 16,0-3-4-16,0 3-1 15,0-2-3-15,0 0-1 0,0 0 0 16,0-1-2-1,0-3 0-15,2-2-1 0,4-1 0 16,6 1 0 0,-1 0-1-16,4 5 0 0,3 0 0 15,3 3 0-15,0 0 0 16,4 2 0-16,-2 0 0 16,-3 0 0-16,-5 0 0 15,-4 0 0-15,-4 13 0 16,-2 0 0-16,-3 7 0 15,-2 2 0-15,0 2 0 16,0 5 0-16,-5-3 0 16,-11 2 0-16,1-5 0 15,-1 0 0-15,3-2 1 16,1-7-1-16,4-2 0 16,6-3 0-16,2-5 0 15,0 0 0-15,0 0 0 0,0-2 0 16,4 2 0-1,10-2 0-15,5 1 0 0,2 0 0 16,3-1 0-16,-1 0 0 16,-4 0 0-16,-2 3 0 15,-5-2 0-15,-3 3 0 16,-1 2 0-16,-2 2 0 16,-4 0 0-16,2 0 0 15,-4-2 0-15,0 0 0 16,0 0 0-16,0-1 0 0,0 0 0 15,-8 1 0-15,-10 1 0 16,-2-2 1-16,-5 3-1 16,-1-4 0-16,-6 2 0 15,1-2 0-15,-2 1 0 16,2-3 0-16,4 1 0 16,2-3 0-16,9 3 0 15,5-3 0-15,5-2 0 16,2 1-1-16,4-1 0 15,-3 2-2-15,1 0-6 16,-3 1-12-16,1-3-150 0</inkml:trace>
  <inkml:trace contextRef="#ctx0" brushRef="#br1" timeOffset="135206.7807">483 9284 3813 0,'-2'0'165'0,"0"2"-143"0,-2-2-1 15,-2 0 0-15,4 0-8 16,0 0-3-16,0 0-3 16,2 0-3-16,0 0 0 15,0 0-1-15,0 0-1 16,-2 0 0-16,0 0-1 16,-1 0-1-16,-1-4 0 15,2-6 0-15,0-4 0 16,2-2 0-16,0-2 0 15,0 2 0-15,0-1 0 16,6 6 0-16,3 3 0 0,1 2 0 16,-2 4 0-1,3 0 0-15,-1 2 0 0,0 0 0 16,3 0 0-16,1 7 0 16,-3 6 0-16,0 3 0 15,-4 1 0-15,-5 8 0 16,-2 3-1-16,0 6 1 15,-14 3 0-15,-7 1 0 16,-8-1 0-16,-2-1 0 16,4-1 0-16,0-5 0 15,7-6 0-15,2-2 0 16,7-5 0-16,2-5 0 16,0-1 0-16,2-2 0 15,-2 0 0-15,1-4 0 16,-1 4 0-16,-1-3 0 0,4 0 0 15,2 0 0 1,1-1 0-16,1-2 0 0,2 3 0 16,0-3-1-16,0 0 0 15,9-1 1-15,11 0 0 16,7-2 0-16,4 0 0 16,7 0 0-16,0 0 0 15,-3 0 0-15,-4 0 0 16,-4 0-1-16,-6 0 0 15,-6 0 0-15,-1 0-1 16,-2-4-3-16,5-11-4 16,-4 0-23-16,-2 1-110 0</inkml:trace>
  <inkml:trace contextRef="#ctx0" brushRef="#br1" timeOffset="136302.4564">710 8857 3735 0,'-11'-2'126'0,"-2"0"-73"16,-7-2-9-16,0 2-16 15,-5 0-9-15,1 0-9 16,0 2 1-16,-1 0-1 0,0 0-3 16,6 0 2-16,-2 0-3 15,1 0-2-15,3 0 2 16,-6 4-3-16,1 4 0 15,-3 2 0-15,1 2-1 16,2 2-1-16,-3 1 0 16,4 0-1-16,0 3 0 15,0 0 0-15,-1 6 0 16,0 1 1-16,-2 5-1 16,-1 2 1-16,-2 1-1 15,-2 6 0-15,0 3 0 16,2 0 0-16,10 0 0 15,7-1 0-15,8 3 0 0,-6-5 0 16,8-1 0-16,0 3 0 16,0-4 0-1,0 1 0-15,0-1 0 0,0 1 0 16,0-1 0-16,0-4 0 16,0-1 0-16,0-1 0 15,16-8 0-15,5 2 1 16,8-6-1-16,0-1 0 15,0-1 0-15,-4-2-1 16,0-1 1-16,-6-4 0 16,4 1-1-16,-1-8 1 15,7 0 0-15,2-3 0 16,7 0 0-16,0 0 0 16,0 0 0-16,2 0 0 0,-2-3 0 15,-5 2-1-15,0-3 1 16,-1-5 0-16,-3-1 0 15,2-1 0-15,2-7 0 16,6-4 0-16,-2-3 0 16,-1-3 0-16,2 2 1 15,-7-1 0-15,-2 6 0 16,-4-2-1-16,-3 2 1 16,-5 1-1-16,-3-2 0 15,-1-4 1-15,-1-1 0 16,-1-2 0-16,3-2-1 0,-4-4 1 15,1 0-1 1,-4 1 0-16,-2-1 1 0,-5-2-1 16,0 0 0-1,0 2 1-15,-16-3-1 0,-9 0 0 16,-4 0 0-16,-2 4 0 16,0 4 0-16,2 3 0 15,2 8 0-15,8 2-1 16,2 10 0-16,4 7-1 15,5 0-9-15,3 3-57 0</inkml:trace>
  <inkml:trace contextRef="#ctx0" brushRef="#br1" timeOffset="139588.0641">4155 9222 3607 0,'0'-2'164'0,"0"-3"-17"16,-2 2-93-16,-3-1-13 15,2-1-16-15,1 2-8 16,0 1-7-16,2-2-5 15,-2-1-1-15,2 5 1 16,0-7-2-16,0 2-2 16,0 0 0-16,-2-1 0 15,2 0 1-15,-3-2-2 16,1 0 1-16,-2-3 0 16,-3 0-1-16,0-1 1 15,-2-2-1-15,-4 0 0 0,-1 0 0 16,2 2 0-16,-5-1 0 15,0 6 0-15,1-2 0 16,-1 7 0-16,-4 2 0 16,3 0 0-16,-1 0-1 15,1 4 1-15,0 10 0 16,4 3 0-16,1 1 0 16,6 3 0-16,3 4 0 15,2 3 0-15,2 2 0 16,0 2 0-16,0 3 0 15,0 6 0-15,0 3 0 16,0 3 0-16,0 0 0 16,0 1 0-16,0-4 0 0,0 0 0 15,0-11 0-15,0-8-1 16,0-4 1 0,0-7 0-16,0-3 0 0,0-6 0 15,0 2 0-15,0-5 0 16,0 5 0-16,0-2-1 15,0 2 1-15,0-3-2 16,0 2-2-16,-3-2-6 16,-3-2-32-16,2-2-178 0</inkml:trace>
  <inkml:trace contextRef="#ctx0" brushRef="#br1" timeOffset="139827.9959">3704 9547 3810 0,'0'-3'182'0,"0"0"-136"16,7-1-28-16,5-1-5 16,3 2-7-16,5-1-2 15,5-1-2-15,1 2-1 16,1 1-1-16,-1 0 0 15,-1 2 0-15,-2 0-1 16,8 0-6-16,-6 0-8 16,-4 0-57-16</inkml:trace>
  <inkml:trace contextRef="#ctx0" brushRef="#br1" timeOffset="140170.9848">4284 9479 3842 0,'-2'-5'193'16,"-1"5"-173"-16,-3 0-15 15,-6 0-3-15,-3 0-1 16,-1 12-1-16,-1 8 0 15,1-1 0-15,3 5 0 16,-3 2 0-16,5 2 0 0,-1 0 0 16,4-2 0-16,1-1 0 15,7-6 0-15,0-3 0 16,0-4 0-16,0 1 0 16,15-6-1-16,3 0 1 15,3-2-3-15,-2-1-7 16,12-4-9-16,-8 0-17 15,-1 0-110-15</inkml:trace>
  <inkml:trace contextRef="#ctx0" brushRef="#br1" timeOffset="140509.8663">4458 9564 3943 0,'0'0'99'0,"0"0"-90"16,0 2-7-16,0 3-1 15,13 2 5-15,12 0 0 16,1 1-1-16,3 0-3 15,3 1 0-15,-3 3-2 0,-5-1 1 16,-4-1-1-16,-4 0 0 16,-3 0-1-16,-4-2-2 15,-2 1 0-15,-5-2-5 16,-2-3-15-16,0-1-25 16,0-3-179-16</inkml:trace>
  <inkml:trace contextRef="#ctx0" brushRef="#br1" timeOffset="140763.0503">4610 9587 3887 0,'-5'6'85'0,"-2"2"-66"16,0 1 1-16,1 3-1 15,-1-1-7-15,3 3-5 16,-1 2-2-16,0 1-2 16,1-3-1-16,2 6-1 15,0-3-1-15,0-1 0 16,-3-2 0-16,3-1-5 16,-2-3-7-16,2-3-11 15,-1-5-30-15</inkml:trace>
  <inkml:trace contextRef="#ctx0" brushRef="#br1" timeOffset="141219.798">4778 9339 3924 0,'3'-3'109'15,"-3"3"-90"-15,5 0-12 0,1 0-3 16,7 0-1-16,5 12 2 15,0 7-3-15,4 2-1 16,-3 5-1-16,-4 4 1 16,-1 5-1-16,-4 1 0 15,-1 1 1-15,-5 0-1 16,-4-2 0-16,0 0 0 16,-2 0 0-16,-15-3-1 15,-4-5 1-15,-3-3 0 16,0-1 0-16,1-8-1 15,1-2 1-15,-1-4 0 16,8-2-1-16,-1-2 0 16,8-3-1-16,8 1-6 0,0-3-22 15,0 0-60-15</inkml:trace>
  <inkml:trace contextRef="#ctx0" brushRef="#br1" timeOffset="142078.853">5160 9689 3937 0,'0'0'89'15,"0"0"-73"-15,0 0-2 16,0 0-3-16,0 0-5 16,0 0-3-16,0 2-1 0,11 1-1 15,9-3 2-15,3 5-2 16,4-3 0-16,2 2-1 16,-4 0 1-16,2 1-1 15,-4-2 0-15,-3-1 0 16,-7 2 0-16,-4-4 0 15,-4 3-2-15,-5-3 0 16,0 0-5-16,0 0-12 16,0 0-197-16</inkml:trace>
  <inkml:trace contextRef="#ctx0" brushRef="#br1" timeOffset="142287.8023">5237 9561 2822 0,'0'-4'1198'0,"0"2"-1162"16,0-2-24-16,10 2-7 15,9 0 0-15,6-1-3 16,4 3-1-16,2 0-1 16,1 0 0-16,-6 0 0 15,1 0-4-15,9 0-4 16,-5 3-15-16,-4 2-108 0</inkml:trace>
  <inkml:trace contextRef="#ctx0" brushRef="#br1" timeOffset="142678.0563">6020 9471 3962 0,'-11'-4'54'0,"-5"2"-38"16,-3-1 1-16,-4 3-8 16,-1 0-3-16,-3 0-3 15,2 7 0-15,1 5 1 16,0 4-2-16,-3 4 0 15,2 2-2-15,0 0 0 16,4 4 1-16,-2-3-1 0,3 3 0 16,7-1 0-16,1-4 0 15,6 4 0-15,3-3 0 16,3-2 0-16,0-2 0 16,19-1 0-16,12-8 0 15,6-2-1-15,8-6 0 16,0-1 1-16,1 0-4 15,-10 0-9-15,-12 0-60 0</inkml:trace>
  <inkml:trace contextRef="#ctx0" brushRef="#br1" timeOffset="143155.0062">6201 9715 3938 0,'0'-4'66'0,"0"-2"-51"15,0 2 3-15,0-3-4 16,0 4-5-16,-2 1-1 16,-5 2-4-16,-4 0-2 15,0 0-2-15,-2 2 0 16,-1 10 0-16,3 0 0 15,2 2 0-15,4 0 0 0,5-1 0 16,0-2 0-16,0-1 0 16,5-1 0-16,15-2 0 15,4-2 0-15,5-5-1 16,7 0 0-16,2 0 0 16,0-2 1-16,-2-10 0 15,-5-3 0-15,-9-1 2 16,-6 3 2-16,-12-1-1 15,-4-1-1-15,0 1 0 16,-2 2-2-16,-16 4 1 16,-4 2-1-16,-3 3 0 15,0 3 0-15,4 0 0 16,0 3 0-16,5 8-1 0,6 1-1 16,3-1-2-1,7 1-5-15,0-3-33 0,0-4-343 0</inkml:trace>
  <inkml:trace contextRef="#ctx0" brushRef="#br1" timeOffset="143578.0571">6701 9651 3744 0,'10'-8'257'16,"1"1"-219"-16,-1 2-22 15,-4 1-4-15,-4 1-2 0,-2 3-5 16,0 0-2 0,0 0-2-16,-4 0 0 15,-16 0-1-15,-7 3 0 0,-2 6 0 16,0 0 0-16,7 2 0 16,6-4 0-16,8 3 0 15,3-1 0-15,5-2 0 16,0 1-1-16,5 2 0 15,12-2 0-15,5 3 1 16,3-2-1-16,-2 1 1 16,-2 1 0-16,-3 0 0 15,-3 3 0-15,-3 1 0 0,-5 0 0 16,-5-1 0 0,-2 3 0-16,0-3 0 15,-13-2 1-15,-7 1-1 16,-5-2 0-16,0-1 1 15,-4 0-1-15,1-3 0 0,1 0-1 16,2-6-6-16,5-1-30 16,9 0-406-16</inkml:trace>
  <inkml:trace contextRef="#ctx0" brushRef="#br1" timeOffset="144338.5681">7318 9367 428 0,'0'-4'3581'0,"0"1"-3532"0,0 3-42 16,-5 0-3-16,-6 0-2 15,-2 5-1-15,-3 12 3 16,3 7 0-16,0 5-2 15,1 5-1-15,1 3-1 16,3 6 1-16,-2 1-1 16,-1-1 1-16,-3 3-1 15,3-7 0-15,1-3 0 16,3-6 0-16,7-6 0 0,0-3 0 16,2-7 0-1,22-2 0-15,9-5 0 0,6-3 0 16,3-4 0-16,1 0 0 15,-5 0-2-15,-3 0-1 16,-6-1-4 0,2-11-4-16,-6 0-34 0,-8 0-265 0</inkml:trace>
  <inkml:trace contextRef="#ctx0" brushRef="#br1" timeOffset="144653.7679">7567 9599 3994 0,'0'0'59'0,"0"0"-54"15,0 0-3-15,0 0 4 16,0 2-2-16,14 4 3 15,3 0-3-15,6 3-3 16,2 2 0-16,2 3-1 16,-4 0 0-16,-2 2 0 15,-3 1 0-15,-7-2 1 16,-3-1-1-16,-3 3-1 16,-2-5 1-16,-1-3-3 15,4-3-4-15,1-1-7 16,1-5-57-16</inkml:trace>
  <inkml:trace contextRef="#ctx0" brushRef="#br1" timeOffset="144916.9293">7812 9627 3868 0,'0'0'151'15,"-4"2"-140"-15,-2 10-4 16,-5 3 8-16,-1 2-8 0,-5 4-1 16,-2 4-1-1,-1-1-1-15,1 2-2 16,0-2-1-16,4-3-1 16,6-3 0-16,2-6 0 0,5-5-3 15,2-2-1-15,2-5-4 16,14 0-11-16,2-5-76 0</inkml:trace>
  <inkml:trace contextRef="#ctx0" brushRef="#br1" timeOffset="145464.7027">8018 9203 3951 0,'6'-3'62'16,"4"-1"-39"-16,1-1-2 15,4 3-8-15,1-1-7 16,4 3-2-16,-3 0-1 16,4 0-2-16,-2 0 0 15,2 12 0-15,3 5 0 16,1 6-1-16,2 5 1 16,0 6-1-16,-1 5 0 0,-2 3 0 15,-1 5 0-15,-8 1 0 16,-1 5 0-1,-8-4 0-15,-4 4 0 0,-2-4 0 16,0 0 0-16,-4-3 0 16,-14 0 0-16,-1-2 0 15,-4-3 0-15,-2-1 0 16,1-6 0-16,0-3 0 16,1-4 0-16,1-5 0 15,-1-4 0-15,4-2 0 16,1-2 0-16,2-4 0 15,0-1 0-15,6-5 0 16,0 0 0-16,3-1-1 0,1-3-3 16,2 0-9-16,-1 0-85 15</inkml:trace>
  <inkml:trace contextRef="#ctx0" brushRef="#br1" timeOffset="146836.0421">18312 9254 3979 0,'4'-5'71'16,"-2"3"-61"-16,0-1-2 0,-2 1-1 16,0 2-1-1,0 0-5-15,0 0 0 0,-2 0-1 16,-15 0 1-16,-6 2-1 16,-3 8 2-16,-3 6-1 15,-5 7-1-15,-1 3 1 16,-4 8-1-16,-3 5 0 15,0 8 0-15,7 0 0 16,2 2 1-16,12-3-1 16,5-5 0-16,9 0 0 15,5-7 0-15,2-2 0 16,0-1 0-16,0-5 0 16,9-5 0-16,7 0 0 15,3-5 0-15,2 0 0 0,1-2 0 16,1-2-1-16,1-3 0 15,0-2-1-15,3-2-1 16,2-2-2 0,11-3-4-16,-7 0-18 0,-4-6-566 0</inkml:trace>
  <inkml:trace contextRef="#ctx0" brushRef="#br1" timeOffset="147969.9883">18577 5304 3865 0,'-4'0'96'0,"-1"0"-65"16,-2 0-12-16,-1 0 11 15,-1 0-18-15,1 0-10 16,6 0-1-16,0 0 0 16,2 1 1-16,0 6 1 0,0 1 0 15,0 4 0-15,0 2-1 16,0 3 2-16,0 6-2 15,0 0-1-15,0 2-1 16,7-3 1-16,11-6 0 16,7-6 1-16,4-6 0 15,0-4 0-15,0 0 0 16,-2-10-1-16,-6-6-1 16,-3-3 1-16,-5-4-1 15,-1 3 1-15,-5-3-1 16,-5 2 0-16,-2-1 0 15,0 2 1-15,0 4-1 16,-16 4-1-16,-8 6 0 16,-5 6-2-16,-14 6-7 0,10 12-24 15,8 0-263-15</inkml:trace>
  <inkml:trace contextRef="#ctx0" brushRef="#br1" timeOffset="148910.0596">18655 9493 3974 0,'0'-4'59'0,"0"0"-40"0,0-2-5 16,0-1-4-16,0 2-4 15,0 0-1-15,0 3-3 16,0 2-1-16,0 0 0 16,0 0-1-16,0 0 1 15,0 0-1-15,6 12 0 16,8 6 0-16,1 7 0 15,6 4 0-15,3 5 0 16,1 5 0-16,0 0 0 16,-4-1 0-16,2-6 0 15,-1 2-1-15,0-7 1 16,-4-4-1-16,1-5 0 16,-7-6 0-16,-1-6-1 15,-1-1-1-15,-2-5-2 16,1 0-6-16,-1 0-41 0</inkml:trace>
  <inkml:trace contextRef="#ctx0" brushRef="#br1" timeOffset="149217.8316">18974 9552 3990 0,'0'0'68'0,"0"0"-61"16,0 0-5-16,-6 0 0 15,-11 14 2-15,-1 7 0 0,1 2-2 16,-1 3 0 0,3 1 0-16,-1 4-1 0,3 1 0 15,-3-2-1-15,5-2 0 16,0-2 0-16,3-4 1 15,6-5-1-15,0-2-1 16,0-3 0-16,0 0-1 16,2 2-4-16,0-2-6 15,0-4-46-15</inkml:trace>
  <inkml:trace contextRef="#ctx0" brushRef="#br1" timeOffset="149722.8241">19248 9844 845 0,'0'0'3141'0,"0"0"-3094"16,0 0-39-16,0 0-6 15,-2 0 4-15,-10 0 0 16,-3 7 0-16,1 6-1 0,1 4-1 16,3-3-3-16,-2 3-1 15,5-2 1-15,3 2-1 16,2-1 0-16,2-4 0 15,0-2 1-15,6-2-1 16,19-1 1-16,4-7 0 16,4 0 0-16,1 0-1 15,-5 0 0-15,-7-12 0 16,-7-1 1-16,-3-3 1 16,-5-1-1-16,-7-3 1 15,0 3-1-15,0 1 0 16,-5 2-1-16,-7 2 0 15,0 6 1-15,0 3-1 16,1 3 0-16,5 0-2 0,1 0-4 16,5 10-2-16,5 1-14 15,12-7-76-15</inkml:trace>
  <inkml:trace contextRef="#ctx0" brushRef="#br1" timeOffset="149967.1252">19607 9823 3625 0,'11'0'370'16,"7"0"-341"-16,4 0-19 15,5-4 3-15,6 3-6 0,6-3-2 16,-2 0-1-1,-1 1-1-15,-5 2-1 0,-11-2-1 16,-9 3-1-16,-11-2-4 16,0 1-13-16,0-1-51 0</inkml:trace>
  <inkml:trace contextRef="#ctx0" brushRef="#br1" timeOffset="150199.6539">19658 9661 3973 0,'16'-2'71'0,"6"-1"-61"16,6-4-1-16,9-1-1 16,1 3-1-16,-1-4-4 15,1 4-1 1,-7 2-2-16,-4-1 0 0,-9 2-1 15,-5 2-1-15,1 0-9 16,-5 0-45-16,-1 0-264 0</inkml:trace>
  <inkml:trace contextRef="#ctx0" brushRef="#br1" timeOffset="150797.3166">20619 9629 3608 0,'0'0'394'16,"0"-7"-357"-16,0 4-22 15,0-3-6-15,-9 3-3 0,-5 3-4 16,-1 0-1-16,-1 0 2 16,3 0 0-16,-1 0-1 15,4 0-1-15,-4 9 0 16,3 3-1-16,0 4 0 15,-3 2 0-15,3 4 0 16,3 0 0-16,2 2 0 16,4-1 0-16,2-2 0 15,2 0 0-15,19-4 1 16,10-2-1-16,7-1 0 16,7-4 0-16,3-4 0 15,-1-1 0-15,-1-1 0 0,-9-4 0 16,-6 0 0-1,-8 0 0-15,-8 0 0 16,-4-9 1-16,-2-4 0 0,-4-2 1 16,-3-2-1-1,-2 2-1-15,0-4 0 0,0 1 1 16,0 2-1-16,-7 2 0 16,-2 4 0-16,2 2-1 15,-1 4 0-15,1 2-2 16,0 2-7-16,0 0-11 15,5 0-94-15</inkml:trace>
  <inkml:trace contextRef="#ctx0" brushRef="#br1" timeOffset="151779.045">21816 9689 4016 0,'2'-4'48'16,"0"1"-38"-16,-2 3-4 0,3 0-4 15,-3 0-1-15,2 0 0 16,-2 12-1-16,0 8 1 15,0 8-1 1,0 7 1-16,0 3-1 0,0 5 1 16,-2 1-1-16,-8-2 0 15,-3-4 0-15,2-4 0 16,2-7 0-16,3-6-2 16,6-9 0-16,0-6-5 15,0-6-3-15,0 0-21 16,2-6-184-16</inkml:trace>
  <inkml:trace contextRef="#ctx0" brushRef="#br1" timeOffset="152093.9658">21742 9726 3894 0,'3'-23'86'0,"10"-3"-54"16,5-2-7-16,4-2-9 15,0 4-8-15,0 6 0 16,1 6-4-16,0 4-2 15,0 5 0-15,2 5-1 16,0 0-1-16,-5 0 0 16,-3 11 0-16,-3 5-1 15,-5 3 1-15,-5 6-1 16,-2-1 1-16,-2 0-2 0,0-2 1 16,-8-2 0-16,-11-2 0 15,0-3 1-15,-3-6 0 16,1-3 0-16,0 1 0 15,-2-6 0-15,5-1 1 16,3 2-1-16,6-2-3 16,2 0-3-16,4 0-10 15,3 0-65-15</inkml:trace>
  <inkml:trace contextRef="#ctx0" brushRef="#br1" timeOffset="152545.3193">22278 9675 3293 0,'2'-2'652'0,"-2"0"-582"15,0 2-48-15,0 0-16 16,0 0-4-16,-5 6-2 15,-6 6 1-15,-2 2 0 16,-1 0 1-16,3 0 0 16,5 0-1-16,4-2 0 15,2 0 0-15,4-2-1 16,17-2 1-16,14-6 0 0,2-2 1 16,1 0 4-1,0 0-2-15,-7-14 1 16,-4-1 0-16,-11-2-2 0,-7 0 0 15,-7-4-1 1,-2 1-1-16,0 0-1 0,-15 0 0 16,-6 2 0-16,3 1 0 15,-1 8 0-15,0 5 1 16,1 4-1-16,3 0 0 16,4 2-1-16,2 9 0 15,2 1 0-15,7 2-1 16,0 3-6-16,9-7-25 15,9-2-200-15</inkml:trace>
  <inkml:trace contextRef="#ctx0" brushRef="#br1" timeOffset="152767.0394">22629 9622 3088 0,'5'0'865'15,"-3"0"-829"-15,2 5-8 16,1 4-6-16,-2 2-6 16,-3 1-5-16,0 0-6 15,0 2-3-15,0-2-1 16,0-2-1-16,0-2 0 16,-8-8-4-16,6 0-9 0,-2 0-79 15</inkml:trace>
  <inkml:trace contextRef="#ctx0" brushRef="#br1" timeOffset="152935.9452">22629 9622 3956 0,'43'-137'64'16,"-25"135"-44"-16,0 2-10 15,3 0-5-15,0 0-3 16,-3 7-2-16,4 9-1 15,-6 1-19-15,-1-3-61 0</inkml:trace>
  <inkml:trace contextRef="#ctx0" brushRef="#br1" timeOffset="153239.3556">22806 9731 3702 0,'0'7'181'0,"0"-2"-111"16,0-1-31-16,0-2-10 15,0-2-6-15,0 0-6 16,2 0-2-16,6-6-11 16,6-11-3-16,2-2 1 15,2-3-2-15,1 0 0 16,2 2 0-16,-1-1 0 16,-5 6 1-16,1 3-1 15,-3 4 0-15,-3 4 0 16,-4 4 0-16,1 0-1 15,-3 0 1-15,0 4 0 0,-2 10-1 16,-2 2 1 0,0 0-2-16,0-2-3 0,0 0-2 15,6-2-1-15,-2-3-10 16,3-6-34-16</inkml:trace>
  <inkml:trace contextRef="#ctx0" brushRef="#br1" timeOffset="153529.0453">23526 9392 3975 0,'0'0'70'0,"0"0"-58"16,0 0-2-16,0 0-5 15,0 7-2-15,0 12 2 16,0 7-3-16,0 4 0 16,-5 7-1-16,5-1-1 15,0 0 0-15,0 0 1 16,0-4-1-16,5-3 0 16,10-6 0-16,3-5-1 15,-3 1-2-15,-3-6-8 16,-5-6-37-16</inkml:trace>
  <inkml:trace contextRef="#ctx0" brushRef="#br1" timeOffset="153719.1703">23425 9610 3895 0,'0'-7'120'16,"0"-1"-94"-16,2 3-9 15,12 2-8-15,5 3-3 16,4 0-3-16,6 0 0 15,0 0-2-15,0 0-1 16,0 2 0-16,-2 4-1 16,-2-6-7-16,-10 0-9 15,-3 0-124-15</inkml:trace>
  <inkml:trace contextRef="#ctx0" brushRef="#br1" timeOffset="154093.7413">23998 9115 3789 0,'6'0'199'15,"4"0"-162"-15,1 7-12 16,5 13-11-16,3 6-6 15,2 9-2-15,3 6-3 16,1 8-1-16,-3 2 0 0,-6 7-1 16,-8 0 0-1,-8 5-1-15,0-3 0 0,-15-2 0 16,-14-2 0-16,-5-6 0 16,-1-4 0-16,-3-6 0 15,0-5 0-15,3-8 0 16,1-3 0-16,5-4 0 15,5-6 0-15,3-3 0 16,6-3 0-16,-1 0-3 16,-6-6-4-16,4 1-27 15,4-3-412-15</inkml:trace>
  <inkml:trace contextRef="#ctx0" brushRef="#br1" timeOffset="156826.2027">4335 11297 3734 0,'0'-5'275'0,"0"-2"-244"15,0 1-21-15,0 0-5 0,0 2-1 16,0 0 0-16,0 0 1 16,0 3-2-16,-2-2-1 15,0 3 0-15,-3 0 1 16,0-2 0-16,1 2-2 16,-4-2 1-16,-3 0-1 15,-3 2-1-15,1-2 1 16,-3 2-1-16,-1-2 1 15,-2 2-1-15,-1 0 0 16,0 0 0-16,-2 0 0 16,2 0 0-16,-5 4 0 15,3 5 0-15,-2 0 0 0,-1 1 0 16,-2 3 0 0,2 0 0-16,2 1 1 0,-2 4-1 15,2 5 0-15,3 3 0 16,0 4 0-16,2 2 0 15,5 0 0-15,2-1 0 16,6 1 0-16,3 0 0 16,2-6 0-16,0-3 0 15,0-5 0-15,2-1 0 16,14-5 0-16,2-7 0 16,6-1 0-16,3-4 0 15,2 0 0-15,-2 0 0 16,-2 0 0-16,1 0 0 15,0-1-2-15,6-6-2 16,19-9-7-16,-9 2-42 16,-3 0-802-16</inkml:trace>
  <inkml:trace contextRef="#ctx0" brushRef="#br1" timeOffset="157303.0586">4460 11497 3868 0,'-2'0'106'16,"-2"0"-69"-16,-6 0-10 15,1 0-11-15,-1 0-9 16,-2 3-3-16,-1 7 1 0,1 2-1 15,3 2-1-15,1 2-1 16,1-2-1-16,5 2-1 16,2-2 0-16,0 3 0 15,0-6 0-15,7 1 1 16,8-1-1-16,7-8 0 16,5-1 0-16,7-2 0 15,1 0 0-15,6-14 0 16,-3-6 0-16,-3-2 0 15,-2-2 0-15,-8 0 0 16,-5-1 0-16,-9 6 0 0,-6 0 0 16,-5-1 1-1,0 5-1-15,0 1 1 0,0 4-1 16,-3 3 0-16,-1 4 0 16,2 1 0-16,2 2 0 15,-2 0-1-15,0 0-5 16,2 5 0-16,0 6-7 15,0-4-37-15,6-2-194 0</inkml:trace>
  <inkml:trace contextRef="#ctx0" brushRef="#br1" timeOffset="157799.2947">5091 11351 3855 0,'0'0'108'16,"0"0"-89"-16,0 0-11 16,-7 3 6-16,-6 4-7 15,0 1 0-15,-1 2 2 16,-1-1-1-16,1-1 0 15,1 0 1-15,1-2-3 16,6 0-3-16,1 0-1 16,3-1-2-16,2 2 0 0,0-2 0 15,0 2 0-15,11-2 1 16,5 2-1-16,1-3 0 16,4 2 0-16,1 2 0 15,-2 1 0-15,2 0 0 16,-3 3 0-16,-4 0 0 15,-1 2 0-15,-8 2 0 16,-2 0 0-16,-4 0 0 16,0 0 0-16,0 2 0 15,-20 1 4-15,-2-4-1 16,-5 4 0-16,-2-4 0 16,3 1-1-16,1-4-1 15,8-1-1-15,3-3 0 16,7-2-3-16,7-4-4 0,0-2-11 15,7 0-74-15</inkml:trace>
  <inkml:trace contextRef="#ctx0" brushRef="#br1" timeOffset="159933.6862">6058 11035 3849 0,'0'-8'98'0,"0"-1"-53"16,3 2-13-16,-3-3-12 15,0-1-6-15,0 4-3 16,0 0-5-16,0 3-2 16,0 0-1-16,0 0-1 15,0 2 1-15,0 2-2 16,0 0-1-16,0 0 0 15,0 0 0-15,0 0 0 0,-10 10 0 16,-5 11 0-16,-5 7 0 16,-3 3 0-16,0 10 0 15,-6 2 0-15,-3 6 0 16,-2 5 0-16,-2 0 1 16,5-1-1-16,7-1 0 15,9-6 0 1,10-5 0-16,5-8-1 0,0-5 1 15,5-2 0-15,13-4 0 16,-1-1 0-16,-1-1-1 16,-1-1 1-16,-1 0 0 15,-5 1 0-15,-1-3-1 16,1-1 0-16,1-2 1 16,-4-3-1-16,3-1 0 15,0-6 1-15,0-1-1 0,2-3 0 16,5 0-1-16,9 0-6 15,-4-5-13-15,-1-7-81 0</inkml:trace>
  <inkml:trace contextRef="#ctx0" brushRef="#br1" timeOffset="160384.9847">6296 11168 3860 0,'0'0'162'16,"14"0"-144"-16,11 0-10 15,4 0 1-15,4 0-5 16,5 0 1-16,2-3-1 15,1 1-1-15,-6 0 0 0,-4 2-2 16,-6 0 0-16,-10 0-1 16,-4 0 0-16,-4 0 0 15,-2 0-2-15,-1 0-2 16,-4 0-3-16,0 0-19 16,0 0-92-16</inkml:trace>
  <inkml:trace contextRef="#ctx0" brushRef="#br1" timeOffset="160619.5853">6477 11165 3663 0,'-2'3'267'0,"-2"4"-219"0,1-2-13 16,-1 4-7-16,2 3-14 15,2 2-5-15,-4 6-4 16,-2 2-2-16,-2 2-1 15,-3 5-1-15,-3-4-1 16,3 1 1-16,5-4-1 16,1-4-1-16,3-5-1 15,2-5-1-15,0-7-2 16,2-1-6-16,11 0-26 0</inkml:trace>
  <inkml:trace contextRef="#ctx0" brushRef="#br1" timeOffset="160879.877">6609 11157 3912 0,'0'0'113'0,"0"0"-93"15,0 0-12-15,0 4 0 16,0 12 0-16,0 0-3 15,0 5-1-15,0 0-2 16,0 1-1-16,0 0 0 16,0 0-1-16,0-2 0 15,-5-2 0-15,1-2-1 16,-1-2-3-16,5-2-4 0,-2-3-13 16,2-6-99-16</inkml:trace>
  <inkml:trace contextRef="#ctx0" brushRef="#br1" timeOffset="161170.712">6215 11548 3720 0,'-2'4'233'0,"-2"2"-207"0,2 2-15 16,2-2 4-16,0 2-2 16,10-4 2-16,15-2-3 15,10-2-3-15,7 0-5 16,5 0-2-16,-3-10 0 16,-2 0 0-16,-3 2-1 15,-8 2 0-15,-6 2-1 16,-6 2-3-16,-3 2-12 15,-7 0-48-15</inkml:trace>
  <inkml:trace contextRef="#ctx0" brushRef="#br1" timeOffset="161720.5031">6429 11726 3811 0,'8'0'178'16,"1"0"-152"-16,5 0-6 16,-1 0-9-16,1-1-5 15,-1-2-2-15,0 2-1 16,0 1 0-16,3 0 1 15,2 0-2-15,-5 0 0 16,1 0 1-16,-4 0-2 16,-3 0-1-16,-4 4 0 0,-1 1 0 15,-2 5 0-15,0 3 0 16,0-1 0-16,0 3 0 16,-9 2 0-16,0-2 0 15,-2-1 0-15,2 3 0 16,2-5 0-16,5 0 0 15,2-4-1-15,0-2-1 16,14 0 1-16,5-2 0 16,6 2 1-16,-5-2-1 15,-2 0 1-15,-7 0 0 16,-2 2 0-16,-2 0 0 0,-7 3 1 16,0 0 0-1,0-1 0-15,0 2 0 0,-13-2 0 16,-4 3 1-1,-3 1 0-15,1-3-2 0,-2-1 1 16,4 0-1-16,1-4-3 16,1-4-8-16,1 0-45 15,7 0-1548-15</inkml:trace>
  <inkml:trace contextRef="#ctx0" brushRef="#br1" timeOffset="162410.4234">7150 10909 3883 0,'3'-3'136'0,"2"1"-107"0,1 2-14 16,3 0-6-16,5 0-3 15,1 0-4-15,5 10-1 16,-1 8 0-16,2 8-1 16,-5 5 1-16,-5 3-1 15,-3 7 1-15,-3 5-1 16,0 1 0-16,-3 5 0 15,2 2 0-15,3-2 0 16,4-3-1-16,0-3 1 0,2-6-1 16,3-5 1-1,-3 0 0-15,-4-5 0 0,-6 0 0 16,-3 3 0-16,0 1 0 16,-9-1 0-16,-4 4 0 15,-1-1 0-15,1 2 0 16,2 0 0-16,1-2 0 15,0 0 0-15,-1-2 0 16,-5-2 0-16,0-2 0 16,-2 0 0-16,-2-2 0 15,-3 0 0-15,4-1 0 16,1-6 0-16,1-1 0 16,3-5-1-16,1-4-1 15,3-2-2-15,-1-4-2 0,3 0-6 16,-1-5-66-16</inkml:trace>
  <inkml:trace contextRef="#ctx0" brushRef="#br1" timeOffset="164752.975">236 12787 3870 0,'0'0'154'16,"0"0"-124"-16,0 0-12 16,0 0-9-16,0 0-6 15,0 0-1-15,0 0-1 16,0 0 0-16,0 0 0 16,0 0 0-16,0 0-1 15,0 0 0-15,0 0 1 16,0 0-1-16,0 0 0 15,0 0 0-15,0 0 0 16,0 0 0-16,0 0 1 0,0 0-1 16,0 0 0-16,6-3 0 15,7-9 0 1,6-1 0-16,1 0 0 0,-5-2 0 16,1 7 0-16,-5 2 0 15,-2 3 0-15,0 3 0 16,0 0 0-16,6 0 0 15,3 0 0-15,0 0 0 16,0 9 0-16,-4 3 0 16,-4 4 0-16,-3 0 0 15,-5 4 0-15,-2 0 0 16,0 3 0-16,0 1 0 16,-11-2 0-16,0-2 0 15,2-3 0-15,5-3 0 16,1-2 0-16,3 0 0 0,0-4-1 15,0 1 1-15,0 1 0 16,9-3-1-16,9 2 1 16,1-1 0-16,2 2 0 15,-1 2 0-15,-1 0 0 16,-4 0 0-16,-2 2 0 16,-6-1 0-16,-5 2 0 15,-2 3 0-15,0-2 0 16,0 0 0-16,-14 0 0 15,-1-4 0-15,-3 0 0 16,-1-1 0-16,-6-2 0 0,0-1 0 16,1 1 0-1,3-5 0-15,2-3-1 0,5-1-1 16,5 0-2-16,5-10-9 16,4-8-98-16</inkml:trace>
  <inkml:trace contextRef="#ctx0" brushRef="#br1" timeOffset="165862.9263">619 12455 1517 0,'-7'-5'2379'16,"-3"1"-2303"-16,-2-1-39 0,1-2-11 15,-2 2-7 1,1 0-10-16,1 2-1 0,3-2-3 16,-4 3-3-16,1 2-1 15,-5 0 0-15,1 0-1 16,-5 0 0-16,-3 2 1 15,2 4 0-15,-2 4-1 16,1-1 1-16,0 0-1 16,2 1 0-16,-1-2 0 15,4 0 0-15,-1 3 0 16,-1-4 1-16,6 3-1 16,-3 2 0-16,3 1 0 15,3 3 0-15,-4-2 0 16,-1 2 0-16,1 2 0 15,-1 2 0-15,1 0 0 0,3 2 0 16,0 3 0 0,2 2 0-16,2 4 0 0,3 1 0 15,-3-1 0-15,3 0 0 16,-1-4 0-16,2 0 0 16,1-1 0-16,2-2 0 15,0-1 0-15,0 2 0 16,0-1 0-16,5 0 0 15,9 2 0-15,-1 0 0 16,3 3 0-16,-3-4 0 16,3 3 0-16,-3-3 0 15,0-4 0-15,3-3 0 16,2-1 0-16,-1-3 0 0,3-4 0 16,1-1 0-16,0-1 0 15,2 1 0-15,4-6 0 16,2 2 0-16,4-5 0 15,7 0 0-15,5 0 0 16,1 0 0-16,0-7 0 16,-5-3 0-16,-5 1 0 15,-7 1 0-15,-4 0 0 16,-7 1 0-16,-3 0 0 16,1-3 0-16,-3-3 1 15,1-5-1-15,1-1 1 16,-1-6 0-16,-1-1 0 0,-2-4 0 15,-2-3-1 1,0-2 1-16,-3-3-1 0,-1 2 0 16,-3 0 1-16,1 3-1 15,-3 3 0-15,0 0 0 16,0 2 0-16,0-2 0 16,0 0 0-16,-5-2 0 15,-2 0 0-15,-3 2 0 16,1 4 0-16,-3 2 0 15,1 6 0-15,0 2 0 16,2 4 0-16,0 3 0 16,-2 6-1-16,2 3 0 15,-2 0-1-15,-7 0-4 16,3 1-12-16,1 6-88 0</inkml:trace>
  <inkml:trace contextRef="#ctx0" brushRef="#br1" timeOffset="168362.6967">4174 12789 3915 0,'0'-2'98'16,"0"-1"-75"-16,0 0-7 15,0-1-10-15,0 0-3 16,0-2 0-16,0-2 2 0,3 2-1 16,-1-1 1-1,1-1-1-15,-3-1-2 0,0 3 1 16,0-2-2-16,0 0-1 15,0 1 1-15,0-6-1 16,-5 1 0-16,-9-2 0 16,-1 0 1-16,-5 1-1 15,-3 1 0-15,1 5 0 16,-2 1 0-16,-1 6 0 16,1 0 0-16,-1 0 0 15,2 4-1-15,4 10 1 16,3 1 0-16,3 4 0 15,4 3 0-15,6 2 0 16,3 2 0-16,0 4 0 0,0 3 0 16,12 1 0-16,3 1 0 15,3 0 0-15,-5-1 0 16,-1-2 0-16,-6-2 0 16,-3-2 0-16,-3-2 0 15,0-4 0-15,0-4 0 16,0-2 0-16,0-4 0 15,0 0 0-15,-3-4 0 16,1-1 0-16,0-2-1 16,0 1 0-16,0 0-2 15,0-2-2-15,-10-2-5 16,3-2-17-16,-1 0-124 0</inkml:trace>
  <inkml:trace contextRef="#ctx0" brushRef="#br1" timeOffset="168583.8421">3777 13084 3821 0,'0'-2'173'16,"0"-2"-133"-16,6 1-16 16,7-6-10-16,7 3-6 15,7-4-4-15,8 3-3 16,7-2 1-16,6 1-2 15,0 2 0-15,-5 3 0 16,-5 2 0-16,2 1-4 0,-11 0-6 16,-5 0-34-16</inkml:trace>
  <inkml:trace contextRef="#ctx0" brushRef="#br1" timeOffset="168904.0633">4732 12946 3903 0,'0'-9'118'16,"0"6"-95"-16,-12-1-10 0,-3 4-7 16,-3 0-5-1,-1 0 0-15,-2 14 0 16,1 6 0-16,0 4 0 0,2 4 1 15,3-1-1-15,1 2 1 16,5 0 0-16,5-6-1 16,4 1 0-16,0-4-1 15,4-2 0-15,14-1 1 16,6-6-1-16,3-3 1 16,7-1-1-16,-1-6-4 15,12-1-5-15,-7 0-20 16,-7-8-204-16</inkml:trace>
  <inkml:trace contextRef="#ctx0" brushRef="#br1" timeOffset="169146.5054">4942 13066 3951 0,'0'0'66'0,"2"0"-42"16,2 0-6-16,3 0-8 15,1 2-2-15,6 10-4 16,1 4-2-16,4 1 0 16,-1 3-2-16,-3-3 1 15,3 1-1-15,-5-2 0 16,1-4 0-16,-1-3-1 16,0-4-1-16,3-5-7 15,-1 0-23-15,-3 0-170 0</inkml:trace>
  <inkml:trace contextRef="#ctx0" brushRef="#br1" timeOffset="169350.3883">5169 13094 3927 0,'0'0'95'0,"0"0"-70"16,0 0-15-16,-7 0-8 16,-4 0 4-16,-3 10 2 15,-3 7-2-15,1 0-3 16,1 4-2-16,1-1 0 15,3-1-1-15,7 1 0 16,2-1 1-16,2-5-1 16,0-4-2-16,13-10-4 15,5 0-14-15,1 0-824 0</inkml:trace>
  <inkml:trace contextRef="#ctx0" brushRef="#br1" timeOffset="169699.6706">5361 12927 3926 0,'2'0'105'0,"2"0"-83"16,3 0-8-16,6 0-9 15,5 12 1-15,3 7-4 0,2 5-1 16,2 3 0-16,-2 4-1 15,-3 1 1-15,-5 0-1 16,-6 2 1-16,-6 0-1 16,-3 2 1-16,-3-2-1 15,-17-1 0-15,-7-1 1 16,-2-5-1-16,0 2 0 16,-2-1 0-16,2-1 0 15,4-6 0-15,8 2 0 16,1-9 0-16,7-1 0 15,5-5-2-15,4-4 0 16,2-4-4-16,18 0-4 16,7-10-32-16</inkml:trace>
  <inkml:trace contextRef="#ctx0" brushRef="#br1" timeOffset="169930.6595">5733 13326 3450 0,'17'0'569'0,"6"0"-544"16,4 0-12-16,6 0 0 15,0 0-4-15,1 0-5 16,-1 0-2-16,-2 5 0 16,-4-2-2-16,-4 0 0 15,-5 1 0-15,-7-4 0 16,-3 0-3-16,-6 0-5 15,-2 0-25-15,0-8-194 0</inkml:trace>
  <inkml:trace contextRef="#ctx0" brushRef="#br1" timeOffset="170151.5496">5860 13174 3961 0,'0'-2'53'0,"15"-2"-41"15,3 0 2-15,7-1 2 16,4-2-6-16,6 2-4 16,3-4-4-16,3 4-1 0,-1 0-1 15,-3 3 0 1,6 2-6-16,-9 0-17 0,-5-2-142 0</inkml:trace>
  <inkml:trace contextRef="#ctx0" brushRef="#br1" timeOffset="170661.6891">6992 12956 3958 0,'10'-10'77'0,"-4"1"-56"15,-2-1-6-15,-1-1-5 16,-3 3-6-16,-5 0-2 16,-22 4-1-1,-8 4-1-15,-8 0 1 0,-1 0-1 16,-3 9 0-16,5 8 0 15,6 0 0-15,7 2 0 16,9 1 0-16,7-2 0 16,6 0 0-16,7 2 0 15,0-2-1-15,13 2 1 16,14 0-1-16,2 1 0 0,2-1 0 16,-2 1 1-1,-2 1 0-15,-3 2 0 0,-4-2 0 16,-4-2 0-16,-3 1 0 15,-8-5 0-15,-5 0 0 16,0-2 0-16,-7 0 1 16,-15-3-1-16,-7 4 1 15,-5-4-1-15,5 0 0 16,2-1 0-16,8-2 0 16,5-5 0-16,8 2-2 15,6-5-2-15,2 0-7 16,18 0-12-16,5-13-152 0</inkml:trace>
  <inkml:trace contextRef="#ctx0" brushRef="#br1" timeOffset="170891.5564">7184 13164 4000 0,'9'0'54'15,"-3"0"-50"-15,3 0 0 16,-1 15 1-16,-4 0 2 15,0 8-1-15,-4-1-3 16,2 4-1-16,-2 2-2 16,0-2 1-16,0-2-1 15,0-7 0-15,0 0 0 16,-2-7-1-16,-4-5-1 16,-8-5-7-16,3 0-27 15,-1-1-467-15</inkml:trace>
  <inkml:trace contextRef="#ctx0" brushRef="#br1" timeOffset="171060.4596">7197 13116 4000 0,'13'-2'43'0,"3"-2"-34"16,-1 2-7-16,6 0 3 15,-3 2 1-15,-1 0-2 16,-1 0-3-16,0 7-1 15,-3 13-5-15,-4-3-21 16,-2-3-116-16</inkml:trace>
  <inkml:trace contextRef="#ctx0" brushRef="#br1" timeOffset="171430.0883">7451 13346 3887 0,'0'12'81'0,"0"5"-47"15,0-1-15-15,0-3-2 16,2 1-2-16,6-11-6 16,2-3 0-16,3 0 0 15,1-3-7-15,1-11-1 16,-3-7-1-16,-3-4 0 16,-1 1 0-16,2-1 0 0,-1 0 0 15,1 2 0 1,4 2 0-16,2 3 0 0,2 4 0 15,-3 9 0-15,3 2 0 16,-5 3 0-16,1 0 0 16,-5 14 0-16,-1 9-1 15,0-2 1-15,-4 5 0 16,-2-1 0-16,-2-5 0 16,0-3 0-16,0 0 0 15,0-8 0-15,0 0 0 16,2-6-5-16,7-3-5 15,1 0-21-15,0-3-704 0</inkml:trace>
  <inkml:trace contextRef="#ctx0" brushRef="#br1" timeOffset="171750.1861">8140 13080 3900 0,'7'-8'115'0,"-1"0"-92"16,-3-1-7-16,-3 6-1 16,0 1-7-16,-3 2-5 15,-14 0-2-15,-6 2 0 16,-1 12 0-16,2 7 0 0,0 0 0 16,1 7-1-1,4 2 1-15,5 2-1 0,3 0 0 16,9 1 0-1,0-5 0-15,0-3 0 16,11-2 1-16,12-4-1 0,4-2 0 16,4-8 0-16,2-2 0 15,-2-3-1-15,1-4-1 16,5 0-4-16,-10-4-12 16,-4-8-178-16</inkml:trace>
  <inkml:trace contextRef="#ctx0" brushRef="#br1" timeOffset="172015.8461">8421 13154 3321 0,'2'0'696'0,"-2"0"-667"0,4 0-23 16,2 0-2-16,2 0 4 15,5 5 0-15,1 10-2 16,5 2-3-16,4-1-2 15,2 2 0-15,-1 1 0 16,6 0 0-16,-6 1-1 16,0-3 0-16,-4-1 0 15,-1 1 0-15,-4-4 0 16,-7-4-2-16,2-1-3 16,-6-6-5-16,1-2-15 15,-5 0-87-15</inkml:trace>
  <inkml:trace contextRef="#ctx0" brushRef="#br1" timeOffset="172239.7185">8691 13212 3928 0,'0'-4'92'0,"0"3"-69"16,0-1-9-16,-2 2-6 16,2 0-2-16,-5 0-2 15,-1 12 1-15,-4 8-2 16,-1 6-1-16,-2 6-1 15,2-1-1-15,-2 3 1 16,4-3-1-16,-1-4 0 16,6-6 0-16,4-5 0 15,0-6-1-15,9-8-1 16,11-2-4-16,1 0-35 0</inkml:trace>
  <inkml:trace contextRef="#ctx0" brushRef="#br1" timeOffset="172697.9206">8961 12855 3954 0,'12'0'79'16,"9"0"-64"-16,4 3-4 0,4 13-4 15,4 6-3-15,0 4-1 16,3 6 1-16,-3 4-2 16,-2 3 0-16,4 2-1 15,-7 3 0-15,-2 1 0 16,-1 3 0-16,-9 1-1 15,-5 0 0-15,-9-1 1 16,-2 0-1-16,0-4 0 16,-6-4 0-16,-12-3 0 15,-4-8 0-15,-5 0 0 16,0-4 0-16,-2-3 0 16,2-2 0-16,7-4 0 0,5-2 0 15,5-2 0-15,8-1 0 16,2-3-1-16,0 0 0 15,2-3-2-15,19 0-4 16,-3-3-8-16,-3-2-56 16</inkml:trace>
  <inkml:trace contextRef="#ctx0" brushRef="#br1" timeOffset="175255.9629">18223 12714 3321 0,'4'0'565'0,"0"0"-491"15,0 0-26-15,0-5-20 16,-2 1-9-16,0 2-8 15,-2-1-3-15,2 3-3 0,-2 0-2 16,0 0 0-16,2 0-1 16,0 0-1-16,1-3 0 15,-1 1 0-15,-2 0-1 16,2 2 0-16,-2 0 0 16,0 0 0-16,0 0 0 15,0 0 0-15,0 0 0 16,0 0 0-16,0 0 0 15,0 0 0-15,0 0 0 16,0 0 0-16,0 0 0 16,0 0 0-16,0 0 0 15,0 0 0-15,0 0 0 0,0 0 0 16,0 0 0-16,0 0 0 16,0 0 0-16,0 0 0 15,0 0 0-15,0 0 0 16,0 0 0-16,0 0 0 15,0 0 0-15,0 0 0 16,0 0 0-16,0 0 0 16,0 0 0-16,0 0 0 15,0 0 0-15,0 0 1 16,0 0-1-16,0 0 0 16,0 0 0-16,0 0 1 15,0 0-1-15,0 0 0 16,0 0 0-16,0-2 0 15,0 0 0-15,0 0 0 0,0 0 0 16,0 2 0-16,-7 0 0 16,-7 0 0-1,-3 0 0-15,-3 0 0 16,-3 6 0-16,0 3 0 0,0 0 0 16,-2 3 0-16,-2 5 0 15,3 0 0-15,0 7 0 16,-1 2 0-16,3 2 0 15,-3 6 0-15,3 0 0 16,-2 2 0-16,1 1 0 16,3-2 0-16,5-1 0 15,3-2 0-15,5-1 0 0,7-4 0 16,0 2 0 0,0-2 0-16,0-2 0 0,14-2 0 15,4 1 0-15,2-2 0 16,5 0 0-16,4-4 0 15,2-2 0-15,0-6 0 16,0-2 0-16,0-2 0 16,-4-4-1-16,0-2 1 15,-5 0-1-15,2 0-1 16,-1 0-1-16,4-2-6 16,-6-8-25-16,-4-4-219 0</inkml:trace>
  <inkml:trace contextRef="#ctx0" brushRef="#br1" timeOffset="175645.8436">18561 12908 3898 0,'2'0'130'0,"-2"-3"-100"15,3 3-13-15,4 0-10 16,4 0-4-16,6 0-3 16,8 13 1-16,6 5 0 15,2 4-1-15,-2 2 1 0,1 6-1 16,-3 1 0-16,-7-2 0 15,-4 0 0-15,-5 0 0 16,-4-3 0-16,1-3 0 16,-6-6 0-16,0-1 0 15,-2-6 0-15,-2-2 0 16,3-4 0-16,-3-4-3 16,0 0-5-16,0-2-13 15,0-9-155-15</inkml:trace>
  <inkml:trace contextRef="#ctx0" brushRef="#br1" timeOffset="175923.0416">18910 12872 3847 0,'0'-3'145'15,"0"3"-110"-15,0 0-15 16,0 0-10-16,-14 5 0 15,-4 11-4-15,0 3-1 16,0 6-3-16,-2 5-1 16,-2 2 0-16,-3 1-1 15,-4 6 1-15,0-1 0 16,2 3-1-16,4-6 0 16,2 0 0-16,5-3 0 0,5-5 0 15,5-5-3-15,6-4-4 16,0-9-7-16,11-5-40 15,9-4-259-15</inkml:trace>
  <inkml:trace contextRef="#ctx0" brushRef="#br1" timeOffset="176440.7937">19252 13176 3901 0,'0'0'108'16,"0"-2"-82"-16,0 2-8 15,-2 0-8-15,-9 0-2 16,-5 0-4-16,0 15-1 15,-3 3-1-15,1 4-1 16,3 2 0-16,3-2-1 16,8 0 0-16,4-3 0 15,0-1 0-15,11-1 1 16,15-5-1-16,11-3 1 16,2-2 0-16,1-3-1 0,1-4 0 15,-8 0 0 1,-6 0 0-16,-7-6 0 0,-4-11 1 15,-10-2 0-15,-1-3 0 16,-5 1-1-16,0-1 0 16,0 4 1-16,-3 2-1 15,-10 3 0-15,-5 2 0 16,0 5 0-16,1 1 0 16,-2 3 0-16,4 2 0 15,1 0 0-15,4 0 0 16,5 0-1-16,1 0-1 15,4 7 0-15,2 3-2 16,15-2-5-16,6-1-43 0</inkml:trace>
  <inkml:trace contextRef="#ctx0" brushRef="#br1" timeOffset="176727.0434">19852 13230 3988 0,'9'0'51'0,"2"0"-33"15,7 0-4-15,5 0-6 0,8 0-5 16,4 2-2-16,1 0 0 15,1 1-1-15,-5-1 0 16,-6-1 0-16,-5 1-1 16,-6-2-3-16,-5 0-10 15,-6 0-47-15</inkml:trace>
  <inkml:trace contextRef="#ctx0" brushRef="#br1" timeOffset="176940.7428">19959 13004 3894 0,'0'-4'121'0,"0"0"-87"0,12 2-15 15,5-2-8-15,5 4-7 16,10 0-2-16,3 0 0 16,5 0-2-16,-1 6 0 15,-2 6 0-15,-6 2-3 16,1 0-5-16,-8-2-27 15,-4-2-373-15</inkml:trace>
  <inkml:trace contextRef="#ctx0" brushRef="#br1" timeOffset="177367.0727">20642 13089 3961 0,'0'0'76'0,"0"0"-60"0,-10-2-6 16,-1 2-5-16,-5 0-2 15,-1 0-2-15,-1 0 1 16,0 9-1-16,-2 3-1 16,-3 4 2-16,2 2-1 15,-2 4 0-15,3 0 0 16,3 4 0-16,5 1-1 15,10-1 0-15,2-4 0 16,4 0 0-16,23-6 0 16,8-4 0-16,8-6 1 15,1-6-1-15,4 0 0 0,-6 0 0 16,-7-12 2 0,-10-8-1-16,-7-3 1 0,-14-2-2 15,-4-4 0-15,0 0 1 16,-18 0-1-16,-9 5 0 15,-2 5 0-15,-2 4 0 16,5 7-1-16,4 8 1 16,6 0-3-16,5 0 1 15,2 6-4-15,9 6-6 16,0-4-37-16,0-4-200 0</inkml:trace>
  <inkml:trace contextRef="#ctx0" brushRef="#br1" timeOffset="178261.3766">21582 13133 3939 0,'2'-5'114'0,"1"1"-93"16,-1 2-12-16,-2 2-5 15,0 0-3-15,0 0-1 16,0 16 0-16,0 8 0 15,0 7 0-15,-9 2 0 0,-3 7 1 16,-3 3-1 0,-5 1 0-16,-1 0 0 0,2-4 0 15,1-6 0-15,5-8 0 16,5-6-1-16,8-8-3 16,0-7-6-16,10-5-30 0</inkml:trace>
  <inkml:trace contextRef="#ctx0" brushRef="#br1" timeOffset="178573.9747">21491 13096 3919 0,'11'-21'83'16,"2"-2"-47"-16,5-3-17 15,4 2-7-15,3 6-6 0,-1 5-2 16,5 4-2-16,2 5-1 15,0 4 0-15,6 0 0 16,-4 1 0-16,-4 14 0 16,-3 3 0-16,-8 2-1 15,-9 2 0-15,-7-1 0 16,-2-1 0-16,-4-1 0 16,-21 0 0-16,-6-4 1 15,-5-3-1-15,-4-2 0 16,5-4 0-16,6 0 0 15,6-4 0-15,13 0-1 16,10 3-2-16,10-2-5 16,15-1-20-16</inkml:trace>
  <inkml:trace contextRef="#ctx0" brushRef="#br1" timeOffset="178892.8983">22000 13068 3409 0,'0'-4'543'16,"-2"2"-484"-16,-8 2-41 15,-3 0-6-15,-3 0 0 16,3 16-6-16,3 7-3 16,4-2-1-16,6 2-2 0,0-4 1 15,24-4 4-15,12-5 1 16,6-8-2-1,5-2-2-15,-3 0-2 16,-7 0 1-16,-12-17-1 0,-8-1 1 16,-15-2-1-16,-2-2 0 15,-7 0 0-15,-13 2 0 16,-5 6 0-16,4 4-2 16,-2 10-5-16,7 0-10 15,9 0-60-15</inkml:trace>
  <inkml:trace contextRef="#ctx0" brushRef="#br1" timeOffset="179110.6614">22355 13075 3775 0,'0'5'210'0,"0"2"-187"0,0 2 2 16,0 5-4-16,0 2-8 15,-4 5-7-15,2-4-2 16,0 1-2-16,2-2-1 16,0-4-1-16,0-4 0 15,0-8-7-15,0 0-15 16,0 0-214-16</inkml:trace>
  <inkml:trace contextRef="#ctx0" brushRef="#br1" timeOffset="179307.5733">22355 13075 3911 0,'45'-139'72'15,"-25"139"-43"-15,2 0-6 16,3 5-12-16,-6 12-9 16,-2 3-2-16,-2 10-12 15,-4-4-28-15,0-2-129 0</inkml:trace>
  <inkml:trace contextRef="#ctx0" brushRef="#br1" timeOffset="179571.2565">22542 13194 3623 0,'0'9'226'15,"0"-2"-128"-15,0 0-40 16,0 1-29-16,0-7-8 0,0-1-7 16,5 0-3-16,9 0-7 15,1-12-2-15,3-6-1 16,0-2-1-16,-1 0 0 15,4 0 0-15,-2 2 0 16,2 1 0-16,-1 5 0 16,-3 1-1-16,2 8 1 15,-4 3 0-15,-4 0-1 16,0 0 1-16,1 12 0 16,-6 5 0-16,1 1 0 15,-3 2 0-15,-2-3 0 0,3 0 0 16,-3-2 0-1,1-6-1-15,1-2-1 16,5-7-6-16,-3 0-8 16,3 0-130-16</inkml:trace>
  <inkml:trace contextRef="#ctx0" brushRef="#br1" timeOffset="180335.8086">23271 12837 3638 0,'2'-2'346'15,"1"0"-296"-15,-1 2-27 16,-2 0-11-16,0 0-8 16,0 4 0-16,0 17 1 15,-5 4-2-15,1 8-1 16,0 5-1-16,2 2-1 16,-1 0 0-16,3-2 0 15,0-4 0-15,7-7 0 16,11-1 0-16,-3-6 0 15,-1-6 0-15,-7-9-2 16,-7 0-3-16,-2-5-7 16,-21-3-35-16,-2-8-141 0</inkml:trace>
  <inkml:trace contextRef="#ctx0" brushRef="#br1" timeOffset="180538.8453">23071 13080 3825 0,'0'-2'154'0,"0"2"-106"16,0-3-22-16,5 3-11 15,12 0-8-15,5 0-3 16,5 0-2-16,7 3-2 16,-3 3 0-16,0-1 0 0,-2-5-2 15,-9 0-8 1,-7 0-28-16</inkml:trace>
  <inkml:trace contextRef="#ctx0" brushRef="#br1" timeOffset="180819.6187">23524 12700 3855 0,'8'0'139'0,"5"0"-108"15,3 7-5-15,7 12-11 16,1 10-6-16,5 5-3 15,-2 9-3-15,-3 4 0 16,-3 6-2-16,-10 3-1 16,-9 2 0-16,-2 0 0 0,-5 0 1 15,-17-2-1-15,-3-6 0 16,1-6 0-16,-2-7 0 16,-1-7 0-16,0-8 0 15,2-5 0-15,-2-5 0 16,-2-1 0-16,0-5 0 15,-2 0-1-15,-17-2-2 16,9-2-10-16,3-2-103 0</inkml:trace>
  <inkml:trace contextRef="#ctx0" brushRef="#br1" timeOffset="185314.6877">4591 14034 3610 0,'0'0'373'16,"-2"0"-336"-16,0 0-21 16,2 0-3-16,0 0-1 15,0-4-2-15,0 3-3 16,0-2-3-16,0 3-2 0,0-1 1 15,0 1-2-15,0-3-1 16,0 3 1-16,0 0 0 16,-2 0-1-16,2-1 0 15,-4 1 0-15,-5 0 0 16,-5 0 0-16,-3 0 0 16,-10 0 0-16,-2 0 0 15,-2 0 0-15,-1 4 0 16,6 4 0-16,3-3 0 15,5 0 0-15,7-1 0 16,7-1 0-16,4-1 0 16,0 3 0-16,0-1 0 15,2 4-1-15,13-1 1 16,7 4 0-16,3 3 0 16,4-2 0-16,-2 2 0 0,0 4 0 15,-5 0 0 1,-4-1 0-16,-2 3 0 0,-8 1 0 15,-5 1 0-15,-3 0 0 16,0 0 0-16,-7-2 0 16,-13-2 0-16,-3-1 0 15,-4-4 0-15,1-4 0 16,2-4 0-16,1 0 0 16,5-5 0-16,5 0 0 15,2 0 0-15,4-5 0 16,5-5-1-16,2-4-1 15,0-2-3-15,31-8-7 16,-2 3-17-16,-2 2-138 0</inkml:trace>
  <inkml:trace contextRef="#ctx0" brushRef="#br1" timeOffset="185572.7087">4913 14180 3963 0,'0'3'55'15,"0"5"-46"-15,0 1 0 16,0 3 6-16,0 2-7 16,0 1-3-16,0 2-1 0,0-5-2 15,0-3-1 1,0-1-1-16,0-4 0 0,0-2-3 15,0-2-5-15,0-2-11 16,0-10-225-16</inkml:trace>
  <inkml:trace contextRef="#ctx0" brushRef="#br1" timeOffset="185764.5722">5079 14002 3951 0,'7'0'56'0,"2"0"-41"16,-2 0-4-16,4 2-8 0,-2 10-2 15,0 5-1-15,11 11-3 16,-5-10-14-16,2-1-37 0</inkml:trace>
  <inkml:trace contextRef="#ctx0" brushRef="#br1" timeOffset="186120.8725">5229 14258 3877 0,'-2'9'71'15,"-3"3"-46"-15,1 0-7 16,0-2 7-16,-2-2-9 16,4-1-5-16,0-7-1 15,2 0-3-15,-2 0-1 0,2 0-3 16,0 0-2-1,-2 0 0-15,2 0 1 0,0 0 3 16,0-19-3-16,4 1-2 16,14-3 0-16,5-2 0 15,2 5 0-15,-2 1 0 16,-2 10 0-16,-1 3 0 16,-5 4 0-16,-1 0 0 15,-3 4-1-15,-2 12 1 16,-5 4 0-16,1 0 0 15,-3 1 0-15,-2 0 0 16,0 4 0-16,0-9 0 16,0 3 0-16,0-3 0 0,-5 0 0 15,-1-2-2 1,6-3-4-16,0-6-11 0,0-5-62 0</inkml:trace>
  <inkml:trace contextRef="#ctx0" brushRef="#br1" timeOffset="186535.0608">5820 14141 3966 0,'0'0'52'15,"0"0"-34"-15,0 0-1 16,0 0-9-16,0 0-4 16,0 10 2-16,0 7 1 15,0 6-4-15,-5 5-2 16,3 0 1-16,-3 6-1 15,1 1-1-15,-2-1 1 16,1-2-1-16,-1-5 0 16,3 0 0-16,0-8 0 15,3-3 0-15,0-4 0 0,0-1 0 16,10-10 0-16,7 1 0 16,8-2 0-16,4 0-1 15,15 0-4-15,-7-9-10 16,-4-1-71-16</inkml:trace>
  <inkml:trace contextRef="#ctx0" brushRef="#br1" timeOffset="186955.4877">6277 14048 3961 0,'0'-1'61'15,"0"-1"-37"-15,0 0-8 16,0 2-6-16,0-6-4 16,15 3-4-16,10-1-1 15,4 0-1-15,2 0 1 0,2 3-1 16,3-5 1 0,3 4 0-16,0 0-1 0,1-1 0 15,-7 3 0 1,-4 0 0-16,-8 0 0 0,-10 0-1 15,-2 0-1-15,-7 0-6 16,-2 0-8-16,0 0-65 0</inkml:trace>
  <inkml:trace contextRef="#ctx0" brushRef="#br1" timeOffset="187188.3525">6410 14069 3891 0,'-2'4'79'16,"0"3"-48"-16,0 6-3 16,0 1-9-16,2 4-9 15,0 2-3-15,0 0-3 16,0 0-3-16,0-2-1 16,-2 0 1-16,-3-4-1 15,0-4 0-15,3-2 0 16,2-3 0-16,0-2-1 15,2-3-6-15,14 0-10 16,-1-3-137-16</inkml:trace>
  <inkml:trace contextRef="#ctx0" brushRef="#br1" timeOffset="187406.2294">6593 14048 3944 0,'2'0'87'0,"-2"0"-69"0,2 0-1 16,-2 0-10-16,3 0-4 16,-3 16 1-16,2 4-1 15,3 4-1-15,2 2-2 16,-1 1 1-16,3-3-1 16,2-2 0-16,-2-3-1 15,-7 2-4-15,-2-7-11 16,0 0-75-16</inkml:trace>
  <inkml:trace contextRef="#ctx0" brushRef="#br1" timeOffset="187726.0832">6242 14377 3858 0,'0'0'178'0,"0"0"-161"16,0 0-14-16,0 0 4 15,0 0 1-15,10 0-2 0,15 0-1 16,6 0-3 0,7 0-1-16,11 0 0 15,2 0 0-15,7 0-1 16,0 0 0-16,-2 0 0 0,-5 0 0 15,-4-3 0-15,-12 3 0 16,-6-5-1-16,-8 5-2 16,-13 0-4-16,-8 0-7 15,0 0-36-15,0 0-236 0</inkml:trace>
  <inkml:trace contextRef="#ctx0" brushRef="#br1" timeOffset="189641.039">6390 14659 3930 0,'0'0'98'0,"0"0"-82"16,0 0-4-16,0 0-1 16,0 0-2-16,0 0-4 15,0 0-1-15,0 0-2 16,0 0-1-16,0 0 0 15,0 0 0-15,0 0-1 16,0 0 1-16,0 0-1 16,0-5 0-16,12 1 0 15,1-6 0-15,3 3 0 0,1 0 0 16,3 3 0 0,3 0 0-16,2 2 0 0,-4 0 0 15,-3 2 0-15,0 0 0 16,-6 0 0-16,-6 0 0 15,-4 2 0-15,-2 15 0 16,0-5 0-16,-8 11 0 16,-13 0 0-16,-1 0 0 15,0 2 0-15,4-3 0 16,5-4 0-16,3-2 0 16,6-4 0-16,2-7 0 15,2-1 0-15,0-1-1 16,0-3 1-16,14 0 0 15,5 0 0-15,8 0 0 0,0 0 0 16,0 0 0-16,-3 0 0 16,-2-4 0-16,-4 0 0 15,0-7 0-15,-2 4-1 16,2-2-1-16,-1-3-1 16,12-6-2-16,-4 3-9 15,-5-2-53-15</inkml:trace>
  <inkml:trace contextRef="#ctx0" brushRef="#br1" timeOffset="190942.0484">7021 13810 3672 0,'-2'-2'148'0,"0"-1"-71"16,2 0-22-16,0 1-17 16,0 2-7-16,0 0-9 15,0 0-7-15,0 0-4 16,0 0-4-16,0 0-2 15,0 0-3-15,0 0 0 16,8 0-1-16,8 8 0 0,0 9-1 16,2 6 0-1,2 9 1-15,-3 4-1 0,2 10 1 16,0 0-1 0,-3 7 0-16,-3-1 0 0,-1 3 0 15,-10 2 0-15,-2 2 0 16,-2-1 0-16,-21 0 0 15,-1 1 0-15,-5-1 0 16,0 0 0-16,2-5 0 16,3-1 0-16,1-2 0 15,1-10 0-15,5 1 0 16,-2-9 0-16,6-5 0 16,-1-5 0-16,4-5 0 15,0-3 0-15,4-10 0 16,-1-1 0-16,-1-3 0 0,-4 0-1 15,-8 0-1 1,2-14-5-16,3-3-34 0</inkml:trace>
  <inkml:trace contextRef="#ctx0" brushRef="#br1" timeOffset="191598.6619">5927 13895 3720 0,'-5'1'212'15,"1"1"-173"-15,-3 4-4 16,-2 4-7-16,2 2-11 15,-3 8-6-15,-2 6-2 16,-1 6-3-16,-3 11-2 0,-6 3-2 16,-2 10-1-1,-5 2-1-15,-3 5 1 16,3-1-1-16,5-4 0 16,6-2 0-16,9-5 0 0,4-2 0 15,5-3 0-15,0-5 0 16,7-10 0-16,11-4 0 15,5-4 0-15,-2-5 0 16,4-6 0-16,-2-2 0 16,-5-2 0-16,-7 0-5 15,-7-3-15-15,-4-5-137 0</inkml:trace>
  <inkml:trace contextRef="#ctx0" brushRef="#br1" timeOffset="192744.2387">811 15579 3868 0,'0'0'86'0,"0"0"-55"15,0 0-8-15,0 0-5 16,0 0-8-16,0 0-3 16,0 0-2-16,0 0 1 15,0 0 0-15,0 0 3 16,0 0-2-16,0 0-2 16,0 0-2-16,0 0-1 15,0 0-1-15,0 0 0 16,0 0-1-16,0 0 0 15,0 5 0-15,-9 14 0 0,-4 3 0 16,0 7 0 0,-1 3 0-16,1-1 0 0,-1 5 0 15,5-5 0 1,-2 1 0-16,4-5 0 0,3-1 0 16,2-8 0-16,2 1 0 15,0-7 0-15,0-3-1 16,8-4 1-16,10-5 0 15,7 0 0-15,4 0 0 16,-2 0 0-16,0 0 0 16,-3-5 0-16,-4 1 0 15,-5 1 0-15,-1-2 0 16,-3 3 0-16,-2-2 0 16,-4 4 0-16,-1 0-1 15,-2 0 1-15,-2 0 0 0,0 0-1 16,0 9 1-1,0 5 0-15,0-5 0 0,0 5 0 16,0-1 0-16,0-8 0 16,0 2 0-16,2-1-2 15,3-6-2 1,6 0-6-16,0 0-18 0,-2-13-453 0</inkml:trace>
  <inkml:trace contextRef="#ctx0" brushRef="#br1" timeOffset="193363.8938">891 15276 2850 0,'-13'-6'1086'16,"-3"2"-1028"-16,1 1-37 15,-4 3-5-15,4 0-5 16,-3 7 1-16,1 11-7 16,-4 10 0-16,1 2-1 15,-2 10-1-15,2 4-1 16,2 6 0-16,1 4-1 0,3 5 0 15,3-1-1-15,0 3 0 16,6 2 0-16,3-5 0 16,2-4 1-16,0-9-1 15,9-6 0-15,13-10 0 16,11-7 0-16,10-6 1 16,3-6-1-16,8-6 1 15,-2-4-1-15,1 0 0 16,-2-8 0-16,-4-7 0 15,0-2 0-15,-4-5 0 16,-4 0 0-16,-3-10 0 16,-5 2 1-16,-2-11-1 15,-2 1 2-15,-5-8 0 0,-1-2-1 16,-6-4 0 0,-6-4 0-16,-9-5-1 0,0 10 0 15,-9-2 0-15,-16 11 1 16,-6 7-1-16,-2 11 0 15,-1 9 0-15,-1 2 0 16,-1 8 0-16,5 7-1 16,2 0 0-16,4 0-1 15,3 4-4-15,-1 10-6 16,8 0-38-16,3-2-224 0</inkml:trace>
  <inkml:trace contextRef="#ctx0" brushRef="#br1" timeOffset="196008.7108">4326 15570 3912 0,'-2'-8'47'0,"-1"3"-31"15,-1-4 2-15,-2-1 0 16,-1-2 1-16,-2 2 1 16,0-4-6-16,2 0-6 15,1-1-1-15,-1 0-4 0,2-2-1 16,1-2 0-16,2-1-1 16,2 1 0-16,-2-2-1 15,2 1 0-15,-5 3 0 16,-1 4 0-16,-4 3 0 15,-5 6 0-15,-3-3 1 16,-2 7-1-16,-2 0 0 16,-1 0 0-16,3 3-1 15,5 11 1-15,2 3 0 16,3 2 0-16,6 6 0 0,2 1 0 16,2 8 0-1,0 1 0-15,2 5 0 0,9 3 0 16,3-2 0-1,-1 4 0-15,-2-9 0 0,0-2 0 16,-2-2 0-16,-2-9 0 16,-5-2 0-16,-2-7 0 15,0 0 0-15,0-5 0 16,-2-6-2-16,-34-1-3 16,2-2-18-16,-1 0-132 15</inkml:trace>
  <inkml:trace contextRef="#ctx0" brushRef="#br1" timeOffset="196205.5906">3914 15673 3980 0,'15'-4'49'16,"10"-6"-34"-16,6 2-6 0,7-2 0 16,2 2 1-16,0 0-2 15,-2 2-6-15,0 6-1 16,0 0-1-16,-5 0-2 15,3 0-7-15,-3 0-3 16,15 1-19-16,-9 2-64 16,-5-1-730-16</inkml:trace>
  <inkml:trace contextRef="#ctx0" brushRef="#br1" timeOffset="196424.3725">4598 15625 3850 0,'0'0'134'0,"0"0"-102"16,0 0-14-16,0 0-5 15,-2 0-7-15,-9 0-2 0,-2 4-1 16,-1 8 1-16,-1 6 0 16,-3 6-2-16,-1 5-1 15,4 0 0-15,1 5 0 16,8-2-1-16,4-3 0 16,2-6 0-16,2-3 0 15,23-4 0-15,6-5-1 16,16-11-5-16,-9 0-17 15,-5 0-254-15</inkml:trace>
  <inkml:trace contextRef="#ctx0" brushRef="#br1" timeOffset="196656.2369">4797 15758 3916 0,'6'5'73'0,"6"-1"-54"0,1 4 4 16,7 0-5-16,0 2-8 16,2 4-1-16,1-5-5 15,-2 4-3-15,-2-3 0 16,-3 2-1-16,-3-8 0 16,-3 3-1-16,-4-4-4 15,-6-3-15-15,0 0-47 16,0 0-221-16</inkml:trace>
  <inkml:trace contextRef="#ctx0" brushRef="#br1" timeOffset="196858.1157">4988 15797 3868 0,'0'0'104'16,"0"0"-83"-16,0 0-16 16,-11 10 21-16,-7 4-3 15,-1 4-12-15,-2 5-3 16,1-2-4-16,5 2-3 15,3-2 0-15,3-7-1 16,5 0 0-16,2-6-3 16,2-8-8-16,0 0-37 15,2 0-347-15</inkml:trace>
  <inkml:trace contextRef="#ctx0" brushRef="#br1" timeOffset="197155.3438">5127 15642 3961 0,'13'0'52'0,"3"0"-36"16,5 0 2-16,4 0-5 16,2 17-5-16,0 1-4 15,2 8 0-15,0 6-1 16,-5 3-2-16,-1 2 0 15,-6 4 0-15,-6-6-1 16,-8 5 0-16,-3-8 0 16,0 3 0-16,-14-3 1 15,-8-6-1-15,-2-4 0 0,-3 0 0 16,7-8 0-16,1-7 0 16,9 0-1-16,5-3-1 15,5-4-4-15,7-4-5 16,9-10-85-16</inkml:trace>
  <inkml:trace contextRef="#ctx0" brushRef="#br1" timeOffset="197353.231">5628 15978 3939 0,'20'0'56'15,"7"0"-30"-15,4 0 2 0,7 0-11 16,2 0-7-16,3 0-5 15,-4 2-3-15,-3-1-1 16,-7 4-1-16,-4-5 0 16,-9 0-1-16,-6 0-6 15,-5-6-11-15,-5-6-203 0</inkml:trace>
  <inkml:trace contextRef="#ctx0" brushRef="#br1" timeOffset="197536.9953">5895 15839 3966 0,'14'0'51'0,"4"0"-36"15,4 0 1-15,7-3-6 16,7 0-7-16,-1 3-1 16,17 0-2-16,-10 0-7 15,-4-4-53-15</inkml:trace>
  <inkml:trace contextRef="#ctx0" brushRef="#br1" timeOffset="197921.0447">6745 15683 3906 0,'0'-6'109'0,"0"2"-81"0,0 0-13 16,0-4-6-16,-13 6-4 15,-12 2-2-15,-6 0-2 16,-5 0 1-16,-2 0-1 16,0 10 0-16,5 0-1 15,6 6 0-15,4 1 0 16,10-2 0-16,5 7 0 16,8-4 0-16,0-1 0 15,6 6 0-15,17-1 0 16,4 0 0-16,1 1 0 15,1-2 0-15,-2 2 0 16,-3 0 0-16,-3-1 0 16,-8 5 0-16,-11-5 0 15,-2-5 0-15,-9 2 0 16,-20-5 0-16,-4-1 1 0,-7-8-1 16,-1 2 0-16,-1-2 0 15,7-5 0-15,6 0-1 16,15 0-4-16,9 0-5 15,5-14-56-15</inkml:trace>
  <inkml:trace contextRef="#ctx0" brushRef="#br1" timeOffset="198127.4532">6767 15923 3602 0,'11'0'432'0,"3"4"-416"0,1 5-8 15,1 0 1-15,1 1-3 16,-3 6-1-16,-1-1-3 16,-2-6-1-16,-3 4-1 15,-2-5 0-15,-4-2 0 16,-2-6-4-16,0 0-8 16,0 0-49-16</inkml:trace>
  <inkml:trace contextRef="#ctx0" brushRef="#br1" timeOffset="198310.3472">6954 15816 3777 0,'15'0'191'0,"2"0"-166"0,3 0-13 16,-1 0 1-16,0 0-4 15,1 0-9-15,9 17-2 16,-5-2-26-16,-4 2-54 0</inkml:trace>
  <inkml:trace contextRef="#ctx0" brushRef="#br1" timeOffset="198593.0503">7222 16012 3824 0,'2'0'106'16,"-2"1"-68"-16,0 2-3 15,0-3-7-15,0 0-10 16,0 0-7-16,0 0-4 0,0-8-4 15,0-5 0-15,2-2-2 16,9-2-1-16,5 4 0 16,4-5 0-16,0 4-1 15,0 5 0-15,-2-1 1 16,-2 8 0-16,-3 2-1 16,-2 0 1-16,-2 4 0 15,2 13 0-15,-1 1 1 16,-2 1 0-16,-1 2 0 15,-3 1-1-15,-4-4 0 16,0 0 0-16,0-4-1 16,0-10-4-16,0-2-12 15,0-2-58-15</inkml:trace>
  <inkml:trace contextRef="#ctx0" brushRef="#br1" timeOffset="198919.8136">7926 15691 3978 0,'0'-4'72'0,"0"4"-60"16,0 0-7-16,0 0-4 15,-4 4 2-15,-10 10 2 0,-1 8-2 16,1 0-1-1,1 4-1-15,2-2 0 0,-1 6-1 16,2-2 1 0,3 2-1-16,0-4 0 0,2 1 0 15,5 1 0-15,0-6 0 16,8 0 0-16,13-5 0 16,9-2 0-16,1-5 0 15,0-6-3-15,8-4-4 16,-8 0-7-16,-5-6-58 0</inkml:trace>
  <inkml:trace contextRef="#ctx0" brushRef="#br1" timeOffset="199168.6197">8167 15799 3974 0,'0'3'47'0,"0"2"-37"16,9-1-2-16,7 1 5 16,5 8-4-16,6-3-1 15,2 6-3-15,2-2-3 16,1 4 0-16,-3 1-1 16,-3-5-1-16,-1 2 0 15,-7-2-1-15,-2-7-3 16,-3-1-5-16,-4-6-15 0,-2 0-114 15</inkml:trace>
  <inkml:trace contextRef="#ctx0" brushRef="#br1" timeOffset="199408.4261">8408 15816 3990 0,'-4'0'41'16,"-1"0"-33"-16,-4 0 8 15,0 13-3-15,0 1-7 16,2 5-1-16,0 2-2 16,1 5-2-16,2-3 0 15,-1 0 0-15,1 0-1 16,1-3 0-16,1-6 0 16,2 0 0-16,0-6-1 0,0-4-2 15,0-4-3-15,2 0-10 16,12 0-48-16</inkml:trace>
  <inkml:trace contextRef="#ctx0" brushRef="#br1" timeOffset="199954.3734">8769 15386 3932 0,'11'2'90'0,"5"0"-79"16,1 3 2-16,4 2-1 0,1 6-2 16,-2 1-6-16,2 5 1 15,1 9-2 1,-2 3-1-16,2 5 0 0,-5 5-1 15,-3 4-1 1,-3 3 0-16,-8 2 0 0,-2 0 0 16,-2-2 0-16,0 1 0 15,0-3 0-15,0-3 0 16,-4-6 0-16,0-3 0 16,-2-6 0-16,4-6 0 15,0-4 0-15,-2-7 0 16,-3 0 0-16,-1-2 0 15,-4-4 0-15,-3-1 0 16,-6-1-2-16,-8-3-3 16,3 0-11-16,4 0-58 0</inkml:trace>
  <inkml:trace contextRef="#ctx0" brushRef="#br1" timeOffset="201428.335">18370 15350 3596 0,'2'-6'284'0,"2"-1"-205"16,-2 2-28-16,-2 1-21 15,3 1-13-15,-3 3-9 16,0 0 0-16,0 0-2 16,0 0-2-16,0 0-2 15,0 0-1-15,0 0 0 16,-7 17-1-16,-11 3 1 15,-6 8-1-15,-5 8 0 0,-4 4 0 16,-2 6 0 0,4-1 0-16,2 1 0 0,10-4 0 15,5-4 0-15,10-4 0 16,4-2 0-16,0-11 0 16,22 2 0-16,9-9 0 15,9-5 0-15,1 0-1 16,1-9-3-16,7 0-3 15,-9 0-16-15,-7-9-149 0</inkml:trace>
  <inkml:trace contextRef="#ctx0" brushRef="#br1" timeOffset="201699.6865">18818 15441 4001 0,'11'0'53'0,"4"0"-48"15,3 3 2-15,9 11-2 16,2 8 1-16,2 5-2 16,3 0-2-16,-3 4-1 15,-4 0-1-15,-7-2 0 16,-5-3 0-16,-4-8 0 15,-1-4 0-15,-6-2-2 16,0-12-3-16,-2 0-4 16,-2 0-18-16</inkml:trace>
  <inkml:trace contextRef="#ctx0" brushRef="#br1" timeOffset="201931.5531">19145 15444 3978 0,'-6'0'43'0,"-3"2"-34"16,-5 14 14-16,-3 2-9 15,-2 6-7-15,2 6-3 16,3-3-1-16,1 0-1 16,2 4-2-16,6-8 1 0,3 4-1 15,2-9 0-15,0 0 0 16,14-2-1-16,22-2-5 15,-5-5-13-15,0-4-92 16</inkml:trace>
  <inkml:trace contextRef="#ctx0" brushRef="#br1" timeOffset="202545.9841">19614 15651 3295 0,'2'0'694'15,"-2"0"-653"-15,0 0-31 16,0 0-3-16,-4 0-4 16,-15 3 4-16,-3 8 0 15,-2 1-3-15,1 6-1 16,5-1-2-16,3 6 0 16,9 0-1-16,6-6 1 15,0-2-1-15,15-8 0 16,16-2 1-16,7-3-1 15,5-2 1-15,-4 0-1 16,-3-5 0-16,-3-4 1 16,-8-11 1-16,-7 3 0 0,-9-1-1 15,-7-5 0-15,-2 6-1 16,0-1 1-16,-9 4-1 16,-5 5 0-16,4 6 0 15,1 3-1-15,1 0-1 16,8 0-5-16,0 3-5 15,4 4-44-15</inkml:trace>
  <inkml:trace contextRef="#ctx0" brushRef="#br1" timeOffset="202759.8638">20127 15651 3971 0,'21'0'57'0,"8"0"-38"15,10 0-1-15,3 0-7 16,0 0-6-16,-6 0-3 16,-7 0-2-16,-9 3 0 15,-6-3-3-15,-8 0-6 16,-2 0-15-16,-2 0-100 0</inkml:trace>
  <inkml:trace contextRef="#ctx0" brushRef="#br1" timeOffset="202969.7406">20378 15504 3733 0,'11'0'252'15,"3"0"-216"1,5 0-16-16,8 0-6 0,2 0-7 16,2 0-4-1,0 3-3-15,12 2-1 0,-9-5-13 16,-3 0-63-16</inkml:trace>
  <inkml:trace contextRef="#ctx0" brushRef="#br1" timeOffset="203277.7288">20908 15473 3827 0,'-13'7'122'0,"-7"1"-73"15,-4 4-10-15,-3 8-16 16,0 3-13-16,3 4-6 16,3 4-2-16,13-3-1 15,8 2 0-15,2-9-1 16,31-1 1-16,12-11 0 16,8-6-1-16,3-3 0 15,-2 0 1-15,-3-7 0 16,-7-15 0-16,-8-2 1 15,-11-12 0-15,-9 0-1 16,-12-4-1-16,-4 0 0 16,0-1 0-16,-18 5 0 15,-2 8 0-15,4 9 0 0,5 2 0 16,2 13 0-16,2 4-3 16,5 0-3-16,2 21-5 15,2-2-14-15,14 1-78 0</inkml:trace>
  <inkml:trace contextRef="#ctx0" brushRef="#br1" timeOffset="203793.6973">21637 15522 3861 0,'10'16'126'0,"-2"3"-106"0,5 7-1 16,3 6-7-16,-3 4 2 15,-1 4-8-15,-3-4-3 16,-3 4-1-16,2-8-1 16,-4-6-1-16,0-8 0 15,1-6 0-15,-3-10 4 16,-2-2 3-16,0 0 0 15,0-9-5-15,0-10-1 16,0-8-1-16,-7-5 0 16,-5-1 0-16,4-4 0 15,4 2 0-15,4-1 0 16,0 0 0-16,12 0 0 0,15-1 0 16,5 5-1-16,1 6 1 15,1 5-1 1,-3 9 1-16,-2 5-1 0,-5 7 1 15,-1 0 0-15,-5 0 0 16,-5 19 0-16,-7 2 0 16,-4-1 0-16,-2 0 0 15,-4 0 1-15,-17-4-1 16,-8-2 0-16,-6-4 0 16,2-2 0-16,4-3 0 15,5-1 0-15,8-3-2 16,16-1-8-16,7 0-25 15,17 0-293-15</inkml:trace>
  <inkml:trace contextRef="#ctx0" brushRef="#br1" timeOffset="204087.8705">22257 15468 3824 0,'0'-2'157'16,"0"2"-131"-16,-2 0-11 15,-12 0 7-15,4 7-8 16,1 7-7-16,1 1-2 16,8 3-3-16,0 0-2 15,12-8 3-15,15-1 1 16,2-5-2-16,4-4-1 0,-4 0-1 16,-4-9 1-16,-5-9 0 15,-9 0-1-15,-8-4 1 16,-3 1-1-16,0-2-1 15,-10 5 1-15,-1 8 0 16,-2 3-3-16,6 7-5 16,2 0-25-1,5 0-200-15</inkml:trace>
  <inkml:trace contextRef="#ctx0" brushRef="#br1" timeOffset="204318.7374">22632 15441 3993 0,'2'0'45'0,"0"5"-35"0,2 7 3 15,-1-2-3-15,2 4-2 16,-1 4-5-16,-2-2-3 16,2-2 1-16,-1-1-1 15,-3-4-2-15,0-9-7 16,0 0-23-16,0 0-128 0</inkml:trace>
  <inkml:trace contextRef="#ctx0" brushRef="#br1" timeOffset="204548.6137">22632 15441 3700 0,'120'-109'193'0,"-106"109"-139"0,-3 0-20 16,2 5-20-16,-4 15-13 15,0 6-1-15,-3-5-30 16,1 1-78-16</inkml:trace>
  <inkml:trace contextRef="#ctx0" brushRef="#br1" timeOffset="204754.4891">22843 15547 3653 0,'0'1'169'0,"0"3"-73"15,3-4-40-15,1 0-10 16,3 0-13-16,0 0-18 15,1-12-9-15,1-4-2 16,3 0-2-16,1-4-2 16,1 5 1-16,3-4-1 0,3 6 0 15,3-2-1-15,-2 7 0 16,0 5-1-16,-3-3 1 16,-5 6 1-16,-4 0-1 15,-4 13 1-15,-5 6 0 16,0 2 1-16,0 1 1 15,0 2 0-15,0 2-1 16,0-8-1-16,2 0 0 16,2-8 0-16,5-2 0 15,11-8-5-15,-2 0-9 16,0-9-137-16</inkml:trace>
  <inkml:trace contextRef="#ctx0" brushRef="#br1" timeOffset="205020.0625">23456 15186 3939 0,'0'0'57'0,"0"9"-25"16,-2 14-5-16,-4 7-13 15,1 6-7-15,3 0-2 16,2 4-2-16,0 0-1 15,13 1-1-15,10-6 0 16,1-4-1-16,5-4 0 16,-2-4 0-16,-5-5 0 0,-2-6 0 15,-7-6-3-15,-8-3-1 16,-5-3-2-16,-2-3-5 16,-54-25-40-16,5 1-17 15,-1 5-153-15</inkml:trace>
  <inkml:trace contextRef="#ctx0" brushRef="#br1" timeOffset="205234.9424">23338 15462 3364 0,'-4'0'452'0,"1"-4"-351"16,3 4-48-16,0 0-14 16,0 0-12-16,5 0-9 15,15 0-3-15,11 0-8 16,7 4-3-16,7 0-3 0,4-4-1 16,-4 0 0-1,1-2-2-15,-10-16-9 0,-10-2-78 0</inkml:trace>
  <inkml:trace contextRef="#ctx0" brushRef="#br1" timeOffset="205454.8161">23960 15015 3925 0,'15'10'73'0,"6"12"-42"15,6 6-9-15,2 10-9 16,2 8-4-16,0 3-2 16,-4 5-4-16,-4 4 0 15,-8 5-2-15,-7-5 0 0,-8 0 0 16,0-5-1-16,-15-4 0 16,-14-8 0-16,-9-6 0 15,-11-7 0-15,-9-6 0 16,-6-5 0-16,-7-3 0 15,-1-5 0-15,1 3-1 16,-29 2-4-16,19-5-18 16,12-4-344-16</inkml:trace>
  <inkml:trace contextRef="#ctx0" brushRef="#br1" timeOffset="215694.372">4882 16587 3884 0,'0'-1'66'0,"0"-2"-42"15,0-5-9-15,0 4-3 16,0-1-5-16,0-4 3 16,0 6 4-16,0-2-1 0,0 3-3 15,2 2-4-15,-2-4 2 16,0 4-3-16,0 0 0 16,0 0-3-16,0 0 0 15,0 0-2-15,0 0 1 16,-2 0-1-16,-12 0 0 15,-1 0 0-15,-4 0 0 16,0 0 0-16,-6 0 0 16,-2 0 0-16,-2 0 0 15,-2 4 0-15,4 3 0 16,2 0 0-16,6-2 0 0,5 4 0 16,6-1 0-16,3-4 0 15,3 2 0-15,2 2 0 16,0-4 0-16,0 6-1 15,0-1 1-15,15 4-1 16,8-5 1-16,4 6 0 16,4-3 0-16,0 1 0 15,2 1 0-15,-4 1 0 16,-2-2 0-16,-7 3 0 16,-4-2 0-16,-3 1 0 15,-6 2 0-15,-5-5 0 16,-2 1-1-16,0 2 1 15,0-5 0-15,-12 3 0 16,-3-5 0-16,-5 1 1 16,-5 0 0-16,-2-2-1 0,-2-3 1 15,0 2-1-15,0-1 0 16,6 1 0-16,0-5 0 16,3 0 0-16,2 0 0 15,2 0 0-15,3 0-1 16,2 0 0-16,6 0-1 15,5 0-2-15,0 0-3 16,10-5-12-16,9 1-123 0</inkml:trace>
  <inkml:trace contextRef="#ctx0" brushRef="#br1" timeOffset="216058.9396">5233 16802 3769 0,'0'0'218'15,"0"0"-200"-15,0 0-15 16,0 2 7-16,0 5 0 16,0 2 5-16,0 1-1 0,0 4-6 15,0 2-3-15,0 2-3 16,0-4 1-16,0 0-2 16,0-5 0-16,0-4-1 15,0-1 0-15,0-4 0 16,-2 0 0-16,-2 0-6 15,-1 0-6-15,-1-14-100 0</inkml:trace>
  <inkml:trace contextRef="#ctx0" brushRef="#br1" timeOffset="216282.8111">5233 16802 3997 0,'83'-120'47'15,"-81"120"-35"-15,2 0-8 16,6 0-3-16,-1 0-1 16,6 9 0-16,1 4 0 15,11 1-6-15,-8-1-16 16,1-4-69-16</inkml:trace>
  <inkml:trace contextRef="#ctx0" brushRef="#br1" timeOffset="216647.6033">5505 16837 3764 0,'2'7'127'0,"-2"1"-69"15,0 0-30-15,0 1-1 16,0 0-7-16,0 1-6 0,0-6-2 16,0-1-8-16,0 2-2 15,0-5 0-15,0 0 2 16,0 0 2-16,0 0-1 15,0 0 1-15,0-12-4 16,14-7-2-16,1 2 0 16,8-5 0-16,2 0-1 15,-1 4 1-15,-2 0-1 16,-4 8 0-16,-5 1 1 16,-1 5 0-16,-1 4 0 15,0 0 0-15,2 0 0 16,0 4 0-16,1 10 0 0,-3 3 1 15,-1 1 0 1,-4 0-1-16,-4-1 1 16,0-2-1-16,-2-1 0 15,0-2 0-15,0-2 0 0,0 2 0 16,0-6 0-16,0-2 0 16,0-4-2-16,3 0-5 15,3 0-8-15,6 0-44 0</inkml:trace>
  <inkml:trace contextRef="#ctx0" brushRef="#br1" timeOffset="217014.4839">6346 16624 3951 0,'0'0'61'15,"0"0"-48"-15,0 0-8 16,0 0 3-16,-7 13 12 16,-2 9-11-16,-2 1-5 15,2 4 1-15,-2 8-3 16,2-3 0-16,0 3-1 15,1 2 0-15,2-2-1 0,6-8 0 16,0-5 0-16,3-8 0 16,15 1 0-16,4-8 0 15,3-2 1-15,4-2-1 16,4-3 0-16,5 0-2 16,22-8-6-16,-8-6-14 15,-10 1-125-15</inkml:trace>
  <inkml:trace contextRef="#ctx0" brushRef="#br1" timeOffset="217724.6775">6896 16557 2272 0,'0'0'1655'0,"7"0"-1618"16,11 0-16-16,7 0 9 15,2 0-10-15,6 0-6 16,0 0-6-16,1 0-3 15,-3 0-3-15,-2 0 0 16,-7-3-2-16,-7-2 0 0,-6 3-1 16,-7 2-2-16,-2-4-15 15,0 1-28-15</inkml:trace>
  <inkml:trace contextRef="#ctx0" brushRef="#br1" timeOffset="217965.7847">7057 16579 3685 0,'-5'4'227'16,"1"2"-182"-16,0 6-11 15,-1 2-5-15,1 4-10 16,-1 0-9-16,0 4-4 16,-1 0-3-16,2 4-2 15,-1-7 0-15,3-1 0 16,0-9-1-16,0 0 0 0,2-1-2 15,0-8-5-15,0 0-5 16,0-5-32-16</inkml:trace>
  <inkml:trace contextRef="#ctx0" brushRef="#br1" timeOffset="218197.6516">7164 16579 3925 0,'0'0'66'0,"2"0"-44"16,-2 0-4-16,0 4-9 16,2 11 7-16,-2 6-7 0,0 1-4 15,0 0-4-15,2-2-1 16,1 1 1-16,1-4-1 16,-2-2-2-16,-2-2-6 15,0-4-20-15,0 0-172 0</inkml:trace>
  <inkml:trace contextRef="#ctx0" brushRef="#br1" timeOffset="218445.1145">6865 16842 1083 0,'0'0'2826'0,"0"0"-2765"0,11 0-39 16,11 0 9-16,12 0-12 16,7 0-7-16,3-5-5 15,3 2-2-15,6-6-1 16,0 4-2-16,8-4 0 16,-3 2-1-16,0 1 0 15,-7 2 0-15,-11-4-1 16,-11 6 0-16,-12 2-3 15,-7 0-2-15,-10 0-8 16,0 6-10-16,-10 6-28 0</inkml:trace>
  <inkml:trace contextRef="#ctx0" brushRef="#br1" timeOffset="219083.9405">7278 16918 3884 0,'0'0'122'0,"0"0"-97"0,0 0-7 15,0 0-7-15,0 0-5 16,0 0-4-16,0 0-1 16,0 0-1-16,0 0 1 15,-2 6 3-15,-1 6 0 16,-2-2-2-16,1 8 0 16,0-2-1-16,-3 3-1 15,1 2 0-15,-2-1 1 16,0 2-1-16,1 0 0 15,3 0 0-15,2-4 0 16,0-4 0-16,2-1 0 0,0-3 0 16,0-2 0-1,6-4 0-15,7 0 1 16,1-4-1-16,1 0 0 0,-1 0 0 16,-3 0 0-16,-3 0 1 15,0 0-1-15,-2-8 0 16,3 0 1-16,0-2-1 15,0-3 0-15,-2 3 1 16,-1-3-1-16,-2 1 0 16,-4-2 0-16,0 4 0 15,0 1 0-15,0 5 0 16,-6 4 1-16,-14 0-1 16,-2 0 0-16,-3 0 0 15,1 0-1-15,3 13 1 16,4-8 0-16,3 4-1 15,3 1 0-15,5-7 0 16,-2 6-1-16,8-4-4 0,0-1-7 16,0 0-53-16</inkml:trace>
  <inkml:trace contextRef="#ctx0" brushRef="#br1" timeOffset="219703.3875">7733 16459 3930 0,'4'-4'68'16,"2"4"-42"-16,5 0-12 16,3 0 2-16,1 7-7 15,6 18-2-15,3 13-3 16,1 3-1-16,-3 12 0 15,-2 1-2-15,-7 4 0 16,-6 5 0-16,-7 3 0 16,0-2-1-16,-2 2 1 15,-14-4-1-15,-2 1 0 16,1-5 0-16,1-12 0 16,7-7 1-16,0-7-1 15,5-15 0-15,-1-3 0 0,3-2 0 16,-1-2 0-16,3-5 0 15,-2 2 0-15,0-5-2 16,-6 6-4-16,-1-4-7 16,1-4-89-16</inkml:trace>
  <inkml:trace contextRef="#ctx0" brushRef="#br1" timeOffset="226434.8529">10064 8993 3890 0,'-92'145'44'0,"-14"31"-44"15,10-16-22-15,13-31-206 0</inkml:trace>
  <inkml:trace contextRef="#ctx0" brushRef="#br2" timeOffset="232606.4883">332 11950 3707 0,'-16'3'59'0,"-4"-1"-47"16,0-2-9-16,3 0-2 15,0 0 21-15,9 0 52 16,0-4-29-16,6-8-18 16,2-2-18-16,0-4-9 15,0 2-71-15,0 4-287 0</inkml:trace>
  <inkml:trace contextRef="#ctx0" brushRef="#br2" timeOffset="234934.2279">70 11913 3388 0,'-4'0'292'0,"4"0"-220"16,0 0-11-16,0-2-17 16,0-4 9-16,0 2-23 15,0 0-3-15,0 2-8 16,0 0-11-16,0 2-8 16,2 0-1-16,8 0 1 15,-1 0-2-15,-1 0 1 16,1 0-1-16,-2 0 2 15,0 0 0-15,-1 0 0 0,5 0 0 16,1 4 0 0,3 0 0-16,3 0 0 0,3-2 0 15,2-2 3 1,6 0 4-16,2 0-4 0,3 0 0 16,2 0-3-16,0 0 2 15,-1 0-2-15,3 0 1 16,-3 2-1-16,4 2 0 15,3 1 0-15,0-2 0 16,5-1 0-16,3 0 0 16,-2-2-3-16,1 2 3 15,-4 1 0-15,-5 0 0 16,-6 1-2-16,-5 2 2 16,2 1-1-16,0-4 0 15,5-1 1-15,6 0 0 16,5-2 1-16,7 0-1 15,0 0 0-15,7 0 1 0,-3-2-1 16,0-6 0-16,-2-4 0 16,0 0 0-16,-1-4 2 15,1 2 1-15,1-2 8 16,1 4-6-16,8 0 3 16,1 5-4-16,1 0-2 15,6 5-2-15,0 2 0 16,-5 0 0-16,-3 0 0 15,-1 0 0-15,0 2-1 16,0 5 0-16,1-2 1 16,5-1 0-16,8-2 0 0,4-2 0 15,3 0 0 1,1 0 0-16,-4-6 0 0,-8 2 0 16,-5 0 0-16,-10 1 0 15,-6 3 0-15,-8 0 0 16,-4 0 0-16,-1 0 0 15,-2 0 0-15,-1 3 0 16,-1-3 0-16,-2 3 0 16,-4-3 0-16,0 0 0 15,1 0 0-15,-3 1 0 16,0 5 0-16,2 1-1 16,-2 2 1-16,2 1 0 0,0 0 0 15,3-2 0-15,-3 0 0 16,2-4 0-16,0-2 0 15,3 0 1-15,2-2 1 16,0 0 1-16,6 0 2 16,4 0-1-16,2 0-1 15,8 0-3-15,2 0 1 16,7 0-1-16,7-2 1 16,2-2-1-16,6 4 1 15,8 0 1-15,5 0 0 16,6 0-1-16,4 11-1 15,-3 1 0-15,-1 1 0 16,-8-1-1-16,-8-2-2 16,-10 1 0-16,-6-2 1 15,-4 2 1-15,-3-4 1 0,-4 1 0 16,2 3 0 0,-2-2-1-16,5 1 1 0,-1 0 1 15,1 0-1-15,-3-2 0 16,-4 3 0-16,-9-4-1 15,-7 2-1-15,-9 0-1 16,-2 1 1-16,-4-2 2 16,4 0 0-16,2-1 0 15,9-4-1-15,5-1 1 16,5-2 0-16,4 3 0 16,4-3 0-16,0 1 0 15,-4 2 0-15,-3-2 0 16,-2 2 0-16,-5-2 0 15,3-1 0-15,1 0 0 0,4 0 0 16,11 0 0-16,7 0 0 16,5 0 0-16,8 0 0 15,2 0 0-15,-4 0 0 16,0 0 0-16,-5 0 0 16,-7 0-2-16,-7 0 0 15,-1 7 2-15,-1-1 0 16,2-2-1-16,5 0 1 15,9 0 0-15,6-2 0 16,5-2 1-16,0 0-1 16,2 0-2-16,-2 0 0 0,-2 0-1 15,-1 0 2-15,1 0 1 16,-2-2 0-16,2-2 0 16,-1 1 0-16,1 0 0 15,2-1 0-15,2 0 0 16,4 0 0-16,5 0 0 15,3 1 0-15,6-1 0 16,-2 3 0-16,-1-2 0 16,-1 3 0-16,-2 0 0 15,-1 0 1-15,0 0-1 16,1 0 0-16,1 0 0 16,3 0 0-16,-1 0 0 15,17 0 0-15,20 0 1 16,14-2-1-16,8-3 0 15,-14-2 1-15,-13 1 1 0,-31 5-1 16,-16-2 0-16,14 3-1 16,15-2 0-16,18 2 0 15,16 0 0-15,-14-2 0 16,-20 1 1-16,-16-1-1 16,-17 0 0-16,-16 0-1 15,-4-1 1-15,13-1 1 16,29 3-1-16,31-3 0 15,25 1 1-15,4 3-1 16,-3 0 0-16,-9 0 0 16,-13 0 0-16,3 0 0 15,2 0 0-15,1-1-2 16,-4 1 1-16,1 0-2 0,-2 0 3 16,2 0 0-16,-1 0 0 15,3 0 0-15,5 0 0 16,4 1 0-16,3 2-1 15,1 1 1-15,3 0 0 16,2 2 0-16,2-1 0 16,3 3 0-16,-2 0 0 15,2 1-1-15,-5-2-12 16,0 1 1-16,-7-1 2 16,0-1 5-16,-2 2 5 15,3 0 4-15,2-1-4 16,-1 2 1-16,5-1 0 15,4 0-1-15,3-2 1 16,4 0-1-16,0-2-1 16,0-1 1-16,0-3 0 15,-6 0-1-15,-3 3 1 0,-5-3 0 16,2 0 1-16,0 2 1 16,4-2 6-16,-1 0 0 15,0 2 2-15,0 0-6 16,3 1-3-16,-4-3-1 15,2 0 0-15,-8 0-10 16,-4 0-6-16,-2-5 2 16,-2-2 7-16,-3 0 5 15,3 0 2-15,-1-5 2 0,1 3 0 16,4-2-2 0,1 2 0-16,3 1 0 0,0-1 0 15,2 1 0-15,2 4 0 16,2 0 6-1,4 0 9-15,2 2-5 0,1-1 4 16,-3 1-5-16,4-1-1 16,-3-1 0-16,-1 3-4 15,-7-4-1-15,-8 4 1 16,-9-2 0-16,-6-1-3 16,-6-1 0-16,-23-1-1 15,-23-1 0-15,-26-1 0 16,-12 1-1-16,2-7-5 15,-10-19-9-15,-5 3-22 16,-29-6-192-16</inkml:trace>
  <inkml:trace contextRef="#ctx0" brushRef="#br2" timeOffset="238044.0849">0 8261 3797 0,'0'-8'94'15,"0"0"-55"-15,0 1-12 16,0-2-8-16,0 3-9 16,0 0 2-16,0 3-6 15,0 0-3-15,0 0 2 16,0 2 4-16,0-1 2 15,0 2-5-15,0 0-4 0,2 0-2 16,25 0 0-16,14 0 0 16,18 0 0-16,5 0 0 15,6 6-1-15,-1-2 1 16,2 0 0-16,7-2 0 16,2 3 0-16,3-2 0 15,4 3 0-15,0 1 0 16,-2 3 0-16,2-1 0 15,2 4 0-15,22-1 0 16,29 3 0-16,31 2 0 16,15-2 0-16,-6-1 0 15,-14 0 0-15,-24-1 0 0,-6-1-1 16,-5 0 2-16,4-3-2 16,0 4 1-16,4 0 0 15,-4 4 0-15,0 5 0 16,-6 0 0-16,-3 0 0 15,-1 0-1-15,-2 0-2 16,-1-4 0-16,-3-2-2 16,-14-4 2-16,-20-3 1 15,-14-4 1-15,-2-1 0 16,11 3 0-16,16-2 1 16,10 1 0-16,2 1 0 15,-2-2 1-15,2 0-1 16,14-3 0-16,17-2 0 15,-12 0-1-15,-16 0 1 0,-12 0 0 16,-20-4 0-16,12-4 0 16,13-1 0-16,-2 1 0 15,18 0 0-15,21 1 0 16,26-2 0-16,7 2 0 16,-10 0 0-16,-12 2 1 15,-22-2-1-15,-3-1 0 16,-5 0-2-16,-3 0-5 15,-19 2 2-15,-15 2 3 16,-17 1 2-16,1 3 0 16,30-2 0-16,37-1 2 15,38-1 1-15,6 0-1 16,-9-4 0-16,-15 2-1 16,-17-1 0-16,-6 0-1 15,2 2 0-15,-4 5 1 0,-2 0-1 16,1 0 2-16,1 0-1 15,6 0 0-15,7 0 1 16,7 0-1-16,7 0-1 16,1 0 0-16,-1 3 1 15,-2-1-1-15,-2 0 0 16,-4 3 0-16,-5 0 0 16,-8-1 0-16,0 2 0 15,3 0 1-15,9 2-1 16,10-2 0-16,3 0 0 15,8-1 0-15,1-4 0 0,1-1 0 16,-1 0 0 0,-1 2 0-16,0-2 0 15,-1 4 0-15,-2-2 0 0,2 4-2 16,-1 0 2-16,-3 2 0 16,2 2 1-16,-2-3-1 15,2-2-1-15,-4-3 1 16,-7 3 0-16,-7-5 0 15,-4 3 0-15,-7-1 0 16,3 0 0-16,-1 3 0 16,0-1 0-16,1 0 0 15,0-1 0-15,3 1 0 16,3-1 0-16,5-3-1 0,-1 0 1 16,1 0 0-16,-2 0 0 15,-3 0 0-15,-2 0 0 16,-3 0 0-16,-1-3 0 15,-6 3 0-15,2 0 1 16,-4 0 0-16,1 0-1 16,4 0 1-16,7 0-1 15,7 0 1-15,4 0-1 16,4 0 0-16,1 0 0 16,-3 0 0-16,-4 0 1 15,-5 0-1-15,-6 0 0 16,-3 0 0-16,1 0 0 0,0 0 0 15,-1 0 0 1,7 0 0-16,0 0 0 0,0 0 0 16,5 0 0-16,0 0 0 15,-3 0 1-15,-1 5-1 16,0-2 0-16,-5 1 0 16,-3-1 0-16,-2-1 0 15,-6-2 0-15,-1 0 1 16,1 0 1-16,-3 0-1 15,1 0-1-15,-1 4 1 16,0-1-1-16,-2 6 0 16,-3-3 1-16,0 2-1 15,-7-2 0-15,-1-1 0 16,-15-2 0-16,-17-1 1 16,-14-2-1-16,-5 0 0 15,14 2 0-15,10-2 0 16,15 1 0-16,-7 2 0 0,1 1 0 15,-2 0 0-15,-5-2 0 16,-4 1 0-16,-4-1 0 16,-5-2 0-16,-4 0 0 15,1 0 0-15,-1 0 0 16,2-4 0-16,0-3 1 16,-1-1 3-16,1 4 1 15,-2-1-3-15,-2 3 0 16,-1 2-2-16,-1 0 0 15,5 0 1-15,-4 0-1 16,2 0 0-16,-1 0 0 16,1 0 0-16,1 0 0 0,-1 0 0 15,0 2 0-15,-5 0 0 16,-8 3 0 0,-11-3 0-16,-9-1 0 0,-8-1 0 15,-9 3 0-15,0-2 0 16,-3 4 0-16,1-3 0 15,-4 0 0-15,3-2 0 16,0 0 0-16,2 0 0 16,1 0 1-16,-1 0 1 15,-4 0-2-15,-7 0 0 16,-2 0 2-16,-7 0 1 16,-2 0 1-16,0 0-2 15,0 0-2-15,0 0-7 0,-29 0-16 16,0 0-12-1,0 0-295-15</inkml:trace>
  <inkml:trace contextRef="#ctx0" brushRef="#br2" timeOffset="239810.3969">927 15252 3382 0,'-27'-12'253'0,"3"-2"-169"16,1 0-46-1,3-11-38-15,11 6-12 0,3 1-273 0</inkml:trace>
  <inkml:trace contextRef="#ctx0" brushRef="#br2" timeOffset="242558.1975">0 14714 3740 0,'0'0'91'16,"0"0"-62"-16,0 0-7 15,0 0-6-15,0 0 6 16,0 0 1-16,0 0 2 16,0-2-13-16,0 2-2 15,0 0 1-15,0-4-8 16,0 4-2-16,0 0-1 15,0 0 1-15,2 0-1 16,18 0 0-16,9 0 0 16,7 0 0-16,1 0 0 15,5 0 0-15,3 4 0 16,3-4 1-16,4 0-1 0,4 2 1 16,2-2 1-16,2 3-2 15,1-2 1-15,3 3-1 16,-1 0 1-16,1 2-1 15,3 1 0-15,0 3 1 16,2-1-1-16,0 3 0 16,1-3 2-16,3 0-2 15,0-4 0-15,6-1 0 16,-2-3 0-16,1-1 0 0,3 0 0 16,-3 0 0-1,2 0 0-15,1 0 0 0,3 0 0 16,3-1 0-16,0-1 0 15,0 2 0-15,-4 0 0 16,-4 0 0-16,0 0 1 16,-6 0-1-16,-1 0 0 15,-1 5 0-15,0 6 0 16,1-1-1-16,3-1 1 16,6 0 0-16,6-2 1 15,24-2 3-15,32-5 3 16,31 0-1-16,11 2-4 15,-11 0-1-15,-21 1-1 16,-21 8 1-16,-8-3-1 16,-1 2 0-16,4 0 0 15,7 2 0-15,4-5 0 16,7 4 0-16,4-1 0 0,7-2 0 16,2-3 0-16,-4-2 0 15,-7 3 1-15,-10 2-1 16,-29-4 0-16,-20 0 0 15,-22 0 0-15,-1 2 0 16,11-3 0-16,15 4 0 16,14 1 0-16,0-3 0 15,2 0 0-15,0-1-1 16,-1-4 1-16,-2 0 0 16,-6 0 0-16,-7 0 0 15,-2 0 0-15,-6 0 0 16,-1-2 0-16,-4-5 0 15,3 2 0-15,-2-4 0 16,4-3 0-16,4-1 0 16,7 1-1-16,6 0 1 0,3-3 0 15,3 3 0-15,4 5 0 16,-6 0 0-16,2 4 0 16,-4 1 0-16,2-2 0 15,20-4 0-15,22-4 0 16,28-5 1-16,13 0-1 15,-6 1 0-15,-9 2 0 16,-21 10 0-16,-6-5 0 0,-5 6 0 16,-5 3 1-1,-11-5-1-15,-1 3 0 0,-3 2 0 16,5-5 0-16,4-2 0 16,10 1-1-16,5-2 1 15,7 0 0 1,3-2 0-16,1 5 1 0,-11-2-1 15,-7 5 0-15,-8-2 0 16,-24 4 0-16,-19 0 1 16,-16 0-1-16,-4 0 0 15,14 0 0-15,28 0 0 16,1 0 0-16,0 0 0 16,3 0 0-16,-15 0 0 15,11 0 0-15,-2 0 0 16,-6 0 0-16,-1 0 0 0,-5 4 0 15,-5-2 1-15,-5 5-1 16,1 3 0-16,0-5-1 16,2 3 1-16,0 0 0 15,4-6 0-15,1 1 0 16,-1-3 0-16,0 0 0 16,-1 0 0-16,1 0 0 15,3 0 0-15,1 0 0 16,5 0 0-16,16 0 0 15,23 0 0-15,21 4 0 16,5 1 0-16,-6 1 1 16,-15 1-1-16,-14-4 0 15,-1-1 0-15,2-2 0 0,1 0-1 16,4 0 1 0,3 0 0-16,-2 0 0 0,4 0 0 15,1 0 0-15,1 0 0 16,-2 0 1-16,-8 0-1 15,-4 0 0-15,-3 0-1 16,1 0 1-16,4 5 0 16,5-5 0-16,4 0 0 15,5 4 0-15,-2-4 0 16,-1 4 0-16,-7 2 0 16,-8 2 0-16,-7-4 0 15,-2 2 0-15,-2-2 1 16,-16-1-1-16,-17 2-1 15,-14-3 1-15,14 2 0 16,27 4 0-16,36-4 0 16,16-1 0-16,-10 2 0 15,-14-3 0-15,-31 0 0 0,-22 0 0 16,-19 2 0-16,-6-4 0 16,6 0 0-16,5 0 1 15,4 1-1-15,-3 3 0 16,-3 1 0-16,2 2 0 15,5-2-1-15,7 1 1 16,6-3 0-16,5 2 0 16,4-1 0-16,0-4 0 15,-5 0 0-15,-6 0 0 16,-4 0 0-16,-8 0 0 0,-3 0 0 16,1 0 1-1,0 0-1-15,4 3 0 0,6 3 0 16,4-5 0-1,1 3 0-15,1 0 0 0,-2-4 0 16,-4 5 0-16,-2-5-1 16,-6 0 1-16,1 3 0 15,-1-1 0-15,4 0 0 16,0-2 0-16,6 0 0 16,7 0 1-16,3 0-1 15,-1 0 0-15,0 0 0 16,-12 0 0-16,-8 0 0 15,-7 0 0-15,-7 0 0 0,1 0 0 16,3 2 0 0,3 6 0-16,6 1 0 0,3 0 0 15,3-6-1-15,0 3 1 16,0-6 0-16,-4 1 0 16,-3-1 0-16,-3 0 0 15,-7 0 1-15,-4 0 1 16,-4 0-1-16,-6 0-1 15,0 0 0-15,-4 0 0 16,1 0 0-16,1 0 0 16,4 0 0-16,3 0 0 15,2 2 0-15,3-2 0 16,-2 2 0-16,-4 2 0 0,-8-4 0 16,-3 0 0-1,-8 0 0-15,0 0 0 0,3 0 1 16,-1 0-1-16,1-6 0 15,5 0 0-15,-4 3 0 16,3-3 0-16,-1-3 0 16,-4 3 0-16,-4-4 0 15,0 3 0-15,-6-6 0 16,-1 5 0-16,-2 2 0 16,-3-4 0-16,0 6 0 15,-3-1 0-15,1 2 0 16,2 3 0-16,1-2 0 15,0 2 0-15,2 0 0 16,1 0 0-16,-1 0 0 16,0 0 0-16,-4 0 1 15,-1 0 3-15,-3 0 1 0,-1 0-3 16,-1 0 0-16,-4 0 0 16,3 0-1-16,-1 0-1 15,1 0 0-15,-5 0 0 16,-2 10-3-16,-4-1-10 15,-10 2-28-15,-11-4-111 0</inkml:trace>
  <inkml:trace contextRef="#ctx0" brushRef="#br2" timeOffset="266366.0968">2654 8149 3940 0,'0'0'44'0,"0"0"-31"15,0 0-8-15,0 0 4 16,0 0-4-16,7 0-3 0,4-2-2 16,4-2 0-16,6 2 0 15,1-3 6-15,-1 2 3 16,-6 1-2-16,1 0-2 15,-3 2 0-15,5 0-2 16,4 0-1-16,4 0-1 16,8 0 0-16,4 0 0 15,7 0-1-15,0 0 0 16,1 0 0-16,-1-2 1 16,-5 2-1-16,-7 0 1 15,-2 0-1-15,-4 0 0 16,0 9 0-16,0-2 0 15,4 1 0-15,5-2-1 0,3-2 1 16,7 3 0 0,6-4 0-16,6 1 0 0,7 0 0 15,3 0 0-15,3 2 0 16,2 2 2-16,-1 0-1 16,3 1 0-16,1-4-1 15,6 4 0-15,7-6 1 16,8 1 0-16,18 1-1 15,22-3 0-15,-13 1 0 16,-12 1 1-16,-21 0 0 16,-17 4 0-16,6 5 0 15,9-1-1-15,-5 2 0 16,-1 0 0-16,0-3 0 16,2 0 0-16,4-3 0 15,5-5 0-15,1 1 0 0,3-4 1 16,0 3-1-16,-2-3 0 15,-7 2 1-15,-4-2 0 16,-5 2-1-16,-7-2 0 16,-4 0 0-16,-1 0 0 15,-3 0 0-15,-1 0 0 16,1 0 0-16,-3 0 0 16,-2 0 0-16,-4 0 0 15,-2 0 0-15,-6 0 0 16,2 0 0-16,1 0 0 15,2 0 0-15,7 0 0 16,2 0 0-16,4 0 0 0,1 0 0 16,-1 0 0-1,1 0 0-15,0 0 0 16,0 0 0-16,0 0 0 0,2 0 0 16,0 0-1-1,0 2 1-15,2-1 0 0,3 2 0 16,6-2 0-16,22-1 0 15,26 0 0-15,26 0 0 16,4-5-1-16,-8-8 0 16,-17 2 1-16,-35 3 0 15,-13 0 0-15,-19 3 0 16,-3 4 1-16,11-2 0 16,5 3 0-16,6 0-1 0,-4 0 0 15,-8 0 0 1,-3 0 0-16,-1 0 0 0,0 0-2 15,3-1 2-15,-4-8-1 16,-1-1 1-16,-2 1 0 16,-5 1 0-16,-2 1 0 15,-2 1 0-15,0 1 0 16,-2-2 0-16,8 1-1 16,-3-2 0-16,6-4-3 15,0-3 2-15,4 1 2 16,-5-5-1-16,-1 1 1 15,-12-3 0-15,-7 4 0 16,-5-3 0-16,-8-1 0 0,-4 0 0 16,-5-4 0-1,-4 1 0-15,-3-1 1 0,-1-1 1 16,-1 0 2-16,-1 2-2 16,-4 2-1-16,-6 0 0 15,-2 3 1-15,0-1-2 16,-24 0 0-16,-10 2-1 15,-10-4 1-15,-3 2 0 16,-3-2 0-16,2 3 1 16,-1-2 0-16,4 1-1 15,-4 0 1-15,-3 0-1 16,-2 0 0-16,-9-3 0 16,-7 4 0-16,-7-3 0 15,-4 0-1-15,-6-1 0 16,-4 4 1-16,-5-2 0 0,-20 3 0 15,-19 4 0 1,-21 2 0-16,15 3-1 0,27 6 1 16,0-1 0-1,-1-3 0-15,-17-2 0 0,-16-3 0 16,29 0 0-16,30 4 0 16,-12 0 0-16,-17-1 0 15,-16-4 0-15,-13 1 0 16,27 2 0-16,35 4-1 15,16 1 1-15,4 2-1 16,-11-1 0-16,-10-1 1 16,-11 2 0-16,4 1-1 15,1 2 1-15,6 0 0 16,1 0 0-16,5-2 0 0,2 2-1 16,0-2 0-16,-1-1 0 15,0 1-1-15,0-4 2 16,0 1-1-16,-4-4 1 15,-2 4 0-15,-2 1 0 16,0 1 0-16,0 3 0 16,3-2 0-16,1 2-3 15,0-3-7-15,4 1-1 16,-6-3 5-16,0 4 5 16,0 1 1-16,0 0 2 15,3 0-1-15,2 1-1 0,-3 8-4 16,-1-3-23-16,-3-4-36 15,-7-2-59 1,-7 0 30-16,1 0 92 0,-2-2 82 16,1-6-14-16,3 0-31 15,7-3-20-15,6 3-7 16,3-2-6-16,2-1-3 16,1-1-1-16,0 2-3 15,0-5 2-15,2 3 0 16,0-2 1-16,6 5 5 15,2-2 14-15,8 5-1 16,7 2-2-16,0 4-9 16,2 0-6-16,2 0-1 15,-2 0-1-15,0 0-5 16,1 0 3-16,0 0 3 0,0 0 4 16,-1 0 5-16,6 0-3 15,-1 0-2-15,0 0-1 16,0 0-2-16,1 0-1 15,-2 0 1-15,7 0-1 16,0 0 0-16,1-4 0 16,4-8 0-16,3 2 0 15,0-2 3-15,2 0 2 16,2 2-2-16,0 3-1 16,-5 2-2-16,-4 5 1 15,-7 0-1-15,-8 2 0 16,-3 12 0-16,-4 1 0 15,-1 0 0-15,1-3 0 16,3 1 0-16,-1-6 0 0,0 1 0 16,2-4 0-16,0 0 1 15,3 0 0-15,-6 2 1 16,5 1-2-16,-7 3 1 16,-2 4-1-16,4 2 0 15,-5 4 0-15,4 3 0 16,0 6 0-16,5-1 0 15,4 0 0-15,5-2 0 16,9 0 0-16,3-3-1 16,8-4 1-16,1 2 0 15,5 0 0-15,2 3 0 16,1 6-1-16,-1 6 1 16,3 9 0-16,1 5 0 15,5 6 0-15,5 4-1 0,4 0 1 16,0-2 0-16,17-1-1 15,10-9 1-15,4-7-1 16,12-7-2-16,10-7 3 16,11-5 2-16,10-1 0 15,4 2 0-15,27 9-2 16,-18-4-12-16,-9-10-100 0</inkml:trace>
  <inkml:trace contextRef="#ctx0" brushRef="#br2" timeOffset="268024.8532">11228 11534 3905 0,'0'0'116'0,"0"0"-84"0,0-5-14 16,0-4-8-16,0 0-6 15,0 2-1-15,0 0-2 16,0-2 0-16,0 3 1 16,0 2-2-16,0 0 0 15,0 2 1-15,0 2-1 16,0 0 0-16,0 0 0 15,0 0 0-15,0 0 0 16,4 0 0-16,13 0 0 16,15 0 0-16,8 0 0 15,14 0 0-15,3 0-1 16,3-1 1-16,-4-8 0 16,-2-2-2-16,-10 6 1 0,1-2-1 15,-14 4-4-15,-8-3-41 0</inkml:trace>
  <inkml:trace contextRef="#ctx0" brushRef="#br2" timeOffset="268271.5954">11517 11476 4006 0,'-2'9'45'0,"0"3"-33"15,0 11 0-15,0 7-6 0,-1 6-3 16,3 6-2-16,0 2 1 16,0 1-2-16,0-1 0 15,3-7 0-15,5-6 0 16,-1-7-1-16,2-10-1 16,13-9-2-16,-4-5-6 15,5 0-49-15</inkml:trace>
  <inkml:trace contextRef="#ctx0" brushRef="#br2" timeOffset="268544.9782">11812 11826 3939 0,'-2'20'72'0,"-1"-1"-38"16,1 1-15-16,0 0-9 15,2-7-4-15,0-8-3 16,0-5-1-16,0 0 1 16,7-19-2-16,8-13 0 15,3-7-1-15,0-5 0 16,2-2 0-16,0-3 0 16,2 7 0-16,2 3 0 15,1 8-1-15,2 7-1 16,15 12-1-16,-6 6-8 15,-5 6-55-15</inkml:trace>
  <inkml:trace contextRef="#ctx0" brushRef="#br2" timeOffset="268910.9726">12404 11679 3942 0,'0'-11'101'16,"0"-3"-83"-16,0-2-4 15,-4 0-8-15,-7 4-4 16,-3 6-1-16,-3 6-1 16,-6 0 0-16,-1 10 0 15,0 12 0-15,3 4 0 16,5 1-1-16,10-2-1 16,6-2 1-16,0-6-1 15,6-4 1-15,15-7 1 0,6-4 0 16,2-2 0-16,-2 0 0 15,-1-4 0-15,-6-2 0 16,-6 2 0-16,-6 4-1 16,-3 0 1-16,-3 0-1 15,-2 12 0-15,0 6 0 16,0 0 0-16,0-1 1 16,2-4 0-16,8-5 1 15,7-6-1-15,14-2-2 16,-4-10-18-16,-2-8-249 0</inkml:trace>
  <inkml:trace contextRef="#ctx0" brushRef="#br2" timeOffset="269271.7465">12587 11780 3891 0,'0'14'84'15,"0"3"-44"-15,0-2-11 16,3 5-10-16,3-6-8 15,1-5-5-15,-3-3-3 16,1-6-2-16,-1 0 0 16,3 0 1-16,0-8-1 15,4-12-1-15,3-6 0 16,-2-4 0-16,2-5 0 16,2 5 0-16,0 0 0 0,-3 7 0 15,-3 6 0 1,2 8 0-16,-1 4 0 0,3 5 0 15,-3 0 0-15,2 10 0 16,-2 10 0-16,0 4 0 16,-2 5 0-16,0-3 0 15,-2-1-1-15,-3-3 1 16,-2-4 0 0,0-5 0-16,1-3-2 0,8-3 0 15,-2-6-3-15,2-1-27 0</inkml:trace>
  <inkml:trace contextRef="#ctx0" brushRef="#br2" timeOffset="270244.0498">13436 11676 3965 0,'0'-4'89'0,"0"0"-73"15,0 0-8-15,-4 2-5 0,-13 0-2 16,-8 2-1-16,-2 0 1 16,-2 4 0-16,-2 12-1 15,4 2 0-15,2 5 0 16,8 0 0-16,5 0 0 15,8-1 1-15,4 0-1 16,0-2 0-16,2 0 0 16,16-2-1-16,5-4 0 15,4-2 0-15,15 0-4 16,-7-4-8-16,-1-5-51 0</inkml:trace>
  <inkml:trace contextRef="#ctx0" brushRef="#br2" timeOffset="270630.7192">13691 11834 3875 0,'6'-9'100'16,"-1"-2"-63"-16,-1 2-2 16,-2-3-18-16,-2 2-7 15,0 0-4-15,0 4-4 16,-13 4-2-16,-5 2 0 15,-1 0 0-15,-8 3 0 16,0 16 0-16,0 1 0 16,2 6 0-16,6 1 0 15,5-2 0-15,7-1 0 0,7-3 0 16,0-7 0 0,7-3 0-16,18-7 0 15,4-4 0-15,2 0 0 0,0 0-1 16,-2-6 0-16,-6-4 1 15,-6 2 0 1,-5 0 0-16,-6 6 0 0,-2 2 0 16,-4 0-1-16,3 2 0 15,-3 8 0-15,0 0 1 16,0-2 0-16,16-8 0 16,-1 0-7-16,3 0-14 0</inkml:trace>
  <inkml:trace contextRef="#ctx0" brushRef="#br2" timeOffset="270883.9446">14019 11476 3752 0,'0'-2'287'16,"0"2"-262"-16,0 0-18 15,0 11-3-15,0 14 2 16,-2 13-2-16,-4 8-2 15,4 7 0-15,0 7-2 16,2-2 1-16,0 0-1 16,0-9 0-16,0-6 0 15,2-11 0-15,0-10-1 16,-2-8 0-16,0-14-5 16,-4 0-8-16,-11 0-48 0</inkml:trace>
  <inkml:trace contextRef="#ctx0" brushRef="#br2" timeOffset="271195.0058">13920 11807 3971 0,'0'-5'72'0,"12"1"-54"15,3 3-6-15,5 1-6 16,3 0-3-16,4 0-2 16,1 0-1-16,-1 0 1 15,2 1-1-15,-5 2-3 16,1-2-1-16,-5-1-5 15,-4 0-5-15,-3 0-12 0,-6 0 10 16,-1 0 13 0,-3 7 3-16,-1 0 16 0,-2 8 3 15,0 1-1-15,0 6-8 16,0 0-4-16,0 0-3 16,0 0-1-16,0-6-1 15,0-3-1-15,2-8 1 16,4-5-1-16,2 0-1 15,3-2-2-15,-1-32-22 16,0 5-59-16,-6-3-528 0</inkml:trace>
  <inkml:trace contextRef="#ctx0" brushRef="#br2" timeOffset="271607.0769">14288 11650 3891 0,'7'-12'130'0,"2"2"-98"0,-1 3-11 15,2 1-13-15,1 6-6 16,0 0-1-16,3 11 0 15,-2 7-1-15,5 6 0 16,-2 1-1-16,1-4-2 16,-1 0-3-16,-1-5-8 15,-1-4-3-15,-3-4-16 16,2-4-3-16,-5-3 23 16,-1-1 13-16,-2 0 32 15,0 0 10-15,-4 0-16 16,0 0-13-16,0 0-8 15,0 4-3-15,0 5-2 16,0 4 1-16,4 4 0 0,2-2 0 16,5 4-1-16,5-5 0 15,4-4 1-15,4-4-1 16,3-6 0-16,-2 0 0 16,-5 0 0-16,-5-4 0 15,-6-10 1-15,-7-4-1 16,-2-3 0-16,0 2 1 15,-11 1-1-15,-4 4 0 16,1 4 0-16,2 8-1 16,2 2 0-16,3 0-1 15,7 4-3-15,0 8-22 16,5-4-264-16</inkml:trace>
  <inkml:trace contextRef="#ctx0" brushRef="#br2" timeOffset="271921.4867">14865 11885 3916 0,'0'8'108'15,"3"-3"-78"-15,-3 4-11 16,0-3-11-16,0-4-4 16,2-2-1-16,0 0-2 15,1-8 0-15,1-8 0 16,2-6-1-16,3-1 0 15,3-2 0-15,3 1 0 0,1 2 0 16,3 0 0 0,4 2-1-16,0 4 1 0,-3 6 0 15,-3 8 0 1,-3 2 0-16,-5 9-1 16,-7 17 1-16,-2 9 0 0,0 2 0 15,0 2 0-15,0-3-1 16,11 0-4-16,16-8-25 15,6-10-1360-15</inkml:trace>
  <inkml:trace contextRef="#ctx0" brushRef="#br2" timeOffset="272297.0916">15543 11891 3814 0,'7'-2'243'0,"1"-2"-224"16,6 2-13-16,6-2-3 16,5 0-1-16,4 1-2 15,4-4 1-15,-2-3-1 16,-2 1 1-16,-6-4-1 16,-7-1 0-16,-10 0 1 15,-6-2-1-15,0 2 1 16,-4 0-1-16,-14 4 0 15,-5 3 0-15,-2 7-1 16,2 0 1-16,2 3 0 16,1 13 0-16,5 4 0 0,1 2 0 15,5 2 0 1,7 2 0-16,2-2 0 0,0 2 0 16,7-4 0-16,13-5-1 15,5-4-1-15,4-6-3 16,8-7-9-16,-6 0-59 15,-4 0-687-15</inkml:trace>
  <inkml:trace contextRef="#ctx0" brushRef="#br2" timeOffset="272547.9387">15866 11911 3416 0,'7'-2'534'0,"-2"2"-469"16,3 0-37-16,-1 0-14 16,2 4-4-16,-2 8-4 15,-1 2-1-15,-1 0-2 16,1 0 0-16,4-2-1 15,-4-3 0-15,3-6-1 0,-3-3 0 16,0 0 0-16,0 0 0 16,1-15-1-16,-1-8 0 15,1-3 0-15,0 0 0 16,2 0 0-16,1 2 0 16,2 2 0-16,3 4 0 15,3 1-1-15,0 8 0 16,4 9-2-16,-1 0-8 15,-6 0-41-15</inkml:trace>
  <inkml:trace contextRef="#ctx0" brushRef="#br2" timeOffset="272803.7926">16256 11869 3571 0,'0'10'322'0,"0"4"-250"15,0 0-22-15,0 2-20 16,0-4-12-16,0-4-6 15,0-4-6-15,0-4-3 16,0 0 1-16,8-3-2 16,2-16-1-16,1-8 0 15,1-4-1-15,1-2 0 16,-2 4 0-16,3-1 0 16,-1 3 0-16,3 5 0 15,-1 4 0-15,3 6-1 16,-3 5 0-16,8 7-2 0,-7 0-8 15,-1 4-55-15</inkml:trace>
  <inkml:trace contextRef="#ctx0" brushRef="#br2" timeOffset="273412.809">16640 11805 3835 0,'2'9'114'16,"-2"6"-68"-16,2 2-14 15,0 2-8-15,1-1-14 16,1-3-3-16,0-2-3 16,-1-6 2-16,2-7-3 15,-3 0 1-15,-2 0-1 0,0-7-1 16,0-9-2-16,0-2 0 16,0 1 1-16,0-3-1 15,2 5 0-15,4-1 0 16,1 4 0-16,3 2 0 15,-6 2 0-15,0 5 0 16,-4 2 0-16,2 1-1 16,0 0 1-16,3 0-1 15,3 0 0-15,2 0 1 16,1 5-2-16,1 0-1 16,-4 1 1-16,-1-3-5 15,-3 4 1-15,-4-3-2 16,2 0-7-16,-2-1 1 15,0-1 4-15,0-2 10 0,2 0 10 16,0 0 4 0,1 0-3-16,0 0-2 0,-3-3-2 15,0-1-2-15,0 2-3 16,0-2 0-16,0 1-1 16,0 2-1-16,-14-2 0 15,-1 3 0-15,-3 0 0 16,-1 3 0-16,2 9 0 15,-1 2 0-15,5 3 0 16,-1 3 0-16,5 1 0 16,5-1 0-16,4-3 0 0,0 0 0 15,0-5 0 1,17-4 0-16,4 1 0 16,3-6 0-16,1-1-1 15,0 0-6-15,8-2-10 0,-6 0-52 16,-1 0-643-16</inkml:trace>
  <inkml:trace contextRef="#ctx0" brushRef="#br2" timeOffset="273723.0835">17018 11881 3535 0,'8'-4'335'0,"-2"-1"-275"16,1 2-27-16,-3 3-7 15,-2 0-17-15,-2 3-3 16,0 12 10-16,0 5 7 15,0 3-12-15,-4-2-1 16,-2-1-3-16,1 0-1 16,3-3-3-16,0-6-1 0,2-1 0 15,0-5 0 1,0-5 0-16,0 0 0 0,0 0-1 16,0-17 0-16,9-1-1 15,1-5 0-15,6-3 0 16,2-1 0-16,0 1 0 15,4 1 0-15,-2 6 0 16,0 5 0-16,-1 4 0 16,-4 7-1-16,-1 3 0 15,-8 8-3-15,-2 7-29 0</inkml:trace>
  <inkml:trace contextRef="#ctx0" brushRef="#br2" timeOffset="275783.0795">11043 14265 3975 0,'0'0'51'16,"0"0"-39"-16,9 0-4 15,1 0 5-15,4 0-5 0,1-2-3 16,-1 0 0-1,4-1-1-15,2 3-2 16,5 0 0-16,6-5-1 0,9 1 0 16,5 0 0-1,5 0-1-15,4 2 0 0,0-2 1 16,-6 2-1-16,-9 2-1 16,-10 0 0-16,-10 0-2 15,-12 0-6-15,-7 0-33 16,0 0-167-16</inkml:trace>
  <inkml:trace contextRef="#ctx0" brushRef="#br2" timeOffset="276269.0825">11432 14233 3778 0,'-11'6'135'0,"-2"4"-82"16,0 4-12-16,-3 7-11 16,5 2-14-16,2 7-5 0,5 0-3 15,2 7-4-15,2 0 0 16,0 4-3-16,0-1 0 15,274-38-4083 110,-263-10 4082-125,-5 0 0 16,1 8 0 0</inkml:trace>
  <inkml:trace contextRef="#ctx0" brushRef="#br2" timeOffset="289975.8606">11894 14450 3907 0,'0'-6'55'0,"0"-1"-34"16,0 2-2-16,0-4-13 15,5 4 7-15,1 0 2 16,-4-3-3-16,3 4-2 16,-3 0-2-16,-2 2-1 15,0 2-1-15,2 0-3 16,-2 0-2-16,0 0 0 15,0 0 0-15,0 0-1 16,0 0 1-16,0 0-1 0,0 2-1 16,0 16 1-16,0 6 0 15,0 8 0-15,0 1 0 16,0-1 0-16,0 2 0 16,0-8 0-16,0 2 0 15,0-2 0-15,2-4 0 16,-2-3 0-16,0-2 0 15,0-8 0-15,0-4 0 16,0-5 0-16,0 0 0 16,0-4 1-16,3-16-1 15,2-6 0-15,-1-10 0 16,-2 1 0-16,2 4 0 16,-1-3 0-16,1 6 0 0,0 5 0 15,4 4 0-15,5 3 0 16,3 3 0-16,7 3-1 15,6 3-2-15,5 0-1 16,2 2-4-16,0 2-5 16,-3 3-11-16,7 0-15 15,-11 8-25-15,-9 6-176 0</inkml:trace>
  <inkml:trace contextRef="#ctx0" brushRef="#br2" timeOffset="290441.0975">12590 14529 3548 0,'0'-7'396'0,"0"1"-338"16,0-4-31-16,0-1-6 15,-7-1-11-15,-6 5-1 16,-6-1-5-16,-2 4-3 15,-4 4 0-15,-2 0-1 16,-2 0 0-16,2 12 0 16,3 6 0-16,4 4 0 15,4 0-1-15,8 2 1 16,3-4-1-16,5-2 1 16,0-4 0-16,5-6 0 15,14-4 1-15,8-4-1 0,4 0 1 16,2-6-1-1,-4-7 0-15,-2-7-1 0,-6 3 1 16,-6 2 0 0,-6 1 0-16,-2 7 0 0,-3 2 0 15,-2 5 0-15,-2 0-1 16,2 0 0-16,1 11 0 16,1 7 1-16,1 2 0 15,2 2 0-15,1 0 0 16,8-4 0-16,4-6-1 15,9-5-4-15,20-7-6 0,-7 0-24 16,-1-9-151-16</inkml:trace>
  <inkml:trace contextRef="#ctx0" brushRef="#br2" timeOffset="290757.3936">12881 14516 3828 0,'-4'0'188'15,"-2"0"-168"-15,-4 0-16 16,1 1-1-16,-1 16 2 15,-2-5 1-15,3 0-3 16,3 0-1-16,4-4-1 16,2-4-1-16,0-2 0 15,0-2 5-15,0 0 1 16,8-9-2-16,10-11-3 16,2-1 0-16,2-1-1 15,-3 0 0-15,-4 8 0 0,1 0 0 16,-3 6 0-16,1 8 0 15,3 0 0-15,-1 0-1 16,1 17 1-16,2 2 0 16,-4 3-1-16,1 0 1 15,-3-1 0-15,1-1-1 16,1-3-3-16,18-2-2 16,-4-8-16-16,2-3-74 0</inkml:trace>
  <inkml:trace contextRef="#ctx0" brushRef="#br2" timeOffset="291341.6456">13546 14558 1896 0,'8'-6'2042'16,"4"-5"-2000"-16,-1 4-32 0,-2-3 0 16,-2 2 12-1,-7 4 1-15,0-4-9 0,0 6-7 16,-16 2-4-16,-7 0-2 15,-3 0-1-15,-6 2 0 16,1 11 0-16,8 4 0 16,4-3-1-16,8 2 1 15,11 2-1-15,0 0-2 16,0 0 1-16,20 0-2 16,7 2-3-16,4-4-7 15,7-6-3-15,7-1-9 16,1-9 4-16,3 0-6 15,-3 0 14-15,-9-7 14 0,-6-5 7 16,-6-2 19-16,-10-4 3 16,-4 2-4-1,-6 2-7-15,-5-4-5 0,0 4-7 16,0 0 0-16,-14 5-1 16,-1 6-3-16,-3-1-2 15,1 4 0-15,1 0 0 16,0 7 0-16,5 8 0 15,4-1-1-15,5-2-1 16,2 2 0-16,0-4 1 16,0 3 0-16,9-8 1 15,5 2 0-15,-1 0-2 0,3-3-1 16,-1-1 1-16,-2-3 1 16,1 0 1-16,-4 0 0 15,2 0 0-15,-5 0 0 16,-3 0 0-16,0 9 0 15,5-1 0-15,3 0 0 16,3 2 0-16,7-6 0 16,18-4-1-16,-3 0-20 15,-4-14-71-15</inkml:trace>
  <inkml:trace contextRef="#ctx0" brushRef="#br2" timeOffset="291569.7092">14208 14270 3911 0,'7'-21'70'16,"-1"1"-45"-16,4 3-5 0,-4 10-2 16,-2 7-6-16,3 7-10 15,-5 24-1-15,2 10 2 16,-4 12-1-16,3 1 0 16,-3 3-1-16,3-5-1 15,1-6-2-15,0-8-3 16,1-6-2-16,-3-12-11 15,0-11-36-15</inkml:trace>
  <inkml:trace contextRef="#ctx0" brushRef="#br2" timeOffset="291853.7717">14215 14430 3999 0,'0'-3'47'15,"0"1"-32"-15,4 0-8 16,14 2-6-16,7 0-1 15,6 0 1-15,7 2-1 16,1 9 0-16,1-3-1 16,1 2-8-16,-5-2-14 15,-7-2-26-15,-9-3-36 16,-9-3 7-16,-9 5 78 16,-2-1 41-16,0 1 32 15,-7 7-35-15,-6 7-10 16,2-1-11-16,0 3-7 15,1 6-5-15,6-2-2 16,0 1-2-16,4-7-1 0,0-3 0 16,0-4-1-16,18-12-13 15,-5 0-16-15,-2-4-149 16</inkml:trace>
  <inkml:trace contextRef="#ctx0" brushRef="#br2" timeOffset="292105.636">14458 14386 3938 0,'0'-9'71'16,"0"-1"-45"-16,0 2-13 16,8 4-6-16,10 4-5 0,5 0-2 15,4 2 0 1,1 18 0-16,1 3-3 0,20 13-14 16,-9-10-31-16,-1-5-312 15</inkml:trace>
  <inkml:trace contextRef="#ctx0" brushRef="#br2" timeOffset="292341.4993">14885 14575 3704 0,'0'0'259'0,"0"0"-222"16,0 0-29-16,0 3-4 16,0 3 1-16,-4 2 5 15,2-2-3-15,0 3-2 16,2-2-2-16,0 1 1 15,0-2 1-15,4-1 1 16,9-2-1-16,10-3-1 16,1 0-2-16,1 0-1 0,2 0-1 15,-8-10 1-15,-5-2-1 16,-7-4 4-16,-7-2-1 16,0 0 0-16,0 2-2 15,-11 4 0-15,-1 2-1 16,1 2 0-16,7 8 0 15,0 0 0-15,4 0-5 16,0 0-2-16,8 0-4 16,30 10-11-16,-2-2-23 15,2-6-172-15</inkml:trace>
  <inkml:trace contextRef="#ctx0" brushRef="#br2" timeOffset="292620.34">15242 14562 3411 0,'0'8'416'16,"0"6"-327"-16,0 3-46 0,0 4-16 15,-2 2-9-15,-4-4-2 16,-2-3-3-16,6-5-6 16,2-11 0-16,0 0 16 15,0-17-14-15,8-12-7 16,9 0-2-16,3-3 1 16,3 0-1-16,-2 2 0 15,2 5 0-15,2 6 0 16,-6 5 0-16,1 9-1 15,-1 5 1-15,-4 0 0 16,3 19 0-16,1 9-1 0,6 4-5 16,20 8-6-16,-7-8-32 15,0-6-134-15</inkml:trace>
  <inkml:trace contextRef="#ctx0" brushRef="#br2" timeOffset="293230.8488">16223 14633 4009 0,'16'0'39'0,"9"0"-30"15,3-7-5-15,6-1 1 0,-1 0-1 16,-4-2-2-16,-3-3-1 15,-5 1 0-15,-7 1 2 16,-12-1 1-16,-2 0-2 16,0 6-1-16,-25-4 0 15,-6 6-1-15,-7 4 0 16,0 0 0-16,2 2 0 16,9 16 0-16,8 4 0 15,5 3 0-15,7 2 0 16,7 1-1-16,0 2 0 15,13-6 0-15,12-2-1 16,6-3-1-16,5-7-4 16,2-9-2-16,0-3-14 0,10 0-17 15,-2-13-51-15,-11-4-674 16,-10 3 620-16,-19 6 145 16,-4 4 770-16,1 2-636 15,-3 2-65-15,2 0-45 16,-2 0-18-16,2 2 3 15,3 14 11-15,2 2-10 16,-1-4-5-16,3-1 1 16,2-4 2-16,-2-5-1 15,2-4 2-15,3 0-3 16,-3-16-4-16,3-6 0 16,-4-2-1-16,-1-4 0 15,1 2 0-15,-4 0-1 16,0 5 0-16,3 1 0 15,1 3 0-15,-2 5-1 0,1 8 0 16,5 4-2-16,-1 0-6 16,1 4-5-16,5 13-22 15,-3-5-77-15,-3 1-340 0</inkml:trace>
  <inkml:trace contextRef="#ctx0" brushRef="#br2" timeOffset="293457.719">16966 14664 2255 0,'0'4'1568'0,"2"0"-1490"16,0-4-36-16,-2 4 5 16,0-4-25-16,0 0 7 0,0 0-4 15,0-8-16-15,0-10-5 16,0-4-1-16,0-2-2 16,9 2 0-16,7 1-1 15,5 0 0-15,8 7 0 16,7 4-2-16,2 2-3 15,2 8-5-15,-2 0-4 16,5 0-13-16,-10 12-22 16,-6 2-153-16</inkml:trace>
  <inkml:trace contextRef="#ctx0" brushRef="#br2" timeOffset="293782.0897">17500 14558 3839 0,'0'-6'99'0,"-11"2"-70"16,-3 2-9-16,-3 2 0 16,-1 0-3-16,-2 0-6 15,0 8-6-15,0 8 0 16,2 1-2-16,2 3-1 16,6-3-1-16,3 1 2 15,5-4-1-15,2-2 2 16,0-8 2-16,17-2 0 15,14-2-4-15,7 0 0 16,7-6-2-16,-3-10 1 16,-4-3-1-16,-9 2 0 15,-11 1 1-15,-14 0-1 16,-4 2 1-16,0-2-1 0,-13 5 0 16,-9 6 0-16,-5 5-3 15,-17 0-6-15,3 14-34 16,3-2-428-16</inkml:trace>
  <inkml:trace contextRef="#ctx0" brushRef="#br2" timeOffset="294548.6779">11239 16356 3971 0,'0'0'86'0,"16"0"-75"0,24-10-10 16,13-2 0-16,14 3-1 16,4 0 0-16,-2 0 2 15,-9 9-2-15,-8 0 1 16,-13 0-1-16,-14 0 0 16,-9 0-3-16,-12 0-6 15,-4 4-2-15,0 1-1 16,-6 8 5-16,-10 1 5 15,3-1 2-15,1 6 1 16,4 3 3-16,3 8-1 16,3 2 3-16,2 8 0 15,0 4 1-15,0 2-3 16,11 2-2-16,1 1-2 0,-2-4-4 16,1-9-11-16,1-5-17 15,-1-9-9-15,5-12-3 16,8-10-10-16,-2 0-10 15,1 0-138-15</inkml:trace>
  <inkml:trace contextRef="#ctx0" brushRef="#br2" timeOffset="294871.8956">11912 16816 3580 0,'0'0'203'15,"0"4"-117"-15,0-4-25 16,0 0-1-16,4 0-14 15,8-12-27-15,1-10-13 16,5-2 1-16,1-7-2 16,2-1-4-16,3 3 0 0,5 0-1 15,5 3-4-15,3 9-2 16,1 6-8-16,-1 11-18 16,9 0-7-16,-11 11-40 15,-3 3-75-15</inkml:trace>
  <inkml:trace contextRef="#ctx0" brushRef="#br2" timeOffset="295132.7464">12438 16637 3608 0,'0'0'329'16,"0"0"-295"-16,0 0-7 15,-11 0-15-15,-9 0 0 16,-7 0-8-16,-2 0-3 16,2 0 0-16,5 8-1 15,7 6 2-15,5-3-2 16,10 1 0-16,0-3-8 0,5 4-2 15,19-8 2-15,10 0-2 16,21-5-7-16,-3 0-21 16,-10 0-101-16</inkml:trace>
  <inkml:trace contextRef="#ctx0" brushRef="#br2" timeOffset="295380.6093">12438 16637 2942 0,'111'121'903'16,"-115"-117"-822"-16,0 1-47 15,1 4-17-15,3-6-7 16,0-3 8-16,0 0-4 0,0 0 2 16,0 0-7-16,7-7-5 15,11-7-4-15,4-4-1 16,0-1 0-16,3-3-1 16,0 5 0-16,-4 0 2 15,-2 8-1-15,-1 4 1 16,-5 5-3-16,1 0 3 15,-4 8 0-15,-1 6-1 16,-3 0 1-16,0 3-1 16,-2-7 0-16,0-1-3 15,12-1-8-15,-3-3-9 16,3-5-28-16</inkml:trace>
  <inkml:trace contextRef="#ctx0" brushRef="#br2" timeOffset="295726.3523">13167 16670 3708 0,'0'0'0'0,"0"0"-123"0</inkml:trace>
  <inkml:trace contextRef="#ctx0" brushRef="#br2" timeOffset="295795.315">13167 16670 1984 0,'7'-5'1360'15,"-7"5"-1117"-15,0 0-167 16,2 0-56-16,0 0-20 15,-2 0-161-15</inkml:trace>
  <inkml:trace contextRef="#ctx0" brushRef="#br2" timeOffset="296703.9617">13189 16665 3416 0,'0'0'223'0,"0"0"-103"15,0 0-22-15,0 0-15 16,0 0-26-16,0 0-23 16,0 0-17-16,-4 0-10 15,-9 0-5-15,-3 0-1 16,-7 0-1-16,1 8 2 15,-4 1 0-15,3 4 0 16,0 6-2-16,6-2 0 16,3 5 0-16,6 1-2 15,8-5-6-15,0-4-10 16,18-2-7-16,15-7 8 16,9-5 5-16,10 0-18 15,-2 0-47-15,4 0-11 16,-4-14 88-16,-6 5 25 15,-6-3 61-15,-12 1-39 0,-5-1-24 16,-13 3-4-16,-6 0 5 16,-2 0-6-16,0 5-1 15,-4-1-7-15,-9 5-7 16,-5 0-2-16,1 0-1 16,-2 0 0-16,2 13-1 15,1 1-2-15,3-5 2 16,1 3-3-16,6 3 0 15,-1-7-2-15,5-2-3 16,2-3-6-16,0-3 2 16,0 0 2-16,0 0 9 15,15 0 2-15,8 0 0 0,-1 0-1 16,3 0-3-16,-8 0 3 16,-1 0 0-16,-7 0 1 15,-2 0 0-15,-5 0 0 16,0 0 0-16,2 0 7 15,2-3 14-15,-2-3-4 16,4-2-7-16,-1-2-5 16,-1 2-3-16,-2-1-1 15,-4 0 1-15,0 4-1 16,0 1-1-16,-10 0 0 16,-1 4 0-16,-1 0 0 15,4 0 0-15,1 0-1 16,5 0 1-16,0 8-2 15,2-3-1-15,0 0-7 16,4 4 4-16,17-9-3 0,6 4 7 16,4-4 1-16,2 0-5 15,-2-4-9-15,0-6-21 16,-4-7-63-16,-5 0-76 16,0-6 175-16,-6 0 60 15,-3-8 73-15,-4-1-66 16,1 0-23-16,-6-1-22 15,0-1-5-15,1 9-4 16,-1 7 0-16,-2 3-7 16,0 12-1-16,3 3-5 15,0 3 0-15,1 22 0 0,1 8 1 16,-1 8 0 0,-4 5-1-16,-2 3 0 0,0-6-1 15,0-2-5 1,-10-5-4-16,-3-10-9 0,1-8-3 15,3-8 16-15,1-10 6 16,2 0 0-16,2-10-20 16,2-2-180-16</inkml:trace>
  <inkml:trace contextRef="#ctx0" brushRef="#br2" timeOffset="297034.7738">13797 16721 2811 0,'14'-3'962'0,"-1"3"-881"15,6 0-34-15,-2 0-16 16,3 0 0-16,1 0-14 15,0 0-1-15,4 0 0 16,2 8-5-16,-3 2 2 0,-1-2-6 16,-4 6-2-16,-5 0-3 15,-5 4-2-15,-5 0 0 16,1 4-5-16,-5-4-14 16,0-4-18-16,0-2-25 15,0-3-168-15</inkml:trace>
  <inkml:trace contextRef="#ctx0" brushRef="#br2" timeOffset="297091.749">14108 16718 3015 0,'15'-14'843'0,"3"1"-767"16,4 4-48-16,5 4-16 0,-2 5-7 16,-3 0-1-1,1 9-4-15,-2 19-2 0,-3-2-47 16,-7-4-212-16</inkml:trace>
  <inkml:trace contextRef="#ctx0" brushRef="#br2" timeOffset="297429.5436">14351 16808 2356 0,'7'0'1332'16,"-1"0"-1164"-16,0 0-98 15,1 0-46-15,-2 0-11 16,-3 0 2-16,-2 0 8 16,0 0-9-16,0 0-6 15,0 0-4-15,-2 3 1 16,-1 6-4-16,3-4 1 15,0 4-2-15,10-9 0 16,14 0 1-16,5 0 0 16,3 0 0-16,-1 0 0 0,-5-9-1 15,-4 4-4-15,-6-4-6 16,-7 9 2-16,-7 0-1 16,-2 0-14-16,0 0 13 15,0 0-6-15,0 9-94 0</inkml:trace>
  <inkml:trace contextRef="#ctx0" brushRef="#br2" timeOffset="297728.3772">14769 16874 3946 0,'0'4'63'0,"0"1"-52"0,-2 0 1 16,-9-1-2-16,3-1-2 15,0-3-3-15,8 0-3 16,0 0 4-16,0 0 3 16,21-7-7-16,8-12-2 15,6 6 0-15,3-6-1 16,-2 4 1-16,-2 4-1 16,-11 2 1-16,-2 5 0 15,-3 4 0-15,-7 0-1 16,0 0 1-16,-2 10-1 15,-4 7-2-15,1 0-3 16,0 7-10-16,4-7-17 0,-3 0-66 16</inkml:trace>
  <inkml:trace contextRef="#ctx0" brushRef="#br2" timeOffset="298020.2064">15947 16878 3976 0,'10'0'76'0,"6"0"-70"0,7 0-4 16,4 0 0-16,2-4 0 15,-3-4 0-15,-4-2 0 16,-6-2 1-16,-5 2 0 16,-9-4 1-16,-2 2-2 15,0 2 0-15,-17-2-2 16,-12 2 0-16,-7 6 0 15,-2 4 0-15,5 0 0 16,1 0-1-16,10 12 1 16,7 6 0-16,5 0 0 15,10 6-1-15,0-2-1 0,8 0 0 16,15 0-2-16,14-12-4 16,16-6-11-16,-4-4-28 15,-7 0-143-15</inkml:trace>
  <inkml:trace contextRef="#ctx0" brushRef="#br2" timeOffset="298274.102">16283 16866 3715 0,'4'0'159'0,"6"3"-82"16,1 11-44-16,-3 3-14 16,4-2-7-16,-5-6-4 15,-3-1 8-15,2-8-9 0,-1 0 8 16,4 0 1-16,0-8-11 15,2-14-4-15,1 3 1 16,0-8-1-16,2 5-1 16,1-1 0-1,6 6-1-15,0 2-1 0,0 3-1 16,1 7-5-16,-4 5 0 16,-2 0 0-16,8 0-6 15,-6 10-12-15,2 2-38 0</inkml:trace>
  <inkml:trace contextRef="#ctx0" brushRef="#br2" timeOffset="298550.0886">16700 16837 3823 0,'0'7'79'0,"0"5"-58"16,0-2-13-16,0 2-1 15,0 2-2-15,0-6 1 16,0-2 6-16,0-2 23 15,0 1 3-15,0-5-17 16,0 0-8-16,0 0-3 16,0-9-7-16,7-5-2 15,1 0 0-15,4-4 0 16,1 2 0-16,3 2-1 16,3 0 0-16,6 2-1 15,0 6-1-15,0 2-3 0,-1 4-4 16,8 0-7-1,-6 0-45-15,-2 4-247 0</inkml:trace>
  <inkml:trace contextRef="#ctx0" brushRef="#br2" timeOffset="298895.8868">17112 16830 3816 0,'0'0'88'0,"0"0"-66"15,0 0-1-15,0 0 7 16,-6 4 1-16,-1-1-9 16,3 2-7-16,-1 5 0 15,3-2-8-15,2 1-3 16,0 5-1-16,0-5-1 0,0-1 0 16,11-2 1-16,7-2 0 15,2-4 5-15,7 0-2 16,-1 0-1-16,-1 0 0 15,-4-4-2-15,-9-7 1 16,-5 4-1-16,-5-3-1 16,-2 1 1-16,0 6-1 15,-2-3-1-15,-9 6 0 16,3 0-2-16,2 0-4 16,6 0-7-16,8 0-53 15,11 0-168-15</inkml:trace>
  <inkml:trace contextRef="#ctx0" brushRef="#br2" timeOffset="299135.9112">17485 16869 3406 0,'0'9'528'16,"0"1"-476"-16,0 2-30 16,-6 3-12-16,-2-6 3 15,6-4-3-15,2-5-4 16,0 0 14-16,0-5-7 15,14-17-10-15,3-2-1 16,6 2 0-16,4-4-1 16,-1 4-1-16,8-2 0 15,3 7 0-15,3 3-1 0,5 5-2 16,-3 1-1-16,10 8-5 16,-12 0-7-1,-11 0-60-15</inkml:trace>
  <inkml:trace contextRef="#ctx0" brushRef="#br2" timeOffset="299393.8494">17913 16798 3657 0,'0'0'390'16,"0"0"-366"-16,0 0-19 15,0 0-3-15,0 0 0 16,0 0-2-16,0 0-2 16,0 0-11-16,0 0-124 0</inkml:trace>
  <inkml:trace contextRef="#ctx0" brushRef="#br2" timeOffset="334362.9065">4485 976 3932 0,'0'-7'75'15,"0"-4"-46"-15,0 3-15 16,0-2-5-16,0 2 1 15,0-1-3-15,0-4-2 16,0 1-2-16,2-2-1 16,0 2 0-16,0 0-1 15,-2 3 0-15,0 2-1 0,0 3 1 16,0 4-1-16,2 0 0 16,1 0 0-16,1 8 0 15,2 18-1-15,6 10 1 16,3 16 0-16,1 13 0 15,-1 10 0-15,-1 10 0 16,-1 3 0-16,-1 5 0 16,-3-3 0-16,-3-5 0 15,1-8 0-15,2-12 0 16,-2-10 0-16,-3-11 0 16,0-12-1-16,-4-10 1 15,2-11 0-15,-2-8 0 16,0-3 0-16,3-1 0 0,3-27 0 15,4-15 0 1,3-13 0-16,9-9 0 0,5-2 0 16,0 3 0-1,0 10 0-15,-3 10 0 0,-4 14 0 16,-2 7 0-16,-3 14 0 16,4 9 0-16,0 0 0 15,3 5-1-15,5 17 1 16,0 6 0-16,-2 7 0 15,-3 3 0-15,-4 1 0 16,-5 4 0-16,-2-1 0 16,-2-3-1-16,2 2-1 15,3-7-2-15,17-5-6 16,-2-12-28-16,2-8-44 0</inkml:trace>
  <inkml:trace contextRef="#ctx0" brushRef="#br2" timeOffset="334812.9196">5490 1638 3862 0,'11'-14'90'16,"3"-2"-47"-16,1-2-12 15,-4-3-8-15,-4 4-9 16,-5-1-7-16,-2 0-1 16,0-1-2-16,-12-1-2 15,-7 5-1-15,-6 1-1 0,-4 5 0 16,-4 9 0-1,2 0 0-15,0 2 0 0,4 20 0 16,4 9-1-16,4 5 1 16,3 3 0-16,5 8 0 15,7-1 0-15,4-3 0 16,0-5-1-16,10-8 0 16,13-9-2-16,3-10 2 15,8-11 1-15,2-3 0 16,1-22 0-16,1-14 0 15,-3-1 0-15,-3-2 0 16,-8 2 0-16,-3 8 0 16,-8 8 0-16,-4 6 0 15,-2 8 2-15,-5 6-2 16,0 4 0-16,0 0-1 16,0 11 0-16,1 14 0 0,-1 7 1 15,-2 6-1-15,2-1 1 16,5-3-4-16,4-10-5 15,16-24-13-15,-2 0-19 16,-2-9-142-16</inkml:trace>
  <inkml:trace contextRef="#ctx0" brushRef="#br2" timeOffset="335136.7342">5784 1444 3821 0,'3'0'132'15,"-1"0"-79"-15,2 0-40 16,3 4-10-16,1 13 1 15,-1 10 3-15,0 2 1 0,-2 0-1 16,-3-1-2-16,0-5-2 16,-2-8 0-1,0-7-2-15,0-8 5 0,0 0 3 16,0-11-3-16,0-18-4 16,2-5-2-16,7-5-1 15,2-2 1-15,2 1-2 16,1 8 1-16,-1 5 0 15,-4 12 0-15,3 6 1 16,-2 9-2-16,1 0 1 16,3 14 0-16,1 14 0 15,1 6 0-15,3 6 1 16,0 1-4-16,6-3-5 16,26-6-13-16,-4-10-23 0,-2-12-100 15</inkml:trace>
  <inkml:trace contextRef="#ctx0" brushRef="#br2" timeOffset="335674.3636">6468 1481 3871 0,'3'-14'107'0,"-1"-2"-64"15,0 0-18-15,-2-2-10 16,0 1-7-16,0 0-2 16,0 3-2-16,0 3-2 15,-7 0-1-15,-1 6-1 16,-6 5 0-16,-8 0 0 15,-5 5 0-15,-9 21 0 16,-2 13 0-16,1 7 0 16,5 7 0-16,10 5-1 0,9-5 1 15,13-7-2-15,0-14-1 16,13-13 1-16,20-18 2 16,12-1 0-16,9-26 1 15,6-18-1-15,-3-10 0 16,-3-8 0-16,-11-5 0 15,-14 2 1-15,-14-6-1 16,-11-3 1-16,-4 0-1 16,0-3 0-16,-12 1 0 15,-5 6 0-15,2 8 1 16,4 15-1-16,0 10 0 16,4 13 1-16,3 12 0 15,-1 5-1-15,3 7 0 0,-3 0 0 16,-1 13-1-1,-1 13 1-15,-1 10 0 0,2 10 0 16,4 10 0-16,2 4-1 16,0 5 1-16,0-3 1 15,0-3-1-15,5-6 0 16,4-4 0-16,2-10 0 16,0-3 0-16,3-7 1 15,-1-8-1-15,5-4-1 16,0-6-2-16,15-9-3 15,-4-2-23-15,-3 0-230 0</inkml:trace>
  <inkml:trace contextRef="#ctx0" brushRef="#br2" timeOffset="336119.1013">6967 1319 3413 0,'0'-2'545'0,"0"2"-493"16,0 0-32-16,0 0-12 15,0 10-6-15,0 12-1 0,0 6 1 16,0 11 3-16,0 1 0 15,6 1-2-15,-2-3-1 16,0-4 0-16,1-13-1 16,-1-7 1-16,-2-8 3 15,-2-6 3-15,0 0-2 16,0-9-3-16,0-12-1 16,0-7-2-16,2-8 0 15,0-6 0-15,6-6 0 16,0-1 0-16,5-1 0 15,1 7 0-15,4 0 0 16,-2 11 0-16,-1 6 0 16,1 7-1-16,-1 6 0 0,3 5-1 15,7 1-2-15,17 7-6 16,-7 0-18-16,-4 0-84 0</inkml:trace>
  <inkml:trace contextRef="#ctx0" brushRef="#br2" timeOffset="336715.0116">7384 1155 3869 0,'0'-2'82'16,"3"2"-52"-16,-1 0-12 16,0 0-12-16,3 0-4 15,0 11 3-15,-1 8 1 0,2 1 0 16,-1-2 2-1,-1 0-3-15,-2 0 0 0,3-4 0 16,0 0 0-16,-3-1-3 16,0-4 0-16,-2-1-1 15,0-4 1-15,2 0-1 16,-2-2 1-16,0 0 0 16,0-2 0-16,0 3 0 15,0-3-1-15,2 0-1 16,-2 1 0-16,0-1 1 15,0 0 0-15,0 0 0 16,0 0 1-16,0 0 0 16,0 0-1-16,0 0 0 15,0 0-1-15,0 0 0 16,0 0 1-16,0 0-1 16,2 0 0-16,-2 0 0 0,0 0 0 15,0 0 0-15,0 0 0 16,0 0 0-16,0 0 0 15,0 0-1-15,0 0 1 16,0 0 0-16,0 0-1 16,0 0 0-16,0 0 0 15,0 0 1-15,0 0-2 16,0 0-1-16,0 0-7 16,0 0-7-16,3 0 8 15,-1 4-1-15,0 3-3 16,0-5-1-16,-2-1-5 0,0 1-10 15,2-2 4 1,-2 0 15-16,0 0 7 0,0 0-19 16,0 0-67-16,0 0-931 0</inkml:trace>
  <inkml:trace contextRef="#ctx0" brushRef="#br2" timeOffset="337365.5656">7362 1083 3772 0,'-2'-14'149'16,"2"-7"-81"-16,0 1-30 15,0-3-17-15,0 2-9 0,0 6-4 16,2 2-5-16,3 9-2 15,2 4-1-15,-3 0-1 16,2 0-5-16,1 6 0 16,3 8-2-16,-2 4-7 15,3 8-6-15,1-5-20 16,-2-3-59-16</inkml:trace>
  <inkml:trace contextRef="#ctx0" brushRef="#br2" timeOffset="340135.8534">7124 1121 3798 0,'-5'-6'139'15,"1"-3"-79"-15,-1 4-27 16,-1 1-14-16,1 4-11 16,1 0-6-16,-5 2-2 15,2 20-1-15,-2 8 1 16,1 8 0-16,0 8 1 16,6 4 0-16,2-2 0 15,0-5-1-15,0-10 1 16,18-11 0-16,5-14 2 15,3-8 0-15,3 0 1 16,0-25 0-16,0-8-2 0,-6-6-1 16,-5-4 0-1,-7-1 0-15,-5 2 0 0,-4 2-1 16,-2 3 0 0,0 11 0-16,0 8 0 0,0 11 0 15,0 7 0-15,0 0-2 16,0 21 0-16,2 12 1 15,3 8 1-15,4 2 0 16,4-2 0-16,3-6 0 16,6-9 0-16,7-14 0 15,2-12 1-15,3 0-1 16,-2-22 1-16,-3-6 0 0,-10-4 0 16,-5-2-1-1,-10 0 1-15,-4-2-1 0,0 2 0 16,0 4 0-1,0 3 0-15,-2 11-1 0,0 11 1 16,2 5-3-16,0 0-13 16,0 17 3-16,9 10-16 15,3 5-14-15,5-1-19 16,0 3-41-16,5-9-28 16,1-4 46-16,-1-4 85 15,0-8 62-15,-4 0 47 16,-5-3-17-16,-3-6-15 15,-6 0-23-15,-4 0-3 16,0-4-28-16,0-14-16 16,-6-6-4-16,-6-6 0 0,1-2-1 15,5-3 0 1,4 6-2-16,2 3 1 0,0 5-1 16,0 10 0-16,8 4-1 15,13 7-4-15,0 0-3 16,4 14-5-16,0 5-16 15,-1-4-17-15,-2-3-18 16,0-3 2-16,-3-7 39 16,-9-2 23-16,-1 0 48 15,-4 0 15-15,-3 0-21 16,1 0-16-16,-1 0-9 16,0 1-14-16,2 10-3 15,1 3 0-15,-1 4 1 16,0 1 2-16,-1 0-1 15,-3-1 0-15,2-6-1 0,-2-4-1 16,3-8 1-16,-1 0 4 16,-2-6-1-16,2-18-4 15,-2-7-9-15,0-5-1 16,0-5 3-16,0-8 4 16,0 1-4-16,-4 0-13 15,-1 4 1-15,2 10 19 16,3 8 1-16,0 11 17 15,0 6 2-15,0 7-11 16,3 2-9-16,12 0-2 16,8 4 2-16,0 3 0 15,0-4 1-15,0-3 1 0,-5 0 0 16,-1 0 0 0,-1-3-1-16,-5-10-1 0,0 3 0 15,-1-2-4-15,-4 4 2 16,-2 2 1-16,-4 2 1 15,0 4 0-15,0 0-3 16,0 16 1-16,2 10 2 16,3 12 6-16,4 8 2 15,2 10-3-15,2 6-1 16,5 1-1-16,3-5-2 16,0-9 1-16,0-10-1 15,-5-13-1-15,-5-10 2 16,-9-13-1-16,-2-3 4 0,0-3 10 15,-15-20-13 1,-12-10-1-16,-7-8-1 0,0-1 0 16,6-4 0-1,3 4 1-15,11 2-1 0,8 11 0 16,6 4 0-16,0 11 0 16,20 9 0-16,12 5-1 15,12 0 1-15,9 5-1 16,3 13 1-16,2 3-1 15,-2-2 0-15,-3-1 0 16,-8-2 1-16,-7 0 0 16,-9 1-1-16,-9-4 1 15,-11 1-2-15,-7 0 1 16,-2 3 0-16,0-4 0 16,-2-2 1-16,-2-3 0 0,-3-4 0 15,4-4 1-15,-1 0 6 16,1-6-4-16,1-16-1 15,0-5-1-15,2-3-1 16,0-2 1-16,0 6-1 16,0 3 0-16,0 6 0 15,0 7 0-15,0 8 0 16,2 2-3-16,7 0-2 16,7 5 2-16,4 10 2 15,2 1 0-15,5 3-1 16,-5-4-1-16,1-3 0 15,-6-2 0-15,-1-6 1 0,-3 1 0 16,1-5 2-16,-1 0-2 16,1 0 1-1,3 0-1-15,4-7 0 0,3-7 0 16,0-1 2-16,1-6 0 16,2 3-1-16,-3 0 1 15,3 2 0-15,-4 6 1 16,-4 8-1-16,-1 2 0 15,-5 2 0-15,-1 18-1 16,-3 2 0-16,-1-2 0 16,2-1 1-16,3-7 0 15,2-9 0-15,5-3 5 16,5 0 1-16,0-5-1 0,0-12-2 16,-6-1-1-1,-1-1-1-15,-9-2 0 0,-3-1 0 16,-1-1 0-1,-5 6-1-15,0 1 0 0,0 4 0 16,0 5 0-16,0 7 0 16,0 0-2-16,0 0 0 15,-5 3 1-15,-1 11 1 16,2 2 0-16,-1 0 0 16,5 0-2-16,0-2-1 15,0 0 1-15,9-2 0 16,13-1 1-16,12-4 1 15,10 0 0-15,12-4 1 0,8 3-1 16,13 0 0 0,5 4 1-16,4 2 3 0,-1 4-1 15,-8 5 1 1,-17-2-2-16,-20 4-1 0,-20-3-1 16,-20-2 0-16,-4-2 0 15,-37-3 1-15,-13 0 0 16,-3-5 1-16,6-6-1 15,11-2 0-15,21 0 3 16,19-14 0-16,7-8-2 16,57-8-1-16,53-10-1 15,34 0-1-15,-4 5 1 16,-24 13-2-16,-45 14 0 16,-7 8-2-16,-10 0-6 15,-10 0-46-15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7:14:34.13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1063 3874 3911 0,'0'0'78'15,"-2"0"-59"-15,2 0-2 16,0 0 7-16,0 0-10 16,0 0-5-16,0 0-4 15,0 0-2-15,0 0 0 16,0 0-2-16,0 0 0 0,0 0-1 16,0 0 1-1,0 0-1-15,0 0 1 0,0 0 0 16,0 0-1-16,0-2 1 15,-3-2-1-15,3-4 1 16,-2-4-1-16,2-2 0 16,0-4 0-16,-2-2 0 15,2-1 0-15,0-2 0 16,0-2 0-16,0 1 0 16,0 1 0-16,9 0 0 15,4 1 0-15,5 5 0 16,-2 3 0-16,3 2 0 15,-2 7 0-15,0 3-1 0,-1 2 1 16,-1 0-1-16,1 12 1 16,-3 8 0-16,1 8-1 15,-5 8 1-15,-5 4 0 16,-4 9 0-16,0 5 0 16,-4 0 0-16,-15 3 0 15,-2-2 0-15,-6 0 0 16,-4-9 0-16,0-6 0 15,-1-7 0-15,3-6 0 16,0-5 0-16,7-4 0 16,1-6 0-16,6-2 0 15,4-4 0-15,4-4 0 16,5 0 0-16,0-1 0 16,2-1 0-16,0 0 0 0,0 0 0 15,0 0 0-15,0 0 0 16,0 0 0-16,14 0 0 15,7 0 0-15,10-1 0 16,6-5 0-16,3-1 0 16,-3 4 0-16,-1-1 0 15,-5-1 0-15,2 5-1 16,2-5-1-16,-4 1-2 16,11-2-5-16,-11-2-12 15,-6 0-51-15</inkml:trace>
  <inkml:trace contextRef="#ctx0" brushRef="#br0" timeOffset="1055.0081">1457 3476 3391 0,'-6'-9'370'0,"2"-3"-239"16,-4-1-64-16,-1 1-31 16,1-4-6-16,-4 2-13 15,-3 3-5-15,-1-1-5 16,-4-1-2-16,-4 1-2 16,-3 5-2-16,-2 0-1 15,0 3 1-15,-2 3-1 16,0 1 0-16,-1 0 1 15,1 0 2-15,-2 0-1 0,-3 1-1 16,1 10 0-16,-2 3-1 16,2 4 0-16,-1 1 0 15,-1 6 0-15,-1 3-1 16,-3 4 1-16,1 7 0 16,1-2 0-16,2 5 0 15,4 2 0-15,4-2 0 16,7 0 0-16,2-2 0 15,4 3 0-15,3-3 0 16,2 2-1-16,1 7 1 16,6 2 0-16,2 5 0 15,2 2 0-15,0-4 0 16,0-1-1-16,0-5 1 16,0-4 0-16,9-2 0 15,7-3 0-15,2-4 0 0,3 0 0 16,4-6 0-16,2-5 0 15,2-1 1-15,0-7-1 16,2-2 0-16,0-4 0 16,3-2 1-16,6-4-1 15,5-2 1-15,6-2-1 16,4 0 1-16,5-8-1 16,1-6 0-16,-1-2 0 15,-4-4 1-15,-5-2-1 16,-4 1 0-16,-7-1 1 15,-8 2-1-15,-3-2 1 16,-8 1 0-16,2 0-1 16,-3-3 0-16,-1-1 1 15,4-4-1-15,-3-1 1 0,3-3-1 16,-1-6 1-16,0-3-1 16,1-9 0-16,-4 0 1 15,-1-2-1-15,-5-1 0 16,-3 2 1-16,-4 2-1 15,-4 0 0-15,-2 1 1 16,0 1-1-16,-2 2 0 16,-14 2 1-16,-1 1-1 15,-3 2 0-15,-3 4 0 16,4 2 0-16,-4 9 0 16,1 4 0-16,-2 6 0 15,-3 4 0-15,-2 4-1 16,0 6 0-16,2 2-1 0,0 0-1 15,5 0-2 1,-7 20-6-16,7-2-29 0,6-5-79 0</inkml:trace>
  <inkml:trace contextRef="#ctx0" brushRef="#br0" timeOffset="11446.7519">1005 3617 3777 0,'-2'-5'177'0,"-1"-2"-124"16,-1 1-13-16,0-1-23 16,-2 0-9-16,4 3-2 15,2 0-3-15,-2 0-1 16,0 2 0-16,-2 0-1 16,2 0-1-16,-1 2 1 15,3 0-1-15,-2 0 0 16,-2 0 0-16,-6 8 0 15,-3 14 0-15,-5 10 0 0,-3 6 0 16,-2 8 0-16,-2 3 0 16,3 1 0-16,4-2 0 15,2-6 0-15,8-3 0 16,3-10 0-16,3-6 0 16,2-6 0-16,0-4 0 15,0-6 0-15,0-3-1 16,9 0 0-16,7-4 1 15,6 0 0-15,7 0 0 16,2 0 0-16,0 0 0 16,-2 0 0-16,-4 3-1 15,-3 4 1-15,1 4 0 16,-4 3 0-16,-1 1 0 16,-2 6 0-16,0-3 0 0,-6 4-1 15,2 0 1-15,-5 2 0 16,-5-1 0-16,-2 2 0 15,0-1 0-15,0 0 0 16,-9-2 0-16,-7 0 0 16,-1 0 0-16,-4-2 0 15,-1-2 1-15,-1 3-1 16,-4-3 0-16,-1-1 1 16,-6-1-1-16,1-2 0 15,-1-2 0-15,3-1 0 16,4-4 0-16,-2 2 0 15,6-4 0-15,-6 4 0 0,4-4-2 16,2 2-2-16,13-7-5 16,7 0-9-1,3 0-45-15</inkml:trace>
  <inkml:trace contextRef="#ctx0" brushRef="#br0" timeOffset="12639.6418">963 3698 2553 0,'0'-2'1314'16,"0"2"-1236"-16,0 0-44 15,0-3 2-15,0 3-9 16,0-2-14-16,0-1-7 15,0-1-3-15,11 0-1 0,5 0-1 16,1-1-1-16,5 4 0 16,-1 1 0-16,-2 0 0 15,2 0 0-15,-6 0 0 16,5 0 0 0,1 0-1-16,-2 0 2 0,4 0 0 15,-7 0 1-15,-6 0-1 16,-3 0 0-16,-5 0 0 15,-2 0 0-15,0 0 2 16,0 0-1-16,0 0 0 16,0 0-1-16,0 0-1 15,-2 0 1-15,-9 0-1 16,-5-3 0-16,-1-1 0 16,-2 3 0-16,-3 1 0 15,0 0 0-15,2 0 0 0,0 0-1 16,4 0 1-16,3 0 0 15,0 0 0-15,0 0-1 16,-3 5-1-16,-1 1 2 16,7-2 0-16,1 0-1 15,7-4-1-15,0 3 1 16,2-3 0-16,0 0 1 16,0 0 0-16,0 0 0 15,11 0 0-15,9 1 0 16,5 2 0-16,8-3 1 15,5 0-1-15,4 0 0 16,7 0 1-16,7-11 0 0,0-3 1 16,-6 1-1-1,-4 1 0-15,-13 1 0 0,-11 5-1 16,-9 0 0-16,-4 4 1 16,-7 1 0-16,-2 1 0 15,0 0 0-15,0 0 0 16,0 0-1-16,0 0 1 15,0 0-1-15,-2-3 0 16,-11 3 0-16,-10 0 0 16,-6 0 0-16,-8 0 0 15,-3 0 0-15,-3 4 0 16,1 4-1-16,4 0 1 16,4 1-1-16,5-4 1 15,3 2-1-15,6 0-1 0,2-2 2 16,5-1 0-1,2-4-1-15,1 1 1 0,4-1 0 16,1 0 0-16,3 0 0 16,-2 0 0-16,2 0 0 15,0 0 0-15,2 0 0 16,0 0 0-16,0 0 0 16,0 0 0-16,0 0 0 15,0 0 0-15,0 0 0 16,0 0 0-16,0 0 0 15,0 0 0-15,0 0 0 16,0 0 0-16,0 0 0 0,0 0 0 16,0 0 0-16,0 0 0 15,0 0 0-15,0 0 0 16,0 0 0-16,0 0-2 16,-3 0-4-16,3 4-4 15,0 6-3-15,0-2-26 16,0-4-188-16</inkml:trace>
  <inkml:trace contextRef="#ctx0" brushRef="#br0" timeOffset="17842.3396">2191 3738 3436 0,'-3'0'490'15,"-1"0"-420"-15,0 0-32 16,-1-4-14-16,0 0-11 0,1-1-5 16,2 4-5-16,0-2-1 15,2 3 0-15,0-1-1 16,0 1 0-16,0-3 0 15,0 3-1-15,0 0 0 16,0 0 0-16,0 0 0 16,6 0 0-16,17 0 0 15,10 0 0-15,12 0 0 16,13 0 0-16,9 3 0 16,8-3 0-16,6 0 0 15,1 0 0-15,-4 0 0 16,-11 0-1-16,-14 0 0 0,-15 0 0 15,-9 0-1-15,-11 0 0 16,-9 0-1-16,-9 0-4 16,0 5-5-16,-11 12-8 15,-41 7-5-15,6-2-40 16,-1-5-507-16</inkml:trace>
  <inkml:trace contextRef="#ctx0" brushRef="#br0" timeOffset="18116.3851">2494 3831 3926 0,'0'-1'100'15,"0"1"-73"-15,0 0-12 0,0 0-11 16,0 0-3-16,0 12-1 16,0 16-1-16,0 11 1 15,0 12 0-15,0 7 0 16,0 7 0-16,0 1 0 15,0-2 0-15,0-4 0 16,-5-5 0-16,3-9 1 16,0-8-1-16,2-9 0 15,0-7 1-15,2-5-1 16,11-8-1-16,16-9-4 16,-2 0-7-16,-2-8-79 0</inkml:trace>
  <inkml:trace contextRef="#ctx0" brushRef="#br0" timeOffset="18690.5128">3169 3592 1853 0,'0'0'2122'0,"0"0"-2071"15,0 0-42 1,0 23-7-16,2 10 0 16,0 12 4-16,-2 16 0 0,0 10-1 15,0 10-2-15,-2 1 1 16,-9-2-2-16,1-11-1 15,2-14 0-15,4-12-1 16,2-11 1-16,2-8-1 16,0-8 0-16,0-6 0 15,0-6 0-15,0-2 1 16,0-2 0-16,0 0 0 16,0-6 1-16,4-15-1 15,8-5-1-15,3-6 0 16,5-3 0-16,1 0-1 15,0 4 0-15,0 0 0 16,-1 9 1-16,-5 4 0 16,1 4 0-16,-3 8-1 0,1 6 1 15,1 0 0-15,-1 13-1 16,-1 12 1-16,-2 5-1 16,-4 2 0-16,-2 2 0 15,-3-1 1-15,-2-1 0 16,0-2 0-16,0-6 0 15,0-2 0-15,0-4 0 16,0-6 0-16,21-2-2 16,0-4-10-16,1-6-54 0</inkml:trace>
  <inkml:trace contextRef="#ctx0" brushRef="#br0" timeOffset="19216.8366">3662 4281 3905 0,'5'-4'83'0,"-1"0"-56"16,7-2-17-16,5 0-5 16,1 0-3-16,8-2-2 15,0-1 0-15,1 0 0 16,-1-5 1-16,-1-2 0 0,-4-1 4 15,-4-1 2 1,-5-1 2-16,-4-4-2 0,-3 0-3 16,-4-2-1-16,0-1 0 15,0 3-1-15,0 2 0 16,0 7 0-16,-2 4-2 16,-9 4 0-16,-5 6-2 15,-1 0 0-15,-6 0 1 16,0 16 1-16,0 7-1 15,0 2 1-15,1 5 0 16,3 2 0-16,2 0 0 16,6-1 0-16,2-2 0 15,4 2 0-15,3-4 0 16,2 0 1-16,0-3 1 16,0-4 0-16,16-4-1 0,6-2 1 15,11-6-2-15,10-6 1 16,8-2 0-16,5 0-1 15,0-6 1-15,-3-7-1 16,-6 2 0-16,-7-1 0 16,-4 2-1-16,-3 2-2 15,3-4-6-15,-7 2-17 16,-7 2-208-16</inkml:trace>
  <inkml:trace contextRef="#ctx0" brushRef="#br0" timeOffset="19701.6385">4971 4167 2272 0,'4'-3'0'15</inkml:trace>
  <inkml:trace contextRef="#ctx0" brushRef="#br0" timeOffset="20327.0228">5149 3980 3811 0,'0'-8'129'0,"0"-2"-81"16,0-2-17-16,0-3-15 16,-12 1-4-16,-3 5-5 15,-9 1-4-15,-5 4-2 16,-5 4 0-16,1 0 0 15,0 12-1-15,4 10 1 16,2 6-1-16,0 6 0 16,6 4 0-16,2 4 0 15,5 3 0-15,8-3 0 16,6-5 1-16,0-4-1 0,6-9 1 16,19-8 0-16,8-8 0 15,7-8 0-15,5 0 1 16,-1-8-2-16,-5-10 1 15,-6-4-1-15,-11-2 0 16,-6-3 1-16,-10 2-1 16,-6-1 0-16,0-2 0 15,0 3 0-15,0 6 0 16,0 5 0-16,0 7 1 16,0 7-1-16,0 0 0 15,0 12-1-15,0 12 0 16,0 7 1-16,0 1 0 0,0-2 0 15,0 0 0 1,0-2 0-16,7-4 0 0,2-3-1 16,9-4-5-16,0-3-7 15,-3-10-30-15</inkml:trace>
  <inkml:trace contextRef="#ctx0" brushRef="#br0" timeOffset="20870.6294">5416 4099 3858 0,'2'1'131'16,"0"16"-121"-16,1 7 4 16,0 8-2-16,-3 10-2 15,0 7-2-15,0 8-1 16,-8 5-1-16,-9 8-3 15,-4-2-1-15,-1 1-1 16,2-11 0-16,7-12-1 16,6-11 1-16,5-15 0 15,2-8 0-15,0-10 0 16,0-2 0-16,13-5 1 16,5-15-2-16,0-12-1 15,2-6-3-15,0-10-2 16,-5-6 3-16,1-6 1 15,-5-7 0-15,-3 2-2 16,-4 0 2-16,-2 3 1 0,0 6 1 16,-2 4 0-16,2 9 3 15,0 7 2-15,3 8-1 16,1 10-1-16,2 8 0 16,0 6-3-16,3 4 1 15,5 6-1-15,-1 18-1 16,4 10 1-16,-9 8-1 15,-3 2 0-15,-7 1 0 16,0-2 1-16,-17-6 0 16,-10 1 1-16,-4-6-1 15,-1-6 1-15,3-4-1 16,7-8 0-16,7-4 0 0,15-10-3 16,0 0-20-16,4 0-32 15</inkml:trace>
  <inkml:trace contextRef="#ctx0" brushRef="#br0" timeOffset="21370.9587">5820 4167 3714 0,'0'15'158'16,"0"12"-84"-16,0 7-34 15,-5 10-15-15,-4 8-10 0,-2 7-3 16,-5 2-6-16,3 1-2 16,-1-5-2-16,4-7-1 15,5-10 0-15,3-14-1 16,2-10 1-16,0-9 0 16,0-7 0-16,0 0 5 15,9-14-3-15,5-18-3 16,3-3-1-16,1-11 0 15,-3-6-3-15,4-6 3 16,-7-5 0-16,2 1 0 16,-1 3 0-16,-4 1 1 15,1 7 0-15,-2 9 0 16,-3 7 0-16,-1 12 2 0,0 7 0 16,1 11 2-16,4 5-3 15,4 0-1-15,3 15 0 16,1 10 0-16,-1 6-1 15,-5 3 0-15,-9 2 0 16,-2 0 1-16,0-2 0 16,-17-2 0-16,-5-6 0 15,-5-2 1-15,4-8-1 16,4-2 0-16,1-5 0 16,9-9 0-16,5 0-14 15,4-5-55-15</inkml:trace>
  <inkml:trace contextRef="#ctx0" brushRef="#br0" timeOffset="21776.6941">6244 4163 3726 0,'0'10'155'0,"0"6"-81"15,2 4-32-15,0 4-16 16,0 2-7-16,0-1-8 16,0 2-6-16,1-7-1 0,-3-6-2 15,0-5-1-15,2-8 3 16,-2-1 1-16,0 0 2 15,4-22-5-15,0-4-1 16,2-8 0-16,2-4-1 16,1-2 0-16,0-2 0 15,2-1 0-15,2 6-1 16,1 5 1-16,1 7-1 16,4 11 0-16,2 8-3 15,4 6-2-15,-3 0-4 16,7 18-13-16,-8 6-30 15,-4 0-675-15</inkml:trace>
  <inkml:trace contextRef="#ctx0" brushRef="#br0" timeOffset="22198.8421">6736 4168 3867 0,'2'-1'89'0,"0"-6"-49"15,-2 1-12-15,0 2-5 16,0 3-11-16,0 1-7 16,-4 0-4-16,-12 0-1 15,-3 5 0-15,-6 14 0 16,-2 3 0-16,2 6 0 16,3 2 0-16,7 1 1 15,4-4-1-15,8-3 0 16,3-8 0-16,12-4 2 0,17-8-1 15,8-4 1-15,7 0 0 16,4-4-1-16,-4-14-1 16,-4-4 2-16,-6-5 1 15,-9-2-1-15,-8 0 0 16,-10-4-1-16,-7 1 0 16,0 1 1-16,-3 3-2 15,-12 5 0-15,-3 5 0 16,1 7 0-16,-2 9 0 15,0 2-1-15,-2 8-1 16,3 15-1-16,5 3-4 16,7 6-1-16,0-8-15 0,6-5-47 15</inkml:trace>
  <inkml:trace contextRef="#ctx0" brushRef="#br0" timeOffset="23655.2692">7251 3842 3986 0,'0'0'67'16,"2"-2"-51"-16,3 2-9 15,1 0-3-15,8 0-3 16,5 10-1-16,8 10 0 0,4 10 0 15,1 5 1-15,-1 9-1 16,-4 0 0-16,-3-1 0 16,-3-3 1-16,-6-4-1 15,-4-10 0-15,-2-5 0 16,-2-7 0-16,-3-6 0 16,-2-4 0-16,-2-2 0 15,2-1-1-15,-2-1-2 16,5 0-4-16,0 0 0 15,-1-7-64-15</inkml:trace>
  <inkml:trace contextRef="#ctx0" brushRef="#br0" timeOffset="24050.8442">7507 3902 3555 0,'-4'-6'341'0,"2"2"-269"16,-3-2-29-16,3 4-13 15,0 2-15-15,0 0-11 16,-4 0-3-16,2 18-1 16,-5 6 1-16,1 5-1 15,-4 3 2-15,-1 4 1 16,-3-2-1-16,1-3-1 15,1-2 1-15,1-7-1 16,4-4 0-16,-2-4 0 16,4-3-1-16,1 2 1 0,-1-3-1 15,3-2 0-15,-1 0 0 16,0 0 0-16,1 1 0 16,0 0 1-16,-1-1-1 15,1 1 0-15,4 0 0 16,0-1-1-16,0-2-1 15,0 0-4-15,4-3-4 16,9 0-12-16,1-3-96 0</inkml:trace>
  <inkml:trace contextRef="#ctx0" brushRef="#br0" timeOffset="24819.7893">7908 3964 3961 0,'0'0'79'0,"0"0"-66"0,0 0-9 16,0 10-3-16,0 15-1 16,0 8 3-16,0 8-1 15,0 0-1-15,0 2 1 16,-6-5-2-16,-3-4 0 15,2-6 1-15,0-8-1 16,5-8-1-16,2-12-4 16,0 0-13-16,0 0-53 0</inkml:trace>
  <inkml:trace contextRef="#ctx0" brushRef="#br0" timeOffset="24999.8154">7931 3784 3916 0,'6'0'108'0,"4"0"-92"15,3 0-12-15,3 12-2 16,1 9-2-16,1 10 0 16,7 16-8-16,-6-7-26 15,2-5-130-15</inkml:trace>
  <inkml:trace contextRef="#ctx0" brushRef="#br0" timeOffset="25869.0339">8196 4229 3627 0,'4'14'215'16,"1"2"-124"-16,-1 2-47 16,-2-2-14-16,3-4-12 0,-2-6-6 15,-1-4 0-15,0-2 2 16,2 0-1-16,1-17-8 15,1-6-4-15,4-7-1 16,-2-2 1-16,3-6 0 16,3-3-1-16,1-3 0 15,6 2 0-15,1 6 0 16,2 8 0-16,-2 13-1 16,1 12 1-16,-4 3 0 15,0 24-1-15,-6 16 1 16,-2 8-1-16,-9 3 1 15,-2-3 0-15,0-6 0 16,0-10 0-16,0-10 0 0,0-9 0 16,0-6 0-16,0-7 1 15,0 0 1-15,0-7 1 16,0-13-3-16,5-3 1 16,9-5-1-16,3-3 0 15,3-1-1-15,5-1 0 16,-1 0 0-16,3 8 1 15,-5 7-1-15,1 11 0 16,-6 7 1-16,-1 11-1 16,-5 17 0-16,-5 5-2 15,-3 2-3-15,2-3 2 16,-1-5-3-16,5-2-5 0,7-5-4 16,3-4-12-16,8-6-6 15,2-2-15-15,2-3 11 16,0-5 24-16,-2 0 14 15,0 0 19-15,-2 0 26 16,0-7-1-16,-4-7 1 16,-6 0-17-16,-1 0-14 15,-7 0-6-15,-7 2-2 16,-2 0-3-16,0 2-2 16,-4 0 0-16,-15 4-1 15,-8 3 0-15,-4 3 0 16,-2 3 0-16,0 15 0 15,-1 8 0-15,7 6 0 16,5-2-1-16,9 0 1 0,9-6-1 16,4-6-1-16,15-6 2 15,23-6 0-15,11-6 0 16,5 0-3-16,-1-8 0 16,-4-9 0-16,-6-4 2 15,-12 1 1-15,-9 3 0 16,-11 4 0-16,-4 5 1 15,-7 4 2-15,0 4 0 16,0 0-3-16,0 0-2 16,0 8 2-16,-7 9 0 15,1-2 0-15,-2 2 0 16,6-5 0-16,2-5 0 16,14-7-3-16,15 0 0 0,2-16-20 15</inkml:trace>
  <inkml:trace contextRef="#ctx0" brushRef="#br0" timeOffset="26119.4598">9563 3495 3982 0,'0'0'53'15,"0"0"-42"-15,0 12-10 16,0 18 7-16,0 16 0 15,0 14-2-15,-7 28-3 0,-7 31-1 16,-1-7-1-16,-1-14-1 16,1-19 1-16,5-31-1 15,2 0 0-15,1-4-1 16,5-12-2-16,-2-12-5 16,2-9-18-16,2-6-98 0</inkml:trace>
  <inkml:trace contextRef="#ctx0" brushRef="#br0" timeOffset="26544.8883">9415 4145 3524 0,'0'-18'428'15,"0"1"-387"-15,0-1-21 16,2 2 5-16,15 6-6 0,0 6-12 16,10 4-4-16,6 0-2 15,5 12-1-15,5 6 0 16,1-1 0-16,-1 1-1 15,-4-4-1-15,-1-1-1 16,-2 1 1-16,-2-2 2 16,-1-7-1-16,3-1 1 15,1-4 0-15,1 0 0 16,1-7 0-16,-6-11 2 16,-4-7 2-16,-10-4 0 15,-7-3 1-15,-12-1 0 16,0 2-3-16,0 4-1 15,-18 7-1-15,-5 11 0 16,-8 9 0-16,-4 0 0 16,-5 24 0-16,2 10 0 0,2 10 0 15,5 2 0-15,9 1 0 16,10-5 0-16,12-4 0 16,7-8 0-16,34-6 0 15,19-8 0-15,17-8 0 16,12-8 0-16,5 0-1 15,24-10-4-15,-26-12-8 16,-20-2-82-16</inkml:trace>
  <inkml:trace contextRef="#ctx0" brushRef="#br0" timeOffset="27294.6324">11341 3774 3907 0,'0'-10'104'16,"0"-2"-71"-16,0 2-14 16,0-1-9-16,0 7-4 15,0 4-4-15,0 0-2 16,0 15 0-16,0 14 0 16,0 14 0-16,0 11 0 15,-2 8 0-15,2 0 0 16,0-2 0-16,2-9 0 15,25-15 0-15,6-15 0 16,10-10 0-16,5-11 0 16,0 0 0-16,-9-21 1 15,-3-11-1-15,-11-8 0 0,-9-8 1 16,-8-2 0-16,-5-2-1 16,-3 4 0-16,0 5 0 15,0 8 0-15,0 8-1 16,0 16-1-16,0 11-6 15,0 6-49-15,0 12-55 0</inkml:trace>
  <inkml:trace contextRef="#ctx0" brushRef="#br0" timeOffset="27776.8684">12007 4122 3891 0,'10'0'98'0,"-1"-12"-67"16,-1-6-10-16,2-1-4 15,-6-4-5-15,-4 3-6 16,0 0-2-16,0 3-3 16,-14 6-1-16,-5 3 0 15,-6 8 0-15,-4 0 0 16,-2 0 0-16,-2 16 0 15,1 7 0-15,6 5 0 16,1 2 0-16,9 2-1 16,7-3 1-16,9-4 0 15,0-2-1-15,23-11 0 0,12-4 1 16,5-5 0-16,5-3-1 16,-5 0 0-1,-5-14 0-15,-6-7-1 0,-6-1 2 16,-9-2-1-16,-5 1 1 15,-7 0 1-15,0 7-1 16,-2 6 2-16,0 6-1 16,0 4-1-16,2 0 0 15,-2 16-1-15,0 10 1 16,0 3-1-16,0-1 1 16,0 0 0-16,0-4 0 15,0-6-1-15,0-8-2 0,20-10 0 16,0 0-5-1,0-14-66-15</inkml:trace>
  <inkml:trace contextRef="#ctx0" brushRef="#br0" timeOffset="28026.9484">12462 3479 3921 0,'2'0'104'15,"0"0"-78"-15,-2 0-18 16,6 12-6-16,-4 18 4 16,0 15-2-16,2 13-2 15,-4 9 1-15,0 6-2 0,0 3 0 16,0-4-1-16,0-5 1 16,0-12-1-16,0-11 0 15,7-12-2-15,9-10-2 16,-1-8-6-16,1-7-41 0</inkml:trace>
  <inkml:trace contextRef="#ctx0" brushRef="#br0" timeOffset="28408.5602">12690 3935 3940 0,'0'-1'72'16,"0"1"-52"-16,0 0-15 0,0 0-4 15,0 22 1 1,-2 9 8-16,-8 7-4 0,-1 3-3 16,5-1-1-1,2-5 0-15,4-8-1 0,0-6 2 16,10-7-2-16,15-8 1 16,6-6 0-16,5 0-1 15,-5-10 0-15,-2-12 0 16,-6-5-1-16,-8-1 0 15,-1-3 0-15,-4 0 1 16,-1 3-1-16,-1 4 0 16,-4 9 0-16,-2 9 0 15,0 6 0-15,0 0-1 16,3 6 1-16,-3 19 0 16,2 3 0-16,1 2-1 0,-2-1 1 15,-1-3 0-15,0-4-2 16,6-2-4-16,-1-4-5 15,5-8-28-15</inkml:trace>
  <inkml:trace contextRef="#ctx0" brushRef="#br0" timeOffset="28830.6483">13238 4150 3936 0,'13'0'64'15,"3"-4"-50"-15,9-1 1 16,4-4 0-16,2-1-6 0,0 1-4 16,1-4-2-16,-5 0 1 15,-8-3-1-15,-1-3-2 16,-9-1 1-16,-3-2-1 16,-6-1 1-16,0 0 1 15,0 3-2-15,-2 2-1 16,-11 4 0-16,-1 8 0 15,-3 4-1-15,-1 2 1 16,-2 2-1-16,0 16 1 16,-3 11 0-16,6 5 0 15,-1 4-1-15,2 1 1 16,3 2 0-16,2-1 0 16,4-5 1-16,4-6-1 0,3-3 0 15,17-6 1-15,22-8 0 16,13-6 0-16,12-6 0 15,3 0-1-15,0 0 0 16,-7 0 0-16,-6-3 0 16,-9-6-5-16,-14 3-9 15,-12-2-64-15</inkml:trace>
  <inkml:trace contextRef="#ctx0" brushRef="#br0" timeOffset="39124.0166">14923 4034 3832 0,'8'-11'142'0,"-2"-4"-105"15,5-3-14-15,3-2-6 16,-1-2-4-16,1 2-5 15,-4 1-2-15,1-1-3 0,-1 1-1 16,-4 0 1-16,-4-1-2 16,-2 5 0-16,0-1 0 15,0 1-1-15,0 5 1 16,-11 6-1-16,-11 4 0 16,-5 0-1-16,-8 7 1 15,-8 17 0-15,1 11 0 16,2 3 0-16,3 13 0 15,12 2 0-15,4-2 0 16,9-3-1-16,12-8 1 16,0-8-1-16,12-7 0 0,15-9 0 15,6-10 1 1,3-6 0-16,2 0 0 0,-3-5 0 16,-6-14 0-16,-4-5 0 15,-9-7 0 1,-5-4 0-16,-5-2 1 0,-4-1-1 15,-2 6 1-15,0 4-1 16,0 8 0-16,-4 6-1 16,-5 6 1-16,-1 6 0 15,-2 2-2-15,1 0-1 16,-3 2-2-16,5 13-3 16,7 6-9-16,2-1-25 15,0-8-185-15</inkml:trace>
  <inkml:trace contextRef="#ctx0" brushRef="#br0" timeOffset="39521.3293">15572 3643 3625 0,'0'-19'322'0,"-4"-1"-282"16,-1-4-17-16,-2-1-3 15,-1 1-6-15,-1 4-6 16,-3 6-5-16,-1 5-2 16,-3 6 0-16,-1 3-1 15,-3 3-1-15,-3 16 0 0,1 8 1 16,2 8 0-16,4 5 1 15,3 1 1-15,4 8 1 16,2 1 0-16,5 6-1 16,2 2 0-16,0 0-1 15,0-3 0-15,5-3 0 16,6-6-1-16,-2-11 0 16,2-10 0-16,-2-6-3 15,0-12-4-15,-3-7-1 16,1 0-13-16,-7 0-39 0</inkml:trace>
  <inkml:trace contextRef="#ctx0" brushRef="#br0" timeOffset="39698.241">15315 3930 3773 0,'0'-9'198'0,"0"4"-152"16,0-2-19-16,17 0-13 15,2 3-5-15,10 2-5 16,10 2-2-16,5 0-1 15,9 0-1-15,10 13 1 16,4 4-1-16,33 1-4 16,-16-6-16-16,-12-4-172 0</inkml:trace>
  <inkml:trace contextRef="#ctx0" brushRef="#br0" timeOffset="39914.2862">16237 4052 3977 0,'0'0'68'0,"0"0"-59"15,0 0 1-15,15 0-1 16,14 0-6-16,9 0-2 16,5 5-1-16,1-2 0 15,-7 1 0-15,-2-2-4 16,-12-2-4-16,-7-2-10 15,-7-14-22-15,-7-2-146 0</inkml:trace>
  <inkml:trace contextRef="#ctx0" brushRef="#br0" timeOffset="40130.8223">16335 3789 3850 0,'-5'0'100'15,"-2"0"-76"-15,-4 13-1 16,0 13 3-16,0 12-8 15,0 10-3-15,0 10-6 16,-1 7-2-16,1 1-4 16,1-1-1-16,-4-4-1 15,1-9 0-15,3-10-1 16,8-8 0-16,2-12-1 16,0-8-3-16,6-14-3 15,13 0-5-15,-1-2-95 0</inkml:trace>
  <inkml:trace contextRef="#ctx0" brushRef="#br0" timeOffset="40780.6395">16655 3749 3977 0,'5'0'55'16,"0"3"-45"-16,-1 20-3 15,2 12 1-15,-3 15-2 16,-3 11-1-16,0 10-2 0,-5 5 0 16,-17-2-1-1,-5-1 0-15,1-11-1 0,1-9-1 16,9-15 1-16,5-11-1 16,7-10 0-16,4-12 1 15,0-5-1-15,0 0 1 16,2-4 2-16,13-16-3 15,4-6 0-15,3-6 0 16,2-2 0-16,3 0-1 16,0 2 0-16,-1 4 1 15,-1 8-1-15,-4 10 1 16,-8 8 0-16,-3 2-1 16,2 12 1-16,-5 14-1 15,1 6 1-15,-3 4 0 0,-1-1 0 16,-1-2 0-16,1-1 0 15,-2-6 0-15,5-6 0 16,-1-6 0-16,8-6 0 16,4-1 0-16,8-7 1 15,10 0-1-15,9-5 0 16,3-14 0-16,4-8 0 16,-5-4 0-16,-5-1 0 15,-8-3 0-15,-10 3 0 16,-11 4 1-16,-7 6 0 15,-6 6 1-15,0 7-1 16,-17 8-1-16,-9 1 0 16,-3 0 0-16,-3 18-1 15,6 3 1-15,8 2 0 0,6 0 0 16,12 0 0-16,0-2 0 16,14-4 0-16,22-3 0 15,10-2 0-15,10-6 0 16,25-6-2-16,-17 0-7 15,-10 0-119-15</inkml:trace>
  <inkml:trace contextRef="#ctx0" brushRef="#br0" timeOffset="41584.4022">18285 3979 4007 0,'0'0'59'0,"0"0"-53"15,0 1-6 1,0 21 0-16,-4 6 0 0,-7 8 0 16,-3-2 1-16,1-2 0 15,-1-4 0-15,1-8 1 16,3-3-1-16,4-5 0 16,4-6-1-16,2-4 1 15,0-2-1-15,0 0 3 16,0-8 0-16,4-12-2 15,8-9-1-15,3-2 0 16,3-10 1-16,2-1-1 16,0 2 0-16,0 6 0 15,-2 8 0-15,-2 10 0 16,-5 7 0-16,0 9 0 16,2 0-1-16,1 9 1 0,-1 16 0 15,0 7 0-15,-1 4 0 16,-4 0 0-16,-1 0 0 15,-3-2 0-15,-2-6 0 16,2-5 0-16,-2 0-1 16,4-5-2-16,15-6-2 15,-4-7-15-15,8-5-218 16</inkml:trace>
  <inkml:trace contextRef="#ctx0" brushRef="#br0" timeOffset="41974.373">18750 4025 3847 0,'0'0'150'15,"0"0"-130"-15,0 9-14 16,-2 14 9-16,-11 7-1 16,-5 7-8-16,1 3-1 15,1 3-2-15,3-5 0 16,6-6-2-16,7-6 0 15,0-10 0-15,15-7 1 16,19-9 2-16,6 0-2 16,7-15-1-16,-3-11-1 15,1-2 0-15,-7-6 0 16,-7-2 1-16,-6 0-1 16,-5 0 0-16,-5 2 0 15,-5 10 0-15,-4 6 0 0,-4 9 0 16,1 9 0-16,-3 0-1 15,0 14 0-15,0 13 1 16,0 3-1-16,0-1 1 16,0-1-1-16,0-1 1 15,0-7-1-15,0-2-6 16,0-8-8-16,8-4-49 0</inkml:trace>
  <inkml:trace contextRef="#ctx0" brushRef="#br0" timeOffset="42538.3503">19250 4164 3860 0,'0'13'104'0,"0"2"-55"16,0 6-21-1,0 1-13-15,0-2-7 0,0-4-4 16,0-3-2-16,0-6-1 15,0-5 0-15,0-2 5 16,0 0-2-16,7-2-1 16,7-14-2-16,1-4 0 15,3 0-1-15,-1-4 0 16,2 2 0-16,-2 0 0 16,1 1 0-16,-3 7 0 0,1 4 0 15,-5 10 0-15,1 0-1 16,-4 5 0-16,-3 17 1 15,-1 4-1-15,-4 2 1 16,0-2-1-16,0-2 1 16,0-6 0-16,0-8 0 15,0-4 0-15,0-6 1 16,0 0 1-16,0 0 0 16,0-10-1-16,0-6-1 15,12-4 0-15,3-3 0 16,3 2 0-16,2-1-1 15,0 4 1-15,-2 3 0 16,-1 5-1-16,-3 7 1 16,-5 3 0-16,0 0-1 0,0 12 0 15,-4 10 1-15,-5 6 0 16,0-1-1-16,0 4 1 16,0-3 0-16,-10-6 0 15,6-4 0-15,1-5 0 16,3-6-1-16,0-7-4 15,5-2-16-15,7-12-223 0</inkml:trace>
  <inkml:trace contextRef="#ctx0" brushRef="#br0" timeOffset="43013.0352">20033 3627 3929 0,'4'0'97'0,"1"0"-81"16,1 12-11-16,3 19-2 16,-2 16 5-16,0 18-2 15,-5 13-1-15,-2 8-3 16,0 5 0-16,-11-7-1 16,-7-10 0-16,-3-14-1 15,6-19 0-15,3-9 0 16,8-18 1-16,2-5-1 15,2-9 1-15,0 0 2 0,6 0 1 16,13-20-3 0,5-4-1-16,8-6 0 15,3-2 0-15,3 0-1 0,3 4 1 16,-4 3-1 0,-3 7 1-16,-10 8 0 0,-6 10 0 15,-5 0-1-15,-6 14 1 16,-5 13-1-16,-2 5 1 15,0 4 0-15,-4-2 0 16,-14-4 0-16,-2-4 0 16,0-6 0-16,-3-4 0 15,2-8 1-15,-2-4-1 16,5-2 1-16,3-2-1 16,3 0 0-16,8 0 0 15,4-7-3-15,8-10-12 0,13 2-221 16</inkml:trace>
  <inkml:trace contextRef="#ctx0" brushRef="#br0" timeOffset="43416.0086">20688 4243 3936 0,'14'0'103'16,"5"0"-85"-16,6-5-12 16,4-4 0-16,-2-2-1 0,0 0-2 15,-5-1 0 1,-5-3-2-16,-6-2 1 0,-3 0-1 16,-6 0-1-16,-2 1 1 15,0 2-1-15,-16 3-1 16,-11 7 0-16,-4 4 1 15,-5 0-1-15,1 12 1 16,1 9 0-16,5 3 0 16,5 2 0-16,6-1 0 15,7 4 0-15,6-3 0 16,5 0 0-16,0-3 0 16,11-2 0-16,12-5 1 15,6-2-1-15,2-6 0 16,2-4 0-16,3-4 0 15,11 0-1-15,-9-8-8 16,-5-8-56-16</inkml:trace>
  <inkml:trace contextRef="#ctx0" brushRef="#br0" timeOffset="43801.022">21196 4197 3772 0,'0'10'138'16,"0"4"-79"-16,0 3-16 16,0 6-16-16,0 0-12 15,0 4-8-15,0-5-1 0,0-4-2 16,0-4-2 0,0-5 0-16,0-8 2 0,0-1-1 15,0 0 0 1,0 0 0-16,0-12-2 0,0-9-1 15,0-4 0-15,5-3 1 16,9-4-1-16,1-4 0 16,5 0 0-16,5 0 0 15,1 1 0-15,0 8 0 16,1 4 0-16,-2 7 0 16,0 6 0-16,2 4 0 15,2 6 0-15,2 0 0 16,0 0-1-16,-4 9 0 0,-8 7-1 15,-7 8-4 1,-8-5-21-16,-4-2-169 0</inkml:trace>
  <inkml:trace contextRef="#ctx0" brushRef="#br0" timeOffset="45179.9316">2170 5661 3968 0,'-8'-11'75'0,"-1"-3"-58"16,0 2-6-16,-2-2-3 16,4 4-5-16,1 5-1 0,1 1 1 15,3 1-2-15,-1 1-1 16,3 2 1-16,0 0-1 16,0 0 0-16,0 0 0 15,0 0 0-15,0 0 0 16,0 0 0-16,14 5 0 15,15 7 0-15,17 0 0 16,20-3 0-16,36-6 0 16,36-3 0-16,27-3 0 15,-9-13 0-15,-36 3 0 16,-41 4 0-16,-35 6 0 16,-4 1 0-16,-7 2 0 15,-4 0 0-15,-15 0 0 16,-8 0 0-16,-6 0-1 0,3 0-1 15,-3 0-2 1,0 5-5-16,-7 1-7 0,-9-2-47 0</inkml:trace>
  <inkml:trace contextRef="#ctx0" brushRef="#br0" timeOffset="45450.0252">2608 5687 3777 0,'-5'13'144'15,"3"8"-86"-15,-3 7-19 0,3 12-17 16,0 6-8 0,2 5-8-16,0 9-2 0,0-2-1 15,0 0-1 1,0-7-2-16,0-7 0 0,0-10 1 15,0-13-1-15,0-7 0 16,4-8-1-16,28-6-8 16,-6-10-18-16,5-9-659 0</inkml:trace>
  <inkml:trace contextRef="#ctx0" brushRef="#br0" timeOffset="45711.6354">2959 5661 3911 0,'0'0'117'0,"0"0"-94"15,3 0-16-15,2 14-6 16,-1 11 3-16,-2 10 2 16,-2 7-3-16,0 4 1 15,0 5-2-15,0 2 0 16,-2-1-1-16,-7-2 0 15,4-5-1-15,3-8 1 16,2-8-1-16,0-5 0 16,0-6 0-16,23-4-2 15,3-4-4-15,8-10-14 0</inkml:trace>
  <inkml:trace contextRef="#ctx0" brushRef="#br0" timeOffset="46082.0145">4379 5921 3975 0,'0'0'81'0,"0"0"-69"16,0 0-8-16,0 4-3 16,0 17-1-16,0 7 2 15,-4 9 1-15,0 5-1 16,-3 2-2-16,0 1 1 15,3-5-1-15,-1-8 0 16,3-10 0-16,2-6-1 16,0-16-4-16,4 0-6 15,10 0-47-15</inkml:trace>
  <inkml:trace contextRef="#ctx0" brushRef="#br0" timeOffset="46239.6446">4391 5767 3917 0,'0'-2'105'0,"5"2"-77"15,5 0-18-15,9 0-7 16,7 5-2-16,25 16-1 16,-4-1-6-16,-3-8-58 0</inkml:trace>
  <inkml:trace contextRef="#ctx0" brushRef="#br0" timeOffset="46630.147">5050 5828 4003 0,'0'-5'57'15,"0"-1"-46"-15,0 0-3 16,0 2-5-16,-15 2-2 15,-7 2-1-15,-9 0 0 16,-5 0 0-16,-2 14 0 16,5 2 0-16,6 3 0 15,9-2 0-15,11 3 0 16,7-2 0-16,3 2-1 16,24 2 0-16,10 2 1 0,5 3-1 15,3 0 1-15,-7 1 0 16,-5 1 0-16,-8-2 0 15,-12 0 0-15,-8-1-1 16,-5-4 1-16,-7-2 0 16,-29-2 1-16,-10-2 1 15,-12-2-1-15,-4-2-1 16,1-5 0-16,8-2 1 16,7-5-1-16,18 0-2 15,12-16-11-15,16-6-168 0</inkml:trace>
  <inkml:trace contextRef="#ctx0" brushRef="#br0" timeOffset="47582.0076">6919 5803 3855 0,'-2'-4'137'16,"-3"1"-105"-16,0-4-10 15,-4-3-4-15,3 1-7 16,-3-6-5-16,4-2-3 16,1 0-1-16,4-5-1 15,0-2 0-15,0-5-1 16,12 0 1-16,7 0-1 16,8 1 0-16,4 6 0 15,0 4 0-15,2 6 0 16,2 6 0-16,-4 6 0 0,-3 0-1 15,-3 2 1-15,-5 19 0 16,-9 2 0-16,-4 7 0 16,-7 7 0-16,0-2 0 15,-5 4 0-15,-10-6 0 16,-8 0 0-16,3-6 0 16,1 0 0-16,0-5 0 15,9-2 0-15,5 0 0 16,5 0 0-16,0 2 0 15,7 2 0-15,15 2 0 16,0 4 0-16,3 1 0 0,-1 0 0 16,-3 1 0-1,-6-1 0-15,-7-1 0 0,-2-4-1 16,-6-2 1-16,0-5 0 16,-6-2 0-16,-19-2 0 15,-9-3 1-15,-11-5-1 16,-1 0 0-16,-1-2 0 15,7-3 0-15,6-2 0 16,14 0 0-16,6 0 1 16,14-7-1-16,14-10-1 15,22 1-6-15,1 0-38 0</inkml:trace>
  <inkml:trace contextRef="#ctx0" brushRef="#br0" timeOffset="47879.4838">7521 6152 3860 0,'0'0'167'16,"0"0"-141"-16,0 0-13 15,0 0-5-15,0 0-3 16,0 0-4-16,0 0 0 15,0 0 0-15,-5 0 0 16,2 0 1-16,1 0 0 16,2 0-1-16,0 0 0 15,0 0-1-15,0 0 0 0,0 0 0 16,0 0 0-16,0 0-1 16,0 0-1-16,0 0-3 15,12-4-31-15</inkml:trace>
  <inkml:trace contextRef="#ctx0" brushRef="#br0" timeOffset="48333.8702">7873 5947 3844 0,'4'-12'171'16,"3"-3"-152"-16,2-5-8 15,-3-3-1-15,1 0-3 16,-3 0-2-16,1 1-2 16,-2-3 1-16,-1 2-2 15,2 0 1-15,-2 2-1 16,3 1-1-16,-3 5 0 15,0 6 0-15,-2 4 0 16,2 5 0-16,-2 0-1 16,2 5-1-16,3 14 1 15,-2 10 0-15,-1 7 0 16,-2 8 0-16,0 9 0 0,0 5 0 16,0 4 0-16,-8 2 0 15,-2-6 0-15,1-6 0 16,2-9 0-16,2-12 0 15,1-9-1-15,4-10 1 16,0-7 0-16,0-5-1 16,0 0-1-16,0 0-3 15,7-12-9-15,2-5-256 0</inkml:trace>
  <inkml:trace contextRef="#ctx0" brushRef="#br0" timeOffset="48762.8307">8372 5650 3953 0,'0'0'55'0,"0"7"-33"16,0 11 3-16,0 7-13 15,0 6-6-15,0 5-2 16,0 6-1-16,0 3-2 16,-7 1 0-16,0 5-1 15,-1-5 1-15,1-2-1 0,5-3 0 16,2-7 0-1,0-2 1-15,0-9-1 0,9 0 0 16,4-7 0-16,-1-4 0 16,0-2 0-16,7-4 1 15,2-2-1-15,14-4 0 16,4 0 0-16,8 0-1 16,2-13 0-16,1 0-3 15,0-12-6-15,-9 5-27 16,-14-1-213-16</inkml:trace>
  <inkml:trace contextRef="#ctx0" brushRef="#br0" timeOffset="49065.7951">8659 5983 3891 0,'-2'0'143'0,"2"0"-130"16,-2 0-8-16,-2 9 0 16,-3 13 6-16,-2 7-5 15,0 7-2-15,3 7-2 16,-1 1 0-16,5 0-1 16,2-2 0-16,0-2-1 0,0-6 1 15,0-4-1 1,7-7 1-16,1-6-1 0,1-4 0 15,0-4 0-15,0 0 0 16,8-9-1-16,2 0-5 16,-6 0-61-16</inkml:trace>
  <inkml:trace contextRef="#ctx0" brushRef="#br0" timeOffset="49733.021">9841 5975 4011 0,'0'0'51'16,"0"0"-44"-16,0 0-6 15,0 6 0-15,0 15-1 16,0 5 1-16,-4 6 0 16,-1 4 0-16,5-2-1 15,0-5 1-15,0-4 0 16,0-9 0-16,18-8 1 15,6-6 0-15,5-2-1 0,5 0 0 16,-1-19-1 0,-2-1 0-16,-4-6 0 0,-2-1-1 15,-5-4 1-15,0 4-1 16,-4 1 0-16,-3 6 1 16,-2 5 0-16,-4 9 0 15,-3 6 0-15,-2 0 0 16,3 0-1-16,-3 16 0 15,-2 4 1-15,0 3 0 16,0-1 1-16,0 0 0 16,0-2-1-16,0-3 0 15,0-2 0-15,4-4 0 16,19-6-3-16,-1-5-5 16,5 0-54-16</inkml:trace>
  <inkml:trace contextRef="#ctx0" brushRef="#br0" timeOffset="50121.8118">10541 5983 3868 0,'0'-8'128'16,"0"3"-97"-16,0-4-8 15,0 1-10-15,0 2-6 16,-9 3-4-16,-7 0-2 15,-5 1 0-15,-4 2 1 16,-2 0-1-16,2 0 0 0,3 12-1 16,7 3 0-1,6 2 0-15,6 4 0 0,3 0 0 16,3 0 1-16,16 0-1 16,8-1 0-16,0 1 0 15,-2 1 0-15,-4 0 0 16,-4 0 0-16,-9 0 0 15,-6-2 0-15,-2-4 0 16,0-2 0-16,-23-2 0 16,-10-4 1-16,-4-2 1 15,-7-3-1-15,1-3 0 16,5 0-1-16,7 0 0 16,18 0 0-16,6 0-3 15,7-11-9-15</inkml:trace>
  <inkml:trace contextRef="#ctx0" brushRef="#br0" timeOffset="50457.9018">10722 6142 3990 0,'10'0'49'15,"11"0"-35"-15,8-4-6 16,8-9-2-16,4 1-4 15,-1-4 0-15,-5 1-1 16,-8-3 1-16,-12 2 2 0,-5 0-1 16,-10 1-2-1,0 4 1-15,-6 4-2 0,-21 3 0 16,-4 4 0-16,-8 0-1 16,-1 9 1-16,2 8 0 15,5 3 0-15,6 6 0 16,9 1 0-16,9 1 0 15,9 0 0-15,0-4 0 16,23-4 0-16,17-4-1 16,13-6 0-16,29-8-4 15,-12-2-11-15,-10 0-128 0</inkml:trace>
  <inkml:trace contextRef="#ctx0" brushRef="#br0" timeOffset="50959.022">11498 6122 3815 0,'0'-9'207'0,"0"2"-180"16,0-2-19-16,-12 2-6 15,-13 3-1-15,-6 4-1 16,-9 0 0-16,-2 0 2 16,-1 13-1-16,6 10 0 15,3 0-1-15,10 3 0 16,11 3 0-16,8-5 0 15,5-2 1-15,18-7 0 16,21-8 0-16,15-7 0 16,6 0-1-16,3-18 0 15,-5-10 0-15,-7-6 2 0,-11-9 3 16,-11-1-1 0,-11-7-3-16,-11-4 0 0,-7-3 0 15,0-2 0-15,0 0-1 16,-2 4 0-16,-5 4 0 15,2 9 0-15,1 11 0 16,2 15 1-16,2 8 0 16,0 9-1-16,0 5-1 15,0 21 1-15,0 10 0 16,0 6 0-16,0 6 0 16,0 3 0-16,0-2 0 15,4-1 1-15,-2-2-1 16,3-1 0-16,0-8 1 15,-3-4-1-15,2-10 0 0,-2-2 0 16,0-7 0-16,1-4 0 16,10-7-2-16,-2-3-3 15,2 0-56-15</inkml:trace>
  <inkml:trace contextRef="#ctx0" brushRef="#br0" timeOffset="51386.0348">12817 5929 3955 0,'0'0'102'0,"0"0"-87"16,0 0-10-16,0 10-4 16,0 12-1-16,0 9 1 15,-2 2 0-15,-3 6 0 16,-1 1 0-16,-1-4-1 16,2-5 0-16,1-8 0 15,4-9-2-15,0-12-17 0</inkml:trace>
  <inkml:trace contextRef="#ctx0" brushRef="#br0" timeOffset="51565.6196">12817 5724 4013 0,'11'0'51'0,"7"0"-46"0,4 17-2 15,8 9-2-15,-4 3-1 16,8 17-5-16,-13-9-17 16,0-7-84-16</inkml:trace>
  <inkml:trace contextRef="#ctx0" brushRef="#br0" timeOffset="51855.0096">13071 6140 3856 0,'5'10'115'15,"1"2"-72"-15,-1 0-21 16,-1-2-8-16,-2-6-2 0,0-4-1 16,5 0-3-1,0-8-3-15,4-15-4 0,7-4-1 16,0-7 0-16,6-2 0 16,3-3 0-16,4 6 0 15,1 3 0-15,-1 6 0 16,0 7 0-16,-2 12 0 15,-2 5-1-15,0 0 1 16,0 9 0-16,-4 16 0 16,2 0 0-16,-3 8 0 15,3 1 0-15,0 0 0 16,8 5-2-16,-4-5-6 0,-3-13-104 16</inkml:trace>
  <inkml:trace contextRef="#ctx0" brushRef="#br0" timeOffset="52562.8173">15033 5903 3984 0,'6'-12'69'0,"-2"-2"-54"16,-4-2-7-16,0 0-2 16,0 2-3-16,-10 2-1 15,-15 6-2-15,-6 2 0 16,-7 4 0-16,-2 0 0 16,-3 8 0-16,6 6 0 15,3 2 0-15,10 0 0 16,5 0 0-16,11 0 0 15,8 1-1-15,0 0 0 16,6 3 0-16,21 2 1 16,2 0 0-16,5 2-1 15,-1-2 1-15,-2-1 0 16,-8-2 0-16,-7-1 0 0,-12-2-1 16,-4-4 1-16,-9 1-2 15,-25-1 2-15,-14-3 1 16,-10 0 0-16,-5-3 0 15,7 0-1-15,12-4 0 16,24-2-1-16,13 0-4 16,7 0-16-16</inkml:trace>
  <inkml:trace contextRef="#ctx0" brushRef="#br0" timeOffset="52808.6706">15416 5983 4051 0,'0'-5'28'0,"0"-2"-26"16,-20 2-1-16,-13-2-1 15,-10 7 0-15,-1 0 0 16,-4 0 1-16,9 12-1 16,5 9 0-16,12 3 0 15,7-1 0-15,10 2 0 16,5-2 0-16,9-4-1 15,22-3 1-15,11-6 0 16,32-10-3-16,-11 0-13 16,-5 0-321-16</inkml:trace>
  <inkml:trace contextRef="#ctx0" brushRef="#br0" timeOffset="53010.6508">15610 5975 4021 0,'0'0'33'0,"0"0"-28"16,0 13-4-16,0 5 4 16,0 4 0-16,0 3-2 15,0 4-1-15,0-1 0 16,0 0-2-16,0-7 0 16,0-2 0-16,2-13-2 15,0-4-5-15,-2-2-63 0</inkml:trace>
  <inkml:trace contextRef="#ctx0" brushRef="#br0" timeOffset="53192.5863">15668 5787 3962 0,'17'-5'55'16,"4"5"-38"-16,-1 0-4 15,3 0-7-15,-4 0-6 16,8 21-1-16,-7-3-31 16,-2 0-153-16</inkml:trace>
  <inkml:trace contextRef="#ctx0" brushRef="#br0" timeOffset="53587.4517">15947 6120 3964 0,'0'0'73'15,"4"0"-63"-15,14 0-6 16,7-9-2-16,4-1 0 16,2-4 1-16,-2 2 3 15,0-1-2-15,-7-3-1 0,-2-1-1 16,-9-1 0-1,-5 0 0-15,-6 0 0 0,0 2 0 16,-2 1-2-16,-15 3 0 16,-1 3 0-16,-4 7-1 15,0 2-1-15,1 0 0 16,1 13 1-16,0 6 0 16,2 7 0-16,5 1 1 15,1 3 0-15,6-2 0 16,4-2 0-16,2-3 0 15,2-3 0-15,23-3 1 16,10-8-1-16,8-2 0 16,3-5 0-16,15-2-4 15,-14 0-10-15,-10-12-125 0</inkml:trace>
  <inkml:trace contextRef="#ctx0" brushRef="#br0" timeOffset="53956.2804">16412 6036 3355 0,'0'7'632'0,"0"5"-611"15,0 7-16-15,0 3 3 16,-9 0 9-16,3 0-4 16,2-5-5-16,2-3-4 15,-1-7-2-15,3-7 1 16,0 0 9-16,0-7-8 15,0-14-3-15,11-9 0 16,2-4-1-16,5-2 0 16,-3 0 0-16,6 1 0 0,-1 2 0 15,-3 3-1-15,4 3 1 16,-3 9 0-16,-5 6 0 16,-4 7 0-16,-4 5 0 15,-5 0-1-15,0 20 1 16,0 3 0-16,0 5-1 15,-10 6 1-15,-3 0 0 16,0 1 0-16,4-6 0 16,5-7 0-16,4-9-3 15,4-9-3-15,10-4-17 0</inkml:trace>
  <inkml:trace contextRef="#ctx0" brushRef="#br0" timeOffset="54191.9573">16816 5541 3981 0,'2'-4'72'0,"-2"1"-59"15,0 3-8-15,0 0-5 16,0 20 1-16,0 12 1 16,0 11 2-16,0 6-2 15,0 6 0-15,0 1-1 16,0 0-1-16,0-1 0 15,0-4 1-15,-6-7-1 16,-1-10-2-16,-6-10-2 0,-1-10-7 16,3-9-64-16</inkml:trace>
  <inkml:trace contextRef="#ctx0" brushRef="#br0" timeOffset="54488.9135">16814 5831 3997 0,'11'-3'60'0,"2"3"-53"16,5 0-5-16,5 0-1 16,6 0-1-16,0 14 1 15,4 1-1-15,0-1 0 16,-1-2-2-16,-3-4-1 16,-7 1 1-16,-5-4 0 15,-3 3 1-15,-7 2-1 0,-3 4 1 16,-4 4-4-16,0 1-2 15,0 2 3-15,0 4 3 16,0-6 0-16,0 2 1 16,0-7 2-16,0-4 3 15,0-4 1-15,0-4-2 16,-2-2-2-16,-5-2-2 16,-2-13-62-16</inkml:trace>
  <inkml:trace contextRef="#ctx0" brushRef="#br0" timeOffset="54640.033">17242 5743 4048 0,'9'-5'30'0,"4"2"-27"0,3 1-3 16,4 0 0-16,2 2 0 15,21 0 0-15,-6 0-15 16,1 0-117-16</inkml:trace>
  <inkml:trace contextRef="#ctx0" brushRef="#br0" timeOffset="54991.9417">17901 5441 4042 0,'5'-32'27'0,"-5"-3"-23"16,0-5-3-1,0-3-1-15,0 8 0 0,-14 4 0 16,-1 12 1 0,-3 9-1-16,-4 10-1 0,-2 0 1 15,-1 17-1-15,0 17 1 16,3 10 0-16,7 9 0 16,3 7 0-16,8 3 0 15,4 7 0-15,0-1 0 16,0 2 0-16,6-3 0 15,4-2 1-15,-2-2-1 16,-1-2 0-16,-3-2 0 16,-4-4 1-16,0-3-1 0,-11-9-1 15,-13-6-1 1,-5-10-3-16,-2-10-4 0,-11-10-9 16,6-6-21-16,7-2-138 15</inkml:trace>
  <inkml:trace contextRef="#ctx0" brushRef="#br0" timeOffset="55157.9086">17431 6006 3862 0,'5'-16'106'0,"15"1"-69"15,7 3-6-15,8 0-15 16,3 5-7-16,7 2-2 16,1 5-2-16,6 0-2 0,4 0 0 15,2 0-3 1,13 0 0-16,-13 0-16 0,-12 0-224 0</inkml:trace>
  <inkml:trace contextRef="#ctx0" brushRef="#br0" timeOffset="55886.5154">19471 5932 3839 0,'14'-11'148'0,"-1"2"-110"0,0-6-12 16,-4 1-11-16,-2-2-5 16,-5 3-5-16,-2-4-2 15,0 3-2-15,-21 4 0 16,-8 0-1-16,-4 6 0 15,-7 4 0-15,3 0 0 16,1 4 0-16,9 12-1 16,9 2 1-16,7-1 0 15,9 4-1-15,2-1 0 16,0-2 1-16,13-2 0 16,7 2 0-16,5-2 0 15,1 2 0-15,3 5 0 0,0-2 0 16,-2 4 0-16,-7-3 0 15,-5 0 0-15,-7-3 0 16,-8-2 0-16,0-5 0 16,0-2-1-16,-21-3 1 15,-8 0 1-15,-8-5-1 16,-4 1 1-16,-1-3-1 16,7 0 0-16,8 0 0 15,11-7-1-15,11-5-6 16,5 0-30-16</inkml:trace>
  <inkml:trace contextRef="#ctx0" brushRef="#br0" timeOffset="56318.228">19932 5421 3976 0,'2'0'74'0,"-2"0"-63"16,2 9-9-16,4 17 3 16,-4 12 1-16,0 13-1 15,0 8-3-15,-2 3-1 16,0 3 0-16,0-3 0 15,0-6-1-15,0-5 0 16,0-7 0-16,0-3 0 16,-2-10-5-16,2-15-28 0</inkml:trace>
  <inkml:trace contextRef="#ctx0" brushRef="#br0" timeOffset="56499.3447">19942 5743 4016 0,'8'-2'48'0,"3"2"-41"15,3 0-3-15,3 0-2 16,4 4-1-16,-1 9-1 0,15 8-4 16,-3-4-10-16,-3-4-52 15</inkml:trace>
  <inkml:trace contextRef="#ctx0" brushRef="#br0" timeOffset="57254.6563">20382 5816 3678 0,'0'15'182'0,"-2"5"-95"15,-8 6-40-15,-4 6-16 16,3 0-10-16,2 1-11 15,4-8-5-15,5-4-2 16,0-12 0-16,14-6 6 0,11-3-4 16,6-7-3-16,0-12-2 15,0-6 1-15,-2-3-1 16,-2 2 0-16,-3-1 1 16,-2 6-1-16,-1 3 0 15,-6 6 0-15,-1 5 0 16,-4 4 0-16,-3 3 0 15,-3 0-1-15,2 18 1 16,-2 6-1-16,0 4-1 16,5 2-5-16,5 1-4 15,7-4-18-15,10-7-47 16,10-5-45-16,1-8-372 16,5-7-268-16,-2 0 761 15,-2 0 552-15,-6-18-22 16,-3-1-265-16,-5-4-176 0,-7 2-55 15,-5-2-20-15,-8 1-4 16,-9 4-6-16,0 2-2 16,-9 6-1-16,-20 4-1 15,-10 6 0-15,-7 0-1 16,0 12 1-16,3 13 0 16,10 2 0-16,11 4 0 15,10 1-1-15,12-6 0 16,8-4-1-16,27-10 1 15,16-10 1-15,5-2 1 16,2-11-1-16,-4-19 0 16,-10-6 0-16,-13-10 2 0,-8-8-1 15,-13-4-1 1,-2-9 1-16,-8-3-1 16,2-4 0-16,-2 6 0 0,4 6 0 15,1 14 0-15,-1 15 1 16,-2 13 1-16,0 17-1 15,0 3-1-15,-2 8 0 16,4 24 0-16,-4 12 0 16,0 13 0-16,0 6 0 15,0 3 0-15,4-1 0 16,-2-7 0-16,4-6 0 16,-1-10 0-16,11-8-2 15,-3-10-1-15,3-9-18 0</inkml:trace>
  <inkml:trace contextRef="#ctx0" brushRef="#br0" timeOffset="57430.795">21368 5875 3962 0,'0'11'46'16,"0"3"-37"-16,0 7 3 15,0 4 1-15,0 0-1 16,0-1-5-16,0-3-4 15,0-5-2-15,0-16-1 16,13 0-7-16,3 0-44 0</inkml:trace>
  <inkml:trace contextRef="#ctx0" brushRef="#br0" timeOffset="57847.8254">21486 5646 3959 0,'11'0'83'0,"2"0"-75"16,1 13-8-16,1 6-3 16,-1 2-11-16,-1 1-13 15,1-2 4-15,-1 0 10 16,2-4 7-16,-1 0 5 16,-1 0-1-16,3-4 2 15,-3 0 5-15,3-3 13 16,1-2 7-16,6-2 0 15,4-2-6-15,2-3-8 0,0 0-3 16,0 0-2-16,-2-3-2 16,-8-6-1-16,-5-1-1 15,-10-4-1-15,-4 2 0 16,0 2-1-16,-13 2 0 16,-16 4 0-16,-9 4 0 15,-4 0 0-15,2 9 0 16,3 14 0-16,9 0-1 15,8 6 1-15,9-3 0 16,8 2 0-16,3-4 0 0,12-2-1 16,19-3 0-1,7-5-2-15,28-11-6 16,-10-3-36-16,-2 0-152 0</inkml:trace>
  <inkml:trace contextRef="#ctx0" brushRef="#br0" timeOffset="58155.8345">22284 5865 3959 0,'13'-14'80'16,"-1"0"-64"-16,-8 0-1 16,-4 0-5-16,0 1-8 15,-22 6-1-15,-12 0-1 16,-11 4 1-16,1 3-1 16,-1 0 0-16,10 0 0 15,8 14 0-15,12 2 0 16,12 3 0-16,3 2 0 0,7 4 0 15,18-2 0 1,2 1 0-16,-1 2-1 16,-4 1 1-16,-4-2 0 0,-9 0 0 15,-5-1 0-15,-4-2-1 16,-2 0 1-16,-25-4 0 16,-8-3 0-16,-7 0 1 15,-8-3-1-15,6-2 0 16,3 4 0-16,18-4-1 15,13-5-12-15</inkml:trace>
  <inkml:trace contextRef="#ctx0" brushRef="#br0" timeOffset="58322.0355">22547 6108 4056 0,'7'0'27'0,"-3"0"-25"15,1 3-2-15,-1 6 0 16,-4 3-3-16,0-2-9 16,0-4-112-16</inkml:trace>
  <inkml:trace contextRef="#ctx0" brushRef="#br0" timeOffset="59696.7855">2405 7439 3909 0,'2'0'59'0,"0"8"-48"16,-2 15 20-16,0 9-11 15,0 7-4-15,0 12-7 0,0 5-2 16,0 6-1 0,-9 6-2-16,-2 0-1 0,0 2-1 15,0-5-1-15,2-9-1 16,2-10 1-16,2-10-1 15,5-14-1-15,0-10-1 16,0-8-2-16,0-4-3 16,7-12-9-16,-4-9-169 0</inkml:trace>
  <inkml:trace contextRef="#ctx0" brushRef="#br0" timeOffset="59953.9794">2325 7606 3938 0,'0'-12'75'0,"2"-4"-52"0,-2-1-3 15,0-3-8-15,2 0-4 16,5-2-4-16,8 1-2 16,5-4-1-16,11-1-1 15,5 2 1-15,5 2-1 16,-2 4 0-16,-1 6 0 15,-2 6 0-15,-5 3-1 16,-4 3-2-16,-3 0-4 16,-1 15-5-16,-10 3-36 0,-7-2-143 15</inkml:trace>
  <inkml:trace contextRef="#ctx0" brushRef="#br0" timeOffset="60181.9839">2369 7761 3799 0,'7'0'166'0,"4"0"-124"16,4 0-11-16,8 0-11 15,6 0-9-15,9 0-6 16,1-3-1-16,7-1-3 15,-2-1-1-15,-4 5 0 0,18 0-4 16,-9 0-8 0,-6 0-55-16</inkml:trace>
  <inkml:trace contextRef="#ctx0" brushRef="#br0" timeOffset="60387.7986">3087 7899 3940 0,'2'4'55'0,"3"0"-24"15,-3 3-9-15,2 4-10 16,-2 3-7-16,0 1-3 16,1 2-1-16,-3-3-1 0,0-2-2 15,0-3-11 1,0-7-62-16</inkml:trace>
  <inkml:trace contextRef="#ctx0" brushRef="#br0" timeOffset="60566.9647">3167 7686 3853 0,'14'-6'141'16,"1"4"-109"-16,3 2-10 15,-1 0-14-15,4 0-6 16,-3 18-2-16,6 12-9 0,-6-7-30 16,-2 0-218-16</inkml:trace>
  <inkml:trace contextRef="#ctx0" brushRef="#br0" timeOffset="60889.6469">3416 8006 3728 0,'0'2'150'0,"0"3"-72"16,0-1-26-16,0 2-24 15,0-4-8-15,0-2-7 0,0 0-7 16,0 0-1-16,0-17-2 16,0-2-2-16,10-9-1 15,5-5 0-15,5-3 0 16,3 0-1-16,2 2 0 15,-4 5 1-15,0 4-1 16,-4 6 1-16,-1 10 0 16,-3 7 0-16,-4 2 0 15,-2 8-1-15,-3 14 0 16,-4 8 0-16,0 4 0 16,0 1 1-16,0 1-3 15,0 6-4-15,5-13-17 16,8-6-104-16</inkml:trace>
  <inkml:trace contextRef="#ctx0" brushRef="#br0" timeOffset="61420.5068">4224 7849 3563 0,'0'-13'418'15,"0"1"-375"-15,0-4-22 16,0 3-4-16,-13 0-8 15,-12 3-6-15,-6 8-2 16,-5 2-1-16,-5 0 1 16,0 11-1-16,3 10 0 15,7 7 0-15,4 0 0 16,9 4-1-16,9-1 1 16,7-3 0-16,2-6 0 0,6-4 1 15,23-10-1-15,9-8 0 16,9 0 0-16,4-25 1 15,-2-4-1-15,-4-10 0 16,-7-5 0-16,-11-2 0 16,-8-2 1-16,-7-4 1 15,-6 0-2-15,-6 0 1 16,0-1-1-16,0 3 0 16,0 7 1-16,0 6-1 15,-2 9 1-15,0 10 0 16,2 11 0-16,0 4 0 15,0 3-1-15,0 0 0 16,0 15 0-16,0 6 0 0,0 9-1 16,2 4 1-16,3 6 0 15,-3 6 0 1,-2 3 1-16,0-1-1 0,0 1 0 16,0-3 0-16,-2-5 0 15,-3-7 0-15,3-5 0 16,2-10 0-16,0-3-2 15,0-5-5-15,4-6-22 16,9-2-236-16</inkml:trace>
  <inkml:trace contextRef="#ctx0" brushRef="#br0" timeOffset="61695.5441">4801 8006 3827 0,'0'7'190'16,"0"3"-179"-16,0 4 1 15,0 4 2-15,-2 0-3 16,-16-1-4-16,-6 4-3 15,-5-1-3-15,-2-2 0 16,-1-2-1-16,-4-2 0 16,10-4-7-16,8-5-45 0</inkml:trace>
  <inkml:trace contextRef="#ctx0" brushRef="#br0" timeOffset="62336.2909">5474 7947 3931 0,'0'3'73'0,"0"1"-59"0,2 3 2 16,19-1 0-16,8-4-7 16,10-2-3-1,9 0-4-15,2 0-1 0,2-8 0 16,-5-6-1-16,-11-1 1 15,-7 1-1-15,-14-1 0 16,-8 0 1-16,-7-3 1 16,0 2 0-16,-7-2-1 15,-17 2-1-15,-7 0-1 16,0 7 0-16,-2 2 0 0,8 7 1 16,2 0-1-1,3 5 0-15,2 14 1 0,4 5 0 16,1 7 0-16,7 1 0 15,6 0 0-15,0-1 1 16,2 0 1-16,18-4-1 16,6-2-1-16,22-5 0 15,-6-7-3-15,0-13-18 0</inkml:trace>
  <inkml:trace contextRef="#ctx0" brushRef="#br0" timeOffset="62620.8673">6049 7985 3837 0,'4'14'118'0,"1"4"-58"0,0 0-26 16,-3 2-20-16,-2-4-7 15,0-6-3-15,0-6-1 16,0-4 3-16,0 0-1 15,0-16-4-15,0-10 0 16,0-6-1-16,0-5 0 16,11-1 0-16,3-1 0 15,1 0 0-15,5 5-1 16,2 8-1-16,9 9-4 16,-6 6-16-16,-3 9-151 0</inkml:trace>
  <inkml:trace contextRef="#ctx0" brushRef="#br0">6417 7967 3926 0,'0'2'81'0,"0"6"-68"15,0 4-7-15,0 5 11 0</inkml:trace>
  <inkml:trace contextRef="#ctx0" brushRef="#br0" timeOffset="63397.2929">6778 7886 3910 0,'0'0'107'0,"0"0"-86"15,0 0-4-15,0 0-9 16,-9 2-3-16,1 10-3 16,-2 6-1-16,4 9 0 15,1 0 1-15,5 4-1 0,0-5 0 16,0-6 0-16,3-8-1 16,13-8 1-16,5-4 1 15,8 0-1-15,5-12 0 16,1-9 0-16,-1-3-1 15,-5-1 0-15,-9-1 1 16,-8 0 0-16,-10 2 0 16,-2 2 0-16,0 2 0 15,-14 5-1-15,-6 7 0 16,-2 8-1-16,1 0 0 16,1 2-1-16,5 12-2 15,11 5-2-15,4-4-2 16,13-4-16-16,9-7-110 0</inkml:trace>
  <inkml:trace contextRef="#ctx0" brushRef="#br0" timeOffset="63698.0285">7247 7923 3959 0,'4'8'53'16,"5"4"-36"-16,-1-1 0 15,0 6-5-15,-2-3-3 16,-4-2-3-16,-2-3-1 16,0-7-2-16,0-2-1 15,0 0 1-15,0 0-1 16,0-1 0-16,-8-13-1 16,-2-5-1-16,4-1 0 0,4-6 0 15,2 1 0-15,0-6 0 16,10-1 0-1,13 2 0-15,6 2 0 0,4 2 0 16,7 6-1-16,16 8-1 16,-7 3-2-16,-9 6-24 0</inkml:trace>
  <inkml:trace contextRef="#ctx0" brushRef="#br0" timeOffset="64127.5912">7964 8165 3919 0,'0'0'132'0,"0"0"-112"16,0 0-13-16,0 0-5 15,-13 18-1-15,-10 10-1 16,-10 8 1-16,-2 8-1 16,-6 5 0-16,3 1 1 15,0-4-1-15,7-4 0 16,9-12-1-16,7-10 0 16,15-20-5-16,17 0-9 15,16-6-64-15</inkml:trace>
  <inkml:trace contextRef="#ctx0" brushRef="#br0" timeOffset="64535.4463">8931 8053 3656 0,'0'-18'400'0,"0"-2"-383"16,0-1-11-16,-2 1-4 15,-20 3-1-15,-7 0 0 16,-11 5-1-16,-4 7 1 16,-3 5-1-16,-1 0 1 15,4 9-1-15,7 16 0 16,8 3 0-16,6 4 0 16,10 2 0-16,6 0 0 0,7-4 0 15,0-2-1 1,24-8 0-16,12-8 0 0,7-10 0 15,3-2-1 1,-5 0-5-16,-8-14 0 0,-11 0 1 16,-6-2 4-16,-8 2 1 15,-3 2 0-15,-3 4 1 16,1 4 0-16,-3 4 1 16,2 0-1-16,-2 0-1 15,2 12 1-15,-2 8 2 16,2 4-1-16,3 7-1 15,-1-10-16-15,3-7-88 0</inkml:trace>
  <inkml:trace contextRef="#ctx0" brushRef="#br0" timeOffset="64988.657">9245 7552 3937 0,'0'-2'95'16,"6"2"-75"-16,-2 0-14 15,3 11-4-15,1 22-2 16,4 9 1-16,-3 12 1 16,-1 5 3-16,-6 8-3 15,-2 3 0-15,0-3 0 16,-8-5-1-16,-5-12-1 0,1-16 0 15,6-11 1-15,3-16-1 16,3-7 1-16,0 0-1 16,13-12 0-16,12-10-6 15,4-4 4-15,4-2 1 16,3 0 0-16,0 8-4 16,0 4 1-16,-3 10 1 15,-6 6 3-15,-5 1 0 16,-8 21 1-16,-8 9 2 15,-6 1 1-15,-6 4 1 16,-28 0-1-16,-13 0 0 16,-11-2-2-16,-4-4 0 0,6-6-2 15,9-5 0 1,21-9-1-16,26-10-7 0,2-7-6 16,27-12-195-16</inkml:trace>
  <inkml:trace contextRef="#ctx0" brushRef="#br0" timeOffset="65311.455">9982 7918 4048 0,'0'-4'28'0,"0"4"-24"16,-12-1-3-16,-15 1 0 15,-10 0-1-15,-8 0-1 16,-2 1 1-16,7 10 0 15,13 0 0-15,11 6 0 16,12 1-1-16,4 4 0 0,16 5-1 16,15 0 1-1,9-1 0-15,5 2 0 0,-5-2 0 16,-7 0 1-16,-8 0 0 16,-16-2-1-16,-9-1 0 15,-18-4 1-15,-27-1 1 16,-11-2 1-16,-6-4-1 15,2-5 0-15,9-5-1 16,17-2-2-16,17-4-7 16,17-13-51-16</inkml:trace>
  <inkml:trace contextRef="#ctx0" brushRef="#br0" timeOffset="65611.6449">10300 8043 3751 0,'0'-8'290'0,"-11"4"-275"16,-16 0-12-16,-6 4-2 16,-5 0 0-16,4 4 2 15,5 12 1-15,12 3-3 16,10 4 0-16,7 1-1 16,3-1 1-16,21-2 0 15,12-8 0-15,8-10-1 16,1-3 1-16,-5 0 0 0,-7-16 1 15,-12-5 1 1,-15 4-1-16,-6-3 0 0,-9 4 0 16,-17 2-2-16,-8 3 0 15,1 6 0-15,2 5-2 16,15-2-7-16,7 2-25 16,9-4-174-16</inkml:trace>
  <inkml:trace contextRef="#ctx0" brushRef="#br0" timeOffset="65839.4151">10583 7543 3955 0,'3'0'82'0,"1"0"-74"0,1 17-7 15,1 9 5-15,1 12 3 16,0 9-1-16,-3 10-5 15,-1 5 0-15,-3 8-2 16,0 1 0-16,0-5-1 16,2-10-3-16,25-14-10 15,-4-15-42-15,8-20-835 0</inkml:trace>
  <inkml:trace contextRef="#ctx0" brushRef="#br0" timeOffset="66155.019">10920 7928 3994 0,'0'0'50'0,"0"3"-41"0,-11 16-8 15,-4 8 1-15,1 4 1 16,3 4 1-16,6 0 2 16,5-3-2-16,0-6-2 15,13-11-1-15,12-7 1 16,6-8 0-16,3 0-1 15,-3-18 0-15,-6-4-1 16,-5-2 0-16,-7 2 0 16,-4 2 0-16,-5 4-1 15,-1 6 0-15,-3 8 1 16,0 2-2-16,0 0-4 0,0 7 3 16,0 12 2-16,0-1-1 15,0-4-1-15,11-12-7 16,7-2-48-1,4 0-275-15</inkml:trace>
  <inkml:trace contextRef="#ctx0" brushRef="#br0" timeOffset="66381.8864">11461 7465 3964 0,'10'-1'75'16,"-2"1"-61"-16,1 1-12 15,3 24 0-15,-6 10 1 16,-1 14 2-16,-5 9 0 16,0 10-2-16,0 6 1 0,-13 5-1 15,-6-4-2-15,1-6-1 16,7-13 0-16,5-16-1 16,6-20-5-16,0-9-7 15,0-11-68-15</inkml:trace>
  <inkml:trace contextRef="#ctx0" brushRef="#br0" timeOffset="66750.6311">11375 7822 3971 0,'0'0'72'0,"11"0"-61"16,6 0-8-16,6 11-3 15,6 10 1-15,6 2-1 0,4 0 0 16,5-2 0-1,5-6 0-15,4-2 0 0,7-5 1 16,6-8-1-16,1 0 1 16,-3 0-1-16,-4-7 0 15,-8-4 0-15,-17-3 0 16,-10-3 6-16,-14-1 1 16,-11 0-1-16,0-1-3 15,-18-2-2-15,-14 8-1 16,-5 4 0-16,-7 9 0 15,1 0 0-15,3 12 1 16,7 15-1-16,8 2 0 16,12 4 0-16,13-4 0 15,0 2 0-15,24-5 1 16,11-3-1-16,12-2 1 0,5-7-1 16,21-8-2-16,-11-6-5 15,-12 0-89-15</inkml:trace>
  <inkml:trace contextRef="#ctx0" brushRef="#br0" timeOffset="68177.1001">13093 8145 3672 0,'-2'0'162'0,"2"0"-128"15,-2 0-20-15,2 0 27 16,-2 0-4-16,0 0-9 15,-1 0-1-15,3 0-5 16,0 0-9-16,0 0-5 16,0 0-1-16,0 0-2 15,0 0-2-15,0 0 2 16,0 0-1-16,0 0-2 16,5 0-1-16,15 0-1 0,9 0 1 15,7 0 0-15,1 0-1 16,3-2 0-16,-1-10 0 15,-6 0 0-15,-2 0 0 16,-7-2 0-16,-8-1 1 16,-5 1-1-16,-9-5 0 15,-2-1 1-15,0 2-1 16,-6 1 0-16,-19 6 0 16,-6 4-1-16,-5 7 1 15,-4 0-1-15,3 11 1 16,0 9-1-16,6 6 1 15,7 0 0-15,6 2 0 0,5 0 0 16,6-3 0-16,7 0 0 16,0-3-1-16,7-6 1 15,22-4 0-15,9-4 0 16,6-4 0-16,5-1 1 16,-2-3-1-16,-4 0 0 15,-8 0-1-15,-6 0-1 16,-4 0-5-16,-6 0-6 15,-1 0-7-15,3 0-17 16,-4-3-72-16,-1-3-1185 0</inkml:trace>
  <inkml:trace contextRef="#ctx0" brushRef="#br0" timeOffset="68813.6406">13739 7989 4023 0,'0'0'44'0,"0"0"-41"15,0 10-3-15,0 11 1 0,0 6 1 16,0 4-1-16,-2-2 0 15,2 0 1-15,0-4-1 16,0-4 0-16,0-8-1 16,0-5 0-16,0-4 1 15,0-4 0-15,0 0 1 16,0 0 1-16,0-10-1 16,0-10-1-16,0-8-1 15,8-4 0-15,2-4 0 16,6 0 0-16,2 2-1 15,0 6 0-15,4 6-2 16,-2 8-4-16,9 7-7 16,-4 6-40-16,-6 1-140 0</inkml:trace>
  <inkml:trace contextRef="#ctx0" brushRef="#br0" timeOffset="69107.5907">14094 8153 3583 0,'0'15'201'0,"0"-1"-102"15,0-1-32-15,0-1-22 16,0-5-17-16,0-7 1 16,0 0-7-16,0-13-13 15,0-9-7-15,0-8 0 0,0-4-2 16,7-3 1-1,2 2-1-15,4-1 0 0,3 0 0 16,4 1 0-16,4 3 0 16,3 0 0-16,0 6 0 15,0 7-1-15,-5 8-1 16,-2 11-1-16,-9 0-12 16,-2 8-48-16</inkml:trace>
  <inkml:trace contextRef="#ctx0" brushRef="#br0" timeOffset="69535.9982">14618 7994 3950 0,'0'-4'81'16,"0"3"-67"-16,-15 1-6 15,-8 0-5-15,-6 0 0 16,-2 4-1-16,0 11 1 16,2 8-1-16,6 3-1 0,6 0-1 15,7-2 0 1,8-2 0-16,2-6 1 0,0-5 0 15,23-10 2 1,4-1 3-16,6 0-4 0,0-16-1 16,-2-3 0-16,-8-2 0 15,-7-2 0 1,-7 3 0-16,-9 1-1 0,0 0 0 16,0 2 0-16,0 3 0 15,-5 6-1-15,-2 1-1 16,3 7-3-16,1 0-9 15,1 7-18-15,2 5-73 0</inkml:trace>
  <inkml:trace contextRef="#ctx0" brushRef="#br0" timeOffset="70018.611">14839 8057 3814 0,'4'4'129'16,"1"0"-92"-16,-1 2-16 0,0 1-3 15,1 4-3 1,-1 1 0-16,1 0-4 0,0 2-3 16,1 0-4-16,3 1 0 15,-3-6 0-15,0-1-3 16,-2-2 0-16,-4-3 0 16,0-3 2-16,0 0-1 15,0 0 0-15,0-14-1 16,0-5-1-16,0-6 1 15,0-2-1-15,0-1 0 16,4-6 0-16,5-1 0 16,5 0 0-16,5-2-1 0,4 6 1 15,4 2 0 1,-3 7 0-16,1 6-1 16,-6 6 0-16,-3 6 0 0,-7 4-3 15,-5 0-10 1,-4 0-39-16,0 6-151 0</inkml:trace>
  <inkml:trace contextRef="#ctx0" brushRef="#br0" timeOffset="79485.8283">15429 8267 3835 0,'0'0'105'15,"0"-2"-60"-15,0 0-12 0,0 0-9 16,0 1-11-16,0-3-2 16,0 1-5-16,0 2-1 15,0 1-2-15,0-3-1 16,0 1-1-16,0 2 2 15,0 0-2-15,0 0 0 16,0 0-1-16,0 0 0 16,0 0 0-16,0 0 0 15,0 0 0-15,0 0 0 16,0 2 0-16,0 12 0 16,0 6 0-16,-4 4 0 15,-7 6 0-15,-9 5 0 16,-7-1 0-16,-6 0 0 15,-5 0 0-15,-5-2 0 0,-1-4 0 16,1-2 0-16,5-6 0 16,9-6 0-16,5-5 0 15,11-4 0-15,8-5-2 16,8 0 0-16,21-14-5 16,5-8-141-16</inkml:trace>
  <inkml:trace contextRef="#ctx0" brushRef="#br0" timeOffset="79964.0427">15746 8055 3920 0,'0'0'102'0,"0"0"-88"16,0 3-4-16,0 14 2 0,-3 5-3 15,-3 5-4 1,-1 2-2-16,3 3 0 0,0 0-1 16,0-4-1-16,-2-3-1 15,2-6 0-15,2-7 0 16,0-3 0 0,2-8 1-16,0-1-1 0,-3 0 2 15,3 0 0-15,-2-8-1 16,0-9 0-16,-2-9-1 15,2-6 0-15,-1-5-1 16,3-1 0-16,0-2-1 16,0 5-1-16,16 4-3 15,10 1-1-15,-3 10-12 0,2 6-108 16</inkml:trace>
  <inkml:trace contextRef="#ctx0" brushRef="#br0" timeOffset="80344.0469">15967 8115 3730 0,'13'0'257'0,"5"0"-220"16,9-4-21-16,4-8-5 15,0 0-4-15,-2-2-2 16,-9-2-2-16,-4 0 0 16,-10 0-1-16,-4 2 0 15,-2 2-2-15,0 3 1 0,-10 4-1 16,-15 5-1-16,-4 0 0 16,-2 4 0-16,0 14 1 15,-1 4 0-15,6 6-1 16,3 4 1-16,6 3 0 15,7-2 0-15,6 4 1 16,4-5-1-16,12-9 1 16,19-5-1-16,13-8 0 15,32-10 0-15,-11-5-9 16,-7-15-103-16</inkml:trace>
  <inkml:trace contextRef="#ctx0" brushRef="#br0" timeOffset="80605.9159">16435 7483 3970 0,'0'0'74'15,"0"0"-66"-15,2 16-6 16,-2 10 3-16,0 13 3 15,0 7-3-15,-2 8-2 16,-11 4-2-16,-3 4 0 16,-2 0 0-16,2-1-1 0,6-7 0 15,3-4-1 1,7-6-5-16,19-12-12 0,6-15-85 0</inkml:trace>
  <inkml:trace contextRef="#ctx0" brushRef="#br0" timeOffset="81010.0007">16800 7969 3921 0,'0'-12'112'0,"0"-2"-92"16,0-1-13-16,-11 0-3 16,-7 5 0-16,-3 4-3 15,-6 6 0-15,-8 0 0 0,2 11-1 16,0 13 1-1,-1 6-1-15,8 2 0 0,2 3 0 16,8 0 1-16,5-9-1 16,7-1 0-16,4-7 0 15,0-8 0-15,17-6 0 16,8-4 1-16,4 0-1 16,0-11 0-16,0-10 0 15,-5 1 0-15,-2 0 0 16,-6 0 0-16,-3 6-1 15,-7 4 1-15,2 4 1 16,-6 4-1-16,-2 2 0 16,0 0-1-16,0 9 1 0,0 10 0 15,0 3 1 1,0 2-1-16,0-2 1 0,0-2-1 16,0-6 0-16,17-14-4 15,10 0-2-15,4-8-47 0</inkml:trace>
  <inkml:trace contextRef="#ctx0" brushRef="#br0" timeOffset="81245.978">17066 7465 3916 0,'0'0'83'16,"0"0"-70"-16,0 16-4 15,0 10 13-15,0 13-5 0,0 7-7 16,0 7-4-16,0 8-2 16,0 5-3-16,0 1 0 15,-5-6-1-15,3-4 0 16,-2-14-1-16,-6-6-5 16,2-16-8-16,-1-8-58 0</inkml:trace>
  <inkml:trace contextRef="#ctx0" brushRef="#br0" timeOffset="81422.0401">16958 7810 3894 0,'10'-8'114'0,"5"4"-89"16,3 1-15-16,5 3-4 16,3 0-2-16,5 1-1 15,0 15 0-15,0 2-2 16,1 2-1-16,0-2-5 15,3-8-22-15,-8-6-62 16,-6-4-644-16</inkml:trace>
  <inkml:trace contextRef="#ctx0" brushRef="#br0" timeOffset="81589.6113">17369 7872 3508 0,'0'9'268'15,"0"7"-157"-15,0 5-51 16,0 4-27-16,0 1-2 0,0-2-7 15,0-2-6 1,0-2-11-16,0-4-2 0,0-2-4 16,0-6-1-16,0-8-9 15,0 0-15-15,0-16-411 0</inkml:trace>
  <inkml:trace contextRef="#ctx0" brushRef="#br0" timeOffset="81765.2496">17429 7694 3950 0,'2'0'82'0,"3"0"-72"15,-1 0-5-15,6 0-1 16,0 6 1-16,1 9-4 0,1 6 0 16,1 4-1-16,7 0-14 15,0-4-48-15,-4-6-216 0</inkml:trace>
  <inkml:trace contextRef="#ctx0" brushRef="#br0" timeOffset="81940.298">17610 7895 3581 0,'2'12'180'16,"2"-1"-81"-16,0 2-34 15,1 1-15-15,-1-6-11 16,1-3-13-16,4-5-4 16,0 0-7-16,5 0-9 15,1-4-3-15,3-11-2 16,1-3 0-16,0-3-1 15,-1 2 0-15,-1 1 0 0,-3 4-3 16,-1 5-4 0,-4 8-29-16,-4 1-98 0</inkml:trace>
  <inkml:trace contextRef="#ctx0" brushRef="#br0" timeOffset="82238.6063">17880 7932 3819 0,'8'3'127'16,"5"-3"-68"-16,5 0-27 15,9 0-13-15,4 0-6 16,7-7-6-16,3-8-2 16,1-3-2-16,-7-3-1 15,-8 1-1-15,-9 2-1 16,-13 1 1-16,-5-2 0 0,0 5-1 16,-25 3 0-16,-8 6 0 15,-3 5-1 1,0 0 1-16,7 8 0 0,7 12 0 15,6 4 0-15,12 0 0 16,4 2 0-16,2 1 0 16,23-1 0-16,10-1 0 15,8-3 0-15,10-1 0 16,3-6 0-16,29-6-1 16,-17-6-6-16,-10-3-71 0</inkml:trace>
  <inkml:trace contextRef="#ctx0" brushRef="#br0" timeOffset="82827.9001">19288 8006 4017 0,'9'0'50'16,"2"0"-42"-16,11 0-3 16,7-3-3-16,10-7 1 15,7 0-1-15,3-2-2 16,0-1 1-16,-6 2-1 15,-8-4 0-15,-12-1 0 16,-10-1 0-16,-9-4 1 16,-4 1-1-16,0 2 0 15,-13 5-1-15,-10 5 1 0,-3 3 0 16,-3 5 0-16,2 0 0 16,3 16 0-16,4 7 0 15,1 5 0-15,11 4 0 16,6 2 0-16,2 2 0 15,2-2 0-15,25-2 0 16,6-6-1-16,7-8-2 16,18-8-5-16,-11-9-35 15,-7-1-684-15</inkml:trace>
  <inkml:trace contextRef="#ctx0" brushRef="#br0" timeOffset="83094.1386">19944 7965 3829 0,'2'0'110'0,"0"9"-76"0,-2 10-2 16,0 3-9-16,0 2-6 15,0 1-5-15,0-6-1 16,0-3-5-16,0-5 0 16,0-8-4-16,0-3 0 15,0 0 2-15,0-9-2 16,0-12-1-16,0-7-1 15,7-4 0-15,-1-1 0 0,8 1 0 16,1 2 0 0,5 5-1-16,7 0-1 0,0 7-2 15,2 8-18-15,-7 4-48 16,-4 6-508-16</inkml:trace>
  <inkml:trace contextRef="#ctx0" brushRef="#br0" timeOffset="83380.5465">20302 7962 3866 0,'0'17'87'16,"0"3"-45"-16,-2 1-19 16,-3 0-1-16,5-4-7 15,0-4-4-15,0-6-4 0,0-7 0 16,0 0-1-16,0 0-3 15,5-13-2-15,6-13 0 16,0-5-1-16,1 0 0 16,1-3 0-16,2-1 0 15,1 5 0-15,5 5 0 16,0 2-1-16,2 5 0 16,-3 6 0-16,5 12-2 15,-10 0-9-15,-4 2-66 0</inkml:trace>
  <inkml:trace contextRef="#ctx0" brushRef="#br0" timeOffset="83824.0371">20762 7888 4006 0,'0'-2'41'0,"0"2"-31"15,0 0-6-15,-16 0-2 16,-7 0-1-16,0 11 1 16,-2 5 1-16,4 6-2 15,1 4 0-15,7-1 0 16,2 4 0-16,9-3-1 0,2-3 1 15,0-6-1 1,22-5 1-16,9-6 3 0,12-6-2 16,-1 0-1-16,0 0-1 15,-8-14 2-15,-10-5-1 16,-10 0 0-16,-12-5 0 16,-2 0 0-16,-4-1-1 15,-17 1 0-15,-1 5 0 16,0 4 0-16,2 6 0 15,1 6-1-15,4 3 0 16,5 0-1-16,4 10-1 16,6 11-3-16,0-6-6 15,16-3-98-15</inkml:trace>
  <inkml:trace contextRef="#ctx0" brushRef="#br0" timeOffset="84185.0533">21014 7969 3943 0,'0'3'88'15,"0"8"-83"-15,0 3-3 16,0 0 11-16,0 2-2 16,0-2-3-16,0-4-3 15,0-3-1-15,0-4-2 16,0-3 1-16,0 0 0 0,0 0-1 15,0-14-1-15,0-6-1 16,0-4 0-16,0-5 1 16,0 2-1-16,6-2 0 15,14 1 0-15,3 1 0 16,8 0 0-16,2 3 0 16,7 5 0-16,2 1 0 15,3 9 0-15,2 1 0 16,0 6-1-16,-3 2 1 15,-5 0-2-15,-14 0-2 16,-4 5-5-16,-12 6-25 16,-4-5-106-16</inkml:trace>
  <inkml:trace contextRef="#ctx0" brushRef="#br0" timeOffset="85964.8826">23180 7664 3940 0,'9'-14'114'15,"2"-5"-98"-15,-2-8-6 16,-3-5-5-16,0-2-2 16,-6-1-2-16,0-1 0 15,0 2-1-15,-14 1 1 0,1 8-1 16,-3 7 0-16,-2 6 0 15,-4 6 0-15,-7 6 0 16,-7 0 0-16,-4 18 0 16,0 8 0-16,0 11-1 15,4 4 1-15,5 9 0 16,4 6 0-16,5 8 0 16,4 3 0-16,5 5 0 15,4 0 0-15,4-1 0 16,3-3 0-16,2-6 0 15,0-8-1-15,0-8 1 16,5-7 0-16,-3-13-1 16,-2-3-1-16,0-7 0 0,-14-7-6 15,-8-8-23 1,-2-1-210-16</inkml:trace>
  <inkml:trace contextRef="#ctx0" brushRef="#br0" timeOffset="86381.0184">22706 8041 3984 0,'17'-6'71'0,"10"2"-62"16,6 0-1-16,12 2-3 15,6 2-2-15,5 0-2 16,2 0 0-16,0 4-1 16,0 4 0-16,-9-2-1 0,-7-4-4 15,-8-2-4 1,-10 0-6-16,-6 0-1 0,-4-8 12 15,-4 0 4-15,-3-1 0 16,-2 4 11 0,-5 3-2-16,0 2-4 0,0 0-5 15,-2 0-1-15,-14 7 1 16,-5 8 0-16,0 5 3 16,-4 3 0-16,3 0 1 15,3 0 0-15,9 0-1 16,10-5-1-16,0-8 0 15,29-3 2-15,13-7 0 16,5 0-2-16,-5-9-2 0,-4-8 1 16,-11-3-1-1,-12-1 1-15,-8 1-1 0,-7 0 0 16,0 3 0 0,0 6-1-16,-4 7-4 0,-5 4-21 15,7 0-133-15</inkml:trace>
  <inkml:trace contextRef="#ctx0" brushRef="#br0" timeOffset="86582.0362">23624 8171 3749 0,'2'0'284'0,"-2"0"-261"16,0 0-6-16,2-1-6 15,2-13-7-15,10-9-2 16,4-3-1-16,13-3 0 0,12-4-1 15,10-1 0 1,9 2 0-16,8 2 0 0,-1 4-2 16,-3 6-1-16,-16 5-17 15,-21 8-355-15</inkml:trace>
  <inkml:trace contextRef="#ctx0" brushRef="#br0" timeOffset="87893.8634">3260 9431 3915 0,'0'-6'107'15,"0"-3"-86"-15,-2-1-5 16,-4 3-5-16,-1-2-2 16,3 4-5-16,-4 1-2 15,0 0 0-15,-7 4-1 16,-8 0-1-16,-12 0 0 15,-8 4 0-15,-6 12 0 16,0 1 0-16,5 4 0 0,10-3 0 16,12-2-1-1,10-2 0-15,10-3-1 0,2 3 2 16,7 1-1 0,15 3 1-16,7 2-1 0,2-3 1 15,0 4 0-15,-4-3 0 16,-6 1 1-16,-8 1-1 15,-9-1 0-15,-4 0 0 16,0 4 1-16,-13-2-1 16,-14-2 1-16,-4-1-1 15,-2-4 0-15,-1-2 0 16,5-3 1-16,7-5-1 16,9-4 0-16,6 0-1 15,7 0-1-15,40 0-1 16,9-4-11-16,4-10-54 0</inkml:trace>
  <inkml:trace contextRef="#ctx0" brushRef="#br0" timeOffset="88127.7677">3756 9581 3909 0,'0'-3'76'0,"-4"3"-51"16,-19 0-14-16,-8 0 2 15,-10 3 0-15,-3 13-3 16,4 4-4-16,4 4 0 16,10 0-5-16,10 0 0 0,11 1-1 15,5-6 0-15,7 0 0 16,24-8-1-16,12-7 0 16,28-4-4-16,-9-7-12 15,-6-11-30-15</inkml:trace>
  <inkml:trace contextRef="#ctx0" brushRef="#br0" timeOffset="88295.6737">3976 9599 3604 0,'0'0'331'16,"0"0"-305"-16,0 6 8 16,0 8-9-16,0 6-7 15,0 2-9-15,0-1-3 16,0 0-5-16,0-3 0 0,0-6-1 15,-2-3-19-15,-4-9-173 0</inkml:trace>
  <inkml:trace contextRef="#ctx0" brushRef="#br0" timeOffset="88454.5795">4037 9399 3708 0,'6'22'123'0,"8"7"-94"16,17 24-28-16,0-7-1 0,0-6-129 15</inkml:trace>
  <inkml:trace contextRef="#ctx0" brushRef="#br0" timeOffset="88696.6613">4460 9675 3615 0,'27'-7'291'16,"6"-10"-226"-16,3-5-23 15,1-6-14-15,-8 0-15 16,-10-1-6-16,-15 0-3 16,-4 3 0-16,-6 4 1 15,-23 3-3-15,-9 11-2 16,-5 8 0-16,-3 0 0 16,-4 17-1-16,8 12 1 15,4 8-1-15,9 1 1 16,14 4 0-16,12 0 0 15,3-5 0-15,23-4 0 0,19-10 0 16,18-18 0-16,36-15-4 16,-11-20-16-16,-14-8-232 0</inkml:trace>
  <inkml:trace contextRef="#ctx0" brushRef="#br0" timeOffset="88912.6319">4928 9073 1408 0,'4'0'2514'0,"1"17"-2476"15,0 17 14-15,-1 10-18 0,-2 10-22 16,0 8-3-16,-2 7-5 16,0 3-2-16,0-4-1 15,-10-10-1-15,-4-12-3 16,-15-12-3-16,2-14-23 15,0-10-249-15</inkml:trace>
  <inkml:trace contextRef="#ctx0" brushRef="#br0" timeOffset="89203.5301">4911 9460 3844 0,'23'-7'122'15,"6"2"-83"-15,2 3-22 16,2 2-5-16,-7 0-7 15,-6 4-2-15,0 11-3 16,-2 3 0-16,0 0-8 0,-1 4-12 16,3 4-3-16,1 3 7 15,-4-2 0-15,1 1 1 16,-5 0 10-16,-1-7 5 16,-5-2 4-16,-3-6 12 15,0-8 4-15,-4-3 12 16,2-2 2-16,-2 0-13 15,0-2-10-15,0-12-8 16,0-6-3-16,0-4-3 16,0-22-7-16,6 9-50 15,4-2-448-15</inkml:trace>
  <inkml:trace contextRef="#ctx0" brushRef="#br0" timeOffset="89710.8381">5372 9501 3788 0,'15'0'139'0,"10"0"-84"0,10-2-18 15,15-14-15-15,5-7-9 16,3-5-6-16,-5-2-2 16,-6-2-3-16,-11 1-1 15,-13-1 0-15,-11-1 1 16,-9 3 0-16,-3 1 1 16,0 5-1-16,-13 2-1 15,-2 7 0-15,1 6-1 16,1 9 0-16,-1 0-1 15,3 11 1-15,2 15 0 16,6 7 0-16,3 6 0 0,0 3 0 16,14 2 0-16,7 4 1 15,0-1-1-15,0 1 0 16,-1-4 0-16,-5-7 0 16,-1-6-1-16,-8-9-3 15,-1-10-2-15,-3-5 0 16,-2-7-1-16,0 0 2 15,0 0 3-15,0-14-6 16,4-5-2-16,12-6-17 16,4-1-3-16,4 5 15 15,1 1 15-15,-2 3 12 16,-6 6 14-16,-3 4 0 0,-3 5-5 16,-3 2-13-16,2 0-4 15,-2 11 0-15,-1 7 0 16,2 4-2-16,-2 2-1 15,0 0 0-15,1-2-1 16,1-2 0-16,-2-6 0 16,2-4-1-16,-3-8-6 15,-1-2-9-15,-3 0-62 0</inkml:trace>
  <inkml:trace contextRef="#ctx0" brushRef="#br0" timeOffset="89866.7519">6092 9421 3958 0,'0'-5'88'16,"2"5"-71"-16,3 0-12 16,1 0-5-16,7 15 0 0,1 7 0 15,6 4-2-15,2 1-6 16,23 2-18-16,-7-7-24 16,-1-8-164-16</inkml:trace>
  <inkml:trace contextRef="#ctx0" brushRef="#br0" timeOffset="90087.7221">6562 9517 3803 0,'9'-11'176'16,"-2"-5"-131"-16,0 2-19 16,-5 0-13-16,-2 5-7 15,0 0 0-15,-7 5-2 0,-15 4-3 16,-12 0-1 0,-5 15-1-16,-2 9 1 0,5 3 0 15,9 2 0 1,10 0 0-16,10-4 0 0,7-4 0 15,0-4 0-15,22-5 1 16,14-4-1-16,11-2 0 16,4-2-4-16,18-4-4 15,-13 2-20-15,-9-2-58 0</inkml:trace>
  <inkml:trace contextRef="#ctx0" brushRef="#br0" timeOffset="91235.4635">8184 9537 3945 0,'0'-10'82'0,"0"0"-61"16,0-4-5-16,-10 0-6 15,-8-1-5-15,-2 1-3 16,-9 4-1-16,-9 6-1 15,-5 4 0-15,-5 0 0 16,1 11 0-16,7 8 0 16,9 6 0-16,12 1-1 15,15-1 0-15,4 1-2 16,18 3 1-16,20-3 0 16,6 0 0-16,8-3 1 15,-1 2 1-15,-2-6 0 0,-9 0 0 16,-6-3 0-1,-15-3 0-15,-11-1 0 0,-8-5 1 16,-6 3 1 0,-27 1 1-16,-9 0 0 0,-10 4-3 15,2-4 1-15,3 2-1 16,2-1-3-16,14-2-5 16,11-8-34-16</inkml:trace>
  <inkml:trace contextRef="#ctx0" brushRef="#br0" timeOffset="91469.0327">8487 9189 3895 0,'0'0'90'16,"4"17"-55"-16,-2 12-7 15,2 12-15-15,5 9-5 16,-1 9-5-16,2 4-1 16,-1 6-1-16,-5-1-1 15,0 10 0-15,1-20-9 16,-3-18-40-16</inkml:trace>
  <inkml:trace contextRef="#ctx0" brushRef="#br0" timeOffset="91642.1401">8555 9462 3709 0,'13'-5'311'0,"8"1"-285"16,-2 4-20-16,6 0-4 16,-5 2-2-16,-3 17 0 15,6 6-12-15,-5-4-28 16,-5-4-131-16</inkml:trace>
  <inkml:trace contextRef="#ctx0" brushRef="#br0" timeOffset="91924.0125">8820 9559 3683 0,'2'5'257'0,"3"4"-239"16,2 3 20-16,-3 6-19 0,0 6-2 15,-2 0-3-15,1 0-5 16,-1 0-2-16,3-4-1 15,6-8-3-15,4-5-1 16,7-7-1-16,3-7 1 16,0-15-2-16,-6-5 1 15,-5-2-1-15,-7-2 0 16,-3 6 0-16,-4 3-1 16,2 4 1-16,-2 4-1 15,2 8 1-15,0 6-1 16,4 0-3-16,-2 4-2 15,3 19 2-15,11 12-3 16,-1-3-29-16,1-4-156 0</inkml:trace>
  <inkml:trace contextRef="#ctx0" brushRef="#br0" timeOffset="92367.6619">9415 9622 4026 0,'0'-9'35'16,"0"-1"-26"-16,-6 0-6 15,-12 0-1-15,-9 2-2 16,-4 8 0-16,-1 0-1 16,-1 3 1-16,2 18-1 15,6 2 1-15,10 6 0 16,6-3 0-16,9-2 0 16,0-6-3-16,11-11 1 0,20-7 2 15,9-3 1-15,5-23-1 16,-5-10 0-16,-4-8 0 15,-12-4 0-15,-8-1 1 16,-13-2-1-16,-3 0 0 16,0 5 0-16,-10 0 0 15,-3 6-1-15,4 6 1 16,4 8 1-16,5 8 2 16,0 10 1-16,0 8-3 15,0 0-1-15,0 12 0 16,0 18 0-16,5 9 0 15,0 8 3-15,1 11-2 16,1 4-1-16,-1 5 1 0,2-4-1 16,4-2 0-1,5-13-3-15,2-14-6 16,4-13-5-16,14-21-10 0,-4 0-26 16,-1-16-146-16</inkml:trace>
  <inkml:trace contextRef="#ctx0" brushRef="#br0" timeOffset="92507.5834">9647 9668 3790 0,'7'-19'165'0,"-1"-1"-114"15,-1-2-23-15,-3 5-7 16,0 10-9-16,-2 5-3 16,0 2-7-16,0 0-2 15,0 14 0-15,0 8 0 16,0 2 0-16,0 3 0 16,-4-4 0-16,-1 0 0 15,5-8-8-15,0-11-39 0</inkml:trace>
  <inkml:trace contextRef="#ctx0" brushRef="#br0" timeOffset="92908.3596">9850 9346 4018 0,'16'0'31'15,"3"0"-25"-15,2 17-5 16,-1 6-1-16,-5 7 0 15,-1 2-3-15,-8 5-12 16,-1-4-8-16,-3 0 1 0,4-6-17 16,2-6-14-16,5-10 7 15,5-8 46-15,4-3 41 16,4 0 25-16,6-6-19 16,3-11-20-16,4 0-8 15,3-7-7-15,1 0-4 16,-4 0-3-16,-3-1-2 15,-9 6-1-15,-12 2-1 16,-10 8 0-16,-5 4 0 16,-12 5-1-16,-21 0 0 15,-11 13 0-15,-5 8 0 16,4 9 0-16,7 3 0 16,13 1 0-16,12-1 0 0,13-1 0 15,2-3-1 1,27-7-1-16,40-8-1 0,-3-10-6 15,-7-4-70-15</inkml:trace>
  <inkml:trace contextRef="#ctx0" brushRef="#br0" timeOffset="93259.8686">11054 9382 4030 0,'0'-5'39'16,"0"-2"-35"-16,-7 4 0 15,-20-1-2-15,-8 1-2 16,-12 3 0-16,0 0 0 16,4 3 0-16,8 8 0 15,8 3 0-15,12 4 0 16,7 1 0-16,8 0 0 0,0 2-2 16,21-3-1-16,10 2 2 15,7-5 1-15,0 2 0 16,2-1 0-16,-4-3 0 15,-3 1 0-15,-8 1 2 16,-7-3 1-16,-9 0-1 16,-9-2-1-16,0 2 0 15,-17 2 0-15,-16 1 0 16,-7-1 0-16,-5 3-1 0,1-1 0 16,4-2 0-1,9-1-3-15,11-8-9 16,11-5-117-16</inkml:trace>
  <inkml:trace contextRef="#ctx0" brushRef="#br0" timeOffset="93541.5519">11739 9535 4068 0,'6'4'13'15,"3"0"-11"-15,-5 2-1 16,-2 0-1-16,-2 0-1 16,0-1 1-16,0 0 0 0,-2-1 1 15,-7-1 1-15,1 4-1 16,-4-2-1-16,3 0 0 16,3-1 0-16,2-2 0 15,0-2-1-15,4 0-1 16,0 0 0-16,0 0-5 15,0-6-46-15</inkml:trace>
  <inkml:trace contextRef="#ctx0" brushRef="#br0" timeOffset="125518.0611">5864 11284 3364 0,'-17'23'428'0,"-8"7"-341"16,1 9-37-16,-5 7-19 15,2 0-6-15,6 3-12 16,4-6-3-16,8-2-2 16,4-4 5-16,5-4-3 15,0-6-3-15,2-3-4 16,10-3 0-16,-1-6 1 15,1-2-1-15,-4-5 0 16,1 0-1-16,-3-4-2 16,0-1 1-16,0 1-1 15,-2-1 0-15,3-2 1 16,1 2-1-16,4-1 0 16,3 0 0-16,4-2 0 15,-2 0 1-15,5 0-1 0,1 0 1 16,2 0-1-16,2-2 0 15,-4-7 0-15,2 2 0 16,-5-1 0-16,-2-2 0 16,-7 0 0-16,-2-2 1 15,-5-2 2-15,-2-2 2 16,-2-2-2-16,0-1-1 16,-6 2 0-16,-11-3-1 15,-6 3 1-15,-6 2-2 16,-4 4 1-16,-3 5-1 15,-2 4 0-15,0 2 0 0,3 0 0 16,-1 8 0 0,3 9 0-16,4 0 0 0,4 4 0 15,2 0 0-15,8-1-1 16,4 1 1-16,4-2-1 16,7-3-1-16,0-1-2 15,4-6-3-15,15-2-9 16,-2-7-53-16</inkml:trace>
  <inkml:trace contextRef="#ctx0" brushRef="#br0" timeOffset="126344.8098">6576 11540 3901 0,'0'0'76'16,"0"0"-46"-16,0 0-3 16,-3 0-7-16,3-2-13 15,0 2-3-15,-2-2-3 16,2 0-1-16,-3 2 2 16,3 0-1-16,-2 0-1 15,2-2 2-15,0 2 0 16,0 0-1-16,0 0 0 0,0 0 0 15,0 0-1 1,0 0 0-16,0 0 0 0,0 0-1 16,0 0 1-16,0 0 0 15,0-2-1-15,5 2-1 16,2-1-1-16,0-2-1 16,1 0 0-16,-1 2-4 15,-3-1 1-15,1 0 2 16,0 1 1-16,-3-2 2 15,2-1 2-15,-2 2 0 16,0 0 0-16,-2 0-1 16,2 2 1-16,-2 0 0 15,0 0-2-15,0 0 1 0,0 0 1 16,0 0 0 0,0 0 0-16,0 0 0 0,0 0 6 15,0 0 1 1,0 0-1-16,0 0-4 0,0 0-2 15,0 0 0-15,0 0-1 16,3 0 0-16,-1 0 0 16,2 0-1-16,4 0-6 15,2 2-11-15,1-2-39 16,1 0-547-16</inkml:trace>
  <inkml:trace contextRef="#ctx0" brushRef="#br0" timeOffset="126854.656">6821 11497 3593 0,'9'-5'233'16,"-1"1"-139"-16,-1-2-33 15,0-2-18-15,-7-1-17 16,0 2-13-16,0-1-5 16,-14 4-3-16,-10 2-2 15,-10 2-3-15,-3 0 0 16,-5 12 0-16,-1 10 0 15,3 4 0-15,7 6-1 16,6 4-1-16,11 0 0 16,9-2-1-16,7-5-2 15,9-7-7-15,27-12-2 16,10-10 7-16,10 0 7 0,2-24 0 16,0-8 1-16,-2-7 2 15,-12-3 3-15,-8-2 0 16,-9-2 0-16,-13-4 0 15,-8-3-1-15,-6-2-2 16,0-3-2-16,0-1 0 16,0 5 0-16,-6 6 0 15,0 10 1-15,2 12 1 16,2 9-2-16,2 14 0 16,0 3-1-16,0 3 0 15,0 23-1-15,0 11 1 0,0 9 0 16,0 7 0-1,0 2 0-15,0 6 1 16,0-6-1-16,0 1 0 0,0-5 0 16,0-9 0-16,0-8-2 15,0-8-2-15,6-11-4 16,11-8-21-16,-1-7-689 0</inkml:trace>
  <inkml:trace contextRef="#ctx0" brushRef="#br0" timeOffset="127052.5441">7245 11456 3901 0,'-6'16'73'0,"0"6"-26"0,-3 6-21 15,-3 5-13-15,2 1-6 16,3-2-4-16,1-5-3 15,6-11-3-15,0-8-11 16,13-8-54-16</inkml:trace>
  <inkml:trace contextRef="#ctx0" brushRef="#br0" timeOffset="127218.4884">7345 11307 3939 0,'8'0'65'0,"6"8"-47"0,3 12-8 16,4 5-8-16,-2 1-2 15,18 4-6-15,-8-9-29 16,0-4-143-16</inkml:trace>
  <inkml:trace contextRef="#ctx0" brushRef="#br0" timeOffset="127693.9193">7712 11458 3884 0,'0'0'97'15,"-2"-2"-74"-15,-14 2-10 16,-3 0 4-16,-8 0-5 16,-2 0-5-16,-7 12-4 0,1 5 0 15,-2 0 0-15,4 4-1 16,6 2-1-16,10-1-1 15,7-4 0-15,8-3 0 16,2-6 0-16,2-4 0 16,23-5 0-16,4 0 0 15,6-1 1-15,2-12-1 16,-6-6 0-16,-5 1 0 16,-8 0 2-16,-7 1-1 15,-6 2 2-15,-5 3 0 16,0 2 1-16,0 3-2 15,0 7-2-15,0 0 0 0,0 0-1 16,0 5 0 0,0 11 1-16,0 7 0 15,0 3 0-15,0 1 0 0,0 5 0 16,0-2 0-16,0-1 0 16,0 3 0-16,-11 0 1 15,-12-2-1-15,-3 0 1 16,-5-2-1-16,0-2 0 15,4-5 0-15,4-4 0 16,15-11 0-16,8-6-5 16,19-10-7-16,8-12-76 0</inkml:trace>
  <inkml:trace contextRef="#ctx0" brushRef="#br0" timeOffset="127901.9159">7868 11437 3718 0,'0'0'280'16,"0"7"-261"-16,0 13 1 15,-2 6-1-15,-4 4-10 16,-1 2-4-16,0 0-3 16,0-2-1-16,3-4 0 15,2-6-1-15,2-12-5 16,0-5-12-16,4-3-89 0</inkml:trace>
  <inkml:trace contextRef="#ctx0" brushRef="#br0" timeOffset="128066.7391">7933 11358 3938 0,'4'0'74'0,"3"0"-52"15,2 0-6-15,6 0-8 16,6 0-6-16,10-7-2 16,-4-7-29-16,-3-4-203 0</inkml:trace>
  <inkml:trace contextRef="#ctx0" brushRef="#br0" timeOffset="128286.7729">8140 11032 3900 0,'2'0'115'0,"3"0"-92"16,1 0-9-16,6 9-3 16,-1 14-2-16,5 10-2 15,-1 6-4-15,1 5-1 16,-7 7 0-16,-3 2-2 16,-6-2 0-16,0-3 1 15,0-5-1-15,-2-5-3 16,-9-10-1-16,-5-10-8 15,5-8-38-15,0-7-341 0</inkml:trace>
  <inkml:trace contextRef="#ctx0" brushRef="#br0" timeOffset="128438.9941">8111 11404 3947 0,'9'-3'71'16,"7"2"-49"-16,4-1-9 15,6 2-6-15,5 0-5 16,23 0-2-16,-7 0-18 16,-3-5-104-16</inkml:trace>
  <inkml:trace contextRef="#ctx0" brushRef="#br0" timeOffset="128772.6769">8673 11314 3959 0,'0'0'81'0,"0"0"-68"15,0 0-6 1,-3 0 1-16,-8 0-4 0,-4 0 1 16,-1 0-2-16,1 1-2 15,1 7-1-15,4 2 0 16,0 0 0-16,3 1-2 16,5-1 0-16,2-1 0 15,0 4 1-15,0-1 0 16,14 0 1-16,3 1 0 15,4 1 0-15,-1-1 0 16,-3 1 0-16,0-4 0 16,-11 1 0-16,-6 1 0 15,0-3 0-15,-16 3 2 0,-15-1 0 16,-11 0 0 0,-3-1-2-16,1 0 0 0,6-2 0 15,7-1-5-15,10-7-1 16,13 0-15-16,8 0-111 0</inkml:trace>
  <inkml:trace contextRef="#ctx0" brushRef="#br0" timeOffset="130048.8252">10583 11239 4013 0,'0'-10'41'0,"0"2"-30"16,-13-2-4-16,-16 4-5 15,-9 4-2-15,-9 2 0 16,-6 8 0-16,2 16 0 16,3 6 0-16,9 6 0 15,10 2 0-15,8-1 0 16,15-3 0-16,6-7 0 15,6-6-1-15,28-14 1 16,13-7 0-16,4 0 0 16,5-5-3-16,-9-13-2 0,-8-5-7 15,-12 4-2-15,-13 0 3 16,-7 6 7-16,-7 3 4 16,0 7 5-16,0 3-5 15,-11 0 1-15,-1 17 6 16,3 4-1-16,7 2 4 15,2-2-6-15,2 0 0 16,25-7 0-16,15-8-4 16,10-6 0-16,8 0-11 15,5-22-10-15,-3-11-10 0,-6-4 6 16,-10-7 17-16,-9-6 8 16,-12-4 10-1,-8-7 13-15,-13-1 1 0,-4-2-5 16,0 2-9-16,-4 3-5 15,-9 7-2-15,1 10 2 16,5 11-3-16,1 14 0 16,4 11 1-16,0 6-3 15,2 6-1-15,0 24 0 16,0 12 1-16,0 10 0 16,0 8 0-16,2 7 2 15,6 4-1-15,-1 1 0 16,-1 1 0-16,0 2 0 0,-6-5-1 15,0-6 0-15,0-8 0 16,-19-12-1-16,-3-12-3 16,-7-13 0-16,-5-13 1 15,1-6-5-15,0-11-12 16,6-19 1-16,10-7 13 16,11-9 5-16,6-1 0 15,10 1-4-15,19 2-4 16,9 5 1-16,8 5 8 15,5 7 9-15,5 2 5 16,0 1-2-16,-2 2 0 16,-1 1-6-16,-6-2-4 15,-7 0-2-15,-9-2-3 16,-6-3-4-16,-10-4 4 16,-3-1 3-16,-6 1 0 0,-2 3 10 15,-1 3 1-15,-3 6-3 16,2 3-4-16,3 9 3 15,-1 7-2-15,5 1-2 16,4 3-3-16,5 20 1 16,0 8-1-16,0 13 1 15,-4 9 0-15,-8 7 0 16,-6 8-1-16,0 2 1 16,-18 0-1-16,-2-5 0 15,0-13 0-15,6-12-1 16,5-12 0-16,5-12-1 15,2-10-2-15,2-6-9 16,0-12-12-16,0-11-257 0</inkml:trace>
  <inkml:trace contextRef="#ctx0" brushRef="#br0" timeOffset="130417.9892">11350 11272 2893 0,'3'-9'1015'0,"7"1"-929"15,9 2-58-15,0 4-10 16,4 2-6-16,1 0-4 15,1 0 0-15,2 2-5 16,2 10-1-16,0 0-1 16,4 0-1-16,3-4 1 15,1-1 0-15,3-7-1 16,1 0 0-16,-3 0 0 16,-1 0 0-16,-6-8 0 0,-4-3 2 15,-8 2 0 1,-11-2 0-16,-3-1 0 0,-5 1-1 15,0-4 1-15,-13 3-2 16,-10 2 0-16,-6 6 0 16,-4 4 0-16,-1 0 0 15,3 6 0-15,2 14 0 16,9 3 0-16,7 3-1 16,13 2 1-16,0-3 0 15,15 1 0-15,20-1 0 16,8-3 0-16,6-6-1 15,25-7-2-15,-12-2-12 0,-8-7-295 16</inkml:trace>
  <inkml:trace contextRef="#ctx0" brushRef="#br0" timeOffset="130842.7455">12998 11292 3989 0,'60'0'63'0,"11"0"-56"16,9 0-3-16,1 0-2 0,-14 0-2 16,-19 0-3-1,-17-5-3-15,-15-3-14 16,-14 1-108-16</inkml:trace>
  <inkml:trace contextRef="#ctx0" brushRef="#br0" timeOffset="131315.1479">12264 11272 4014 0,'0'3'50'16,"0"3"-46"-16,0 6-4 15,0 6 3-15,0 4 2 16,0 5-2-16,0-1-1 16,0 0-1-16,5-6 0 15,1-4-1-15,-2-8 1 0,1-6 0 16,-5-2 1-16,0 0-1 16,0-12 1-16,0-12-2 15,5-6 0-15,-1-2 0 16,5-5 0-16,7 1 0 15,6 0 0-15,4 0-2 16,24-2-2-16,-8 9-9 16,-5 8-77-16</inkml:trace>
  <inkml:trace contextRef="#ctx0" brushRef="#br0" timeOffset="131620.972">13069 10834 3839 0,'0'5'142'16,"0"12"-113"-16,0 13 2 15,-3 12-13-15,3 13-8 16,0 6-7-16,0 8-2 15,0 0-1-15,0 0-3 16,0-9-10-16,0-10-8 16,0-10-1-16,0-7 3 15,0-11 8-15,5-6 5 16,2-3 3-16,4-1 0 0,11 1 1 16,-2-5-16-1,-2-3-83-15</inkml:trace>
  <inkml:trace contextRef="#ctx0" brushRef="#br0" timeOffset="132214.6333">13544 10880 3917 0,'6'22'96'0,"6"12"-61"15,-3 13-19 1,-1 9-6-16,-1 8-4 0,-7 1-4 16,0-2-1-16,0-7-1 15,0-11 1-15,0-16-1 16,0-11 0-16,0-14 0 15,0-4 0-15,2-4 1 16,14-17-1-16,4-7 0 16,4-5 0-16,5 1-1 15,2 0 0-15,-2 4-1 16,2 8 0-16,-4 6 0 0,-4 11 1 16,-5 3-1-16,-7 17 1 15,-7 13 1-15,-4 8 0 16,0 5 2-16,0-2-1 15,0 0 0-15,0-9-1 16,2-6 1-16,25-11 0 16,11-10 0-16,11-5-1 15,5 0 1-15,1-12-1 16,-6-10 0-16,-11-2 0 16,-11-2 0-16,-11 0 1 15,-12-2-1-15,-4 3 1 16,0 7 0-16,-11 4-1 15,-7 8 0-15,2 6 0 16,1 0-1-16,1 12 1 0,5 8-1 16,9 4 0-16,7 7-4 15,16-8-9-15,8-7-292 0</inkml:trace>
  <inkml:trace contextRef="#ctx0" brushRef="#br0" timeOffset="132693.0539">15351 11247 3594 0,'0'-21'415'0,"0"-2"-377"16,-11-3-26-16,-16 0-5 0,-6 4-1 15,-9 10-1 1,-7 12-4-16,-5 0 0 0,1 12-1 15,2 18 0-15,1 5 0 16,12 6 0-16,7 3 0 16,11-2-1-16,13-5 1 15,7-9-3-15,23-14 1 16,23-13 2-16,14-1 0 16,8-15 1-16,-3-17 0 15,-7-8-1-15,-16-11 2 16,-15-5 1-16,-17-9-1 15,-10-6-1-15,-4-6-1 16,-21 0 0-16,4 2 0 0,0 5 0 16,7 13 0-16,8 16 0 15,2 15 0-15,4 18 0 16,0 8-1 0,0 14 1-16,0 26-1 0,0 13 1 15,0 7 0-15,0 13 1 16,4 4 0-16,2-2-1 15,6 3 0-15,-1-11 0 16,3-6 0-16,19-10-8 16,-2-17-29-16,3-14-258 0</inkml:trace>
  <inkml:trace contextRef="#ctx0" brushRef="#br0" timeOffset="132986.9609">15714 11203 3971 0,'14'-14'77'0,"-1"0"-66"15,-5 2 1-15,-6-3-4 16,-2 9-5-16,-10 0-2 16,-17 6-1-16,-10 0 0 15,-7 12 0-15,-2 13 0 16,2 3 0-16,7 2 0 16,12 0 0-16,13-2 1 15,12-6-1-15,14-5 0 16,28-12 0-16,10-5 0 15,6 0 0-15,-5-10 1 16,-11-9-1-16,-13-6 0 0,-13 3 0 16,-16-4-1-16,0 2 1 15,-13 2-1-15,-12 2-1 16,-8 2-4-16,6 6-6 16,7 2-117-16</inkml:trace>
  <inkml:trace contextRef="#ctx0" brushRef="#br0" timeOffset="133245.4209">16058 10714 3881 0,'0'7'83'16,"0"14"-21"-16,0 13-30 15,0 12-16-15,-2 9-10 0,2 4-4 16,0 2-1-16,0-3 0 16,7-3-1-16,8-8 0 15,3-10 0-15,2-5 0 16,0-11-3-16,2-11-4 16,-3-6-13-16,-6-4-85 0</inkml:trace>
  <inkml:trace contextRef="#ctx0" brushRef="#br0" timeOffset="133422.8611">16119 11037 3880 0,'6'0'132'16,"12"0"-108"-16,6 10-7 15,7 2-11-15,6 2-6 16,0-2-2-16,5-1-22 15,16-8-26-15,-8-1-98 16,-10-2-317-16</inkml:trace>
  <inkml:trace contextRef="#ctx0" brushRef="#br0" timeOffset="133646.2552">16530 11093 2146 0,'0'-4'1593'0,"0"-2"-1394"16,0 1-137-16,0 0-42 16,-6 3-13-16,-7 0 1 0,-1 2-1 15,1 0 0-15,1 0 0 16,6 0-2-16,2 0-3 15,1 6 0-15,3 2-2 16,0 2 1-16,0 2-1 16,0-2 1-1,9 2-1-15,3-3 1 0,-1 0-1 16,-3-1 0-16,2 0 0 16,-4-1-3-16,-1 0 0 15,-5 0-2-15,0-2-8 16,0-3-27-16,0-2-253 0</inkml:trace>
  <inkml:trace contextRef="#ctx0" brushRef="#br0" timeOffset="135168.8774">16535 10432 3865 0,'0'21'127'15,"3"11"-88"-15,16 12-14 16,10 17-15-16,9 11-4 16,13 26-1-16,10 28-2 0,-3 23-1 15,-18 3-1 1,-33-11-1-16,-7-33 1 0,-39-34-1 16,2-16 0-16,-1386 292-4084 109,1209-379 4084-109,-33-7 0 16,-29-6 0-16,-25-8 0 15,-18-1 0-15,-22 1 0 0,-15 5 0 16,-8 8 0-1,3 5 0-15,11 6 0 0,9 3 0 16,4 16 0-16,9-1 0 16,7-9 0-16,14 6 0 15,13 1 0-15,15 2 0 16,18 2 0-16,21-2 0 16,12 4 0-16,16 0 0 15,16 0 0-15,11 1 0 16,18 0 0-16,15 3 0 15,35 0 0-15,27 0 0 16,23-3 0-16,23 2 0 16,2-1 0-16,-6-3 0 15,-3-2 0-15,-9-11 0 16,-7-11 0-16,0 5 0 0,-6 1 0 16,-5-2 0-16,-7 15 0 15,-4 2 0-15,-5-8 0 16,-2 2 0-16,5 2 0 15,6 5 0-15,8-2 0 16,7 0 0-16,10 2 0 16,15 0 0-16,10 0 0 15,23 1 0-15,6-2 0 16,-15 0 0-16,6 0 0 16,2-1 0-16,-1 0 0 15,-8 1 0-15,-9 4 0 16,7 4 0-16,-3 0 0 15,4 0 0-15,15 4 0 16,0 8 0-16,-2 2 0 0,3 0 0 16,7 0 0-16,0-2 0 15,0-1 0-15,4 0 0 16,5-1 0-16,1 1 0 16,-4-2 0-16,1 1 0 15,-1 3 0-15,3-2 0 16,2 4 0-16,12 0 0 15,13 2 0-15,1-2 0 16,7 1 0-16,12 0 0 16,27 2 0-16,31 13 0 15,40 6 0-15,28 2 0 16,-17-1 0-16,-35-4 0 16,-42-4 0-16,-36-19 0 0,6 1 0 15,11 29 0 1,7 6 0-16,7-10 0 0,-8-5 0 15,-8-3 0-15,-7-19 0 16,-13 0 0-16,-14 8 0 16,-26-6 0-16,-5-3 0 15,10-4 0-15,-12-1 0 16,0-2 0-16,0 1 0 16,-10-3 0-16,4 5 0 15,4 2 0-15,2-2 0 16,0 3 0-16,0 0 0 15,8 3 0-15,6-4 0 16,13 5 0-16,4-5 0 0,-9 6 0 16,0 9 0-16,3-2 0 15,2-2 0-15,15-2 0 16,-2-8 0-16,-9-6 0 16,-9-2 4044-16,-22 0-4018 15,0 0-17 1,0 0-7-16,0 0-2 0,0 0 0 15,-37 8-3-15,-1 9-5 16,-7-5-35-16</inkml:trace>
  <inkml:trace contextRef="#ctx0" brushRef="#br0" timeOffset="135927.3887">5906 10770 3919 0,'12'-23'50'0,"-3"-2"-32"16,-5-3-2-16,-2-4-8 16,-2 3 6-16,-2 4-6 15,-20 2 2-15,-7 9-5 0,-9 4-1 16,-9 4-3-1,-6 6 1-15,-8 0-1 16,-3 0 1-16,-5 6-1 0,-3 11 0 16,-1 6 0-16,-3 14-1 15,-4 14 2-15,-9 28 0 16,-3 38 1-16,5 42-1 16,16 26 2-16,31 16-1 15,35 7 0-15,21-13-2 16,47-5-1-16,32-15 1 15,24-22-1-15,12-17 0 16,8-14 0-16,-6-14 0 16,-2-16 1-16,1-20-1 0,6-19 0 15,9-25 0-15,0-19 0 16,-26-9 1-16,-28-3-1 16,-28-11 0-16,-16-1 0 15,0-4 0-15,2-1 0 16,-1-4 0-16,-13 2 0 15,-5 1-3-15,-3-7-7 16,-7 7-11-16,-7-2-74 0</inkml:trace>
  <inkml:trace contextRef="#ctx0" brushRef="#br0" timeOffset="149593.7047">7665 15233 3735 0,'0'0'282'16,"0"0"-260"-16,0 0-12 0,0-5-4 16,0-2 2-16,0 4-2 15,0-3-3-15,2 2 0 16,1 4 0-16,-3 0-1 15,0 0-1-15,0 0-1 16,0 0 1-16,0 0 0 16,0 0 0-16,0 0 1 15,0 0-1-15,0 0 0 16,0 0 0-16,0 0-1 16,0 0 0-16,0 0 0 15,0 0 1-15,3-4-1 0,7 0 0 16,9-9 0-1,6-4 1-15,4-6-1 0,8-5 0 16,-2-4 0-16,1-8 0 16,-1-10 0-16,-1-2 0 15,1-10 0-15,-1 0 0 16,0-2 0-16,-3-2 0 16,2 8 0-16,-4-5 0 15,0 9 0-15,-3 4 0 16,-3 7 1-16,-7 8-1 15,-5 6 0-15,-7 12 0 16,-2 4 0-16,0 7 0 0,-2 4 0 16,0 2 0-1,0 0 0-15,0 2 0 0,0 17 0 16,0 6 0 0,0 13 0-16,0 12 0 0,0 11 0 15,-8 10 0-15,-10 24 0 16,-6 25 0-16,1-11 0 15,5-12 0-15,7-18 0 16,7-25 0-16,0 5-1 16,1 3 1-16,1 1 0 15,2-5 0-15,0-5 0 16,0 1 0-16,0-1 0 16,0 0-1-16,0-8 1 15,0-6 0-15,5-2-1 16,1-9 1-16,3-3 0 15,-3-11-1-15,-1-1 1 0,2-6-1 16,-3-4-1-16,1-3 1 16,1 0 0-16,6-5 0 15,9-27-9-15,2 7-24 16,-3-3-146-16</inkml:trace>
  <inkml:trace contextRef="#ctx0" brushRef="#br0" timeOffset="150637.0181">8985 14749 3769 0,'2'-12'115'0,"1"-3"-70"15,1-3-4-15,-2-2-7 16,2-2-11-16,-2 2-3 16,2 0-8-16,-2 5-1 15,-2 4-4-15,0 2-3 16,0 6-1-16,0 1-1 16,0 2-1-16,0 0-1 0,0 0 0 15,-14 14 0-15,-1 8 0 16,-6 5 0-16,1 10 0 15,-2 7 0-15,2 2 0 16,-3 11 0-16,1 2 0 16,0 6 1-16,2-1-1 15,5 2 0-15,-1-4 0 16,5-3 0-16,1-5 0 16,6 0 0-16,4-4 0 15,0-3 0-15,0 2 0 0,4-8 0 16,10-2-1-1,4-7 1-15,2 1 0 16,2-7 0-16,3-1 0 0,-3-2 0 16,0-5-1-16,-1-4 1 15,-2-2 0-15,-1-2-1 16,3-6 1-16,0-4 0 16,6 0 0-16,4 0 0 15,3-14 0-15,4-4 0 16,2-6 0-16,-2-4 0 15,3-4 0-15,-2-8 0 16,-1-5 1-16,2-5 0 0,-4-4-1 16,-2-2 1-1,-3-7-1-15,-4-3 0 0,-4-2 1 16,-2-4-1-16,-5-2 1 16,-10 0-1-16,-6 4 1 15,0 8 0-15,-26 7-1 16,-14 3 0-16,-14 10 0 15,-11 8 0-15,-7 6 0 16,-1 8 0-16,-1 8 0 16,10 8 0-16,9 4 0 15,10 0 0-15,11 0 0 16,10 14-1-16,9 4 0 16,5 5 0-16,10 6-1 15,16 7-3-15,15-8-10 16,5-10-116-16</inkml:trace>
  <inkml:trace contextRef="#ctx0" brushRef="#br0" timeOffset="151553.0628">10144 14552 3834 0,'-2'0'160'0,"2"-11"-123"0,0-1-17 16,0-1-8 0,0-3-2-16,0 1-3 0,0 1-5 15,0-3-1-15,2 2 0 16,11 1 0-16,3 2-1 15,2 4 0-15,0 0 0 16,0 6 0-16,-1 2 0 16,1 0 0-16,-2 0 0 15,-3 0 0-15,-4 9 0 16,-2 2 0-16,-2 10 0 0,-5-3 0 16,0 4 0-16,0 2 0 15,0-2 0-15,-8-1 0 16,0 0 0-16,1-3 0 15,3-2 0-15,2 2 0 16,0-1 0-16,2 0 0 16,0 5 0-16,0-3 0 15,4 2 0-15,7-1 0 16,2 2 0-16,3 3 0 16,-1-2 0-16,1 4 0 15,-3-3 0-15,-1 2 0 16,-6 4 0-16,-6-2 0 15,0 2 0-15,0 0 0 16,-15-2 0-16,-7-4 0 16,-5-4 0-16,-5-2 0 0,-5-4 0 15,-4-6 0-15,-3-4 1 16,-1 2-1-16,1-6 0 16,6 0 0-16,7 0 1 15,8-6-1-15,9-6 0 16,10 0-1-16,4-4-1 15,0 0-1-15,29-8-8 16,2 2-25-16,-2 2-163 0</inkml:trace>
  <inkml:trace contextRef="#ctx0" brushRef="#br0" timeOffset="152080.9283">10824 14494 4017 0,'0'0'50'0,"0"0"-42"0,-7 0-7 16,-12 6 0-1,-6 11 2-15,0 2-1 0,-1 3-1 16,3-2 0-16,6-2-1 16,5 0 1-16,3-6-1 15,7 0 0-15,2-5 0 16,0 2 0-16,2-1 0 15,23-2 0-15,8 2 0 16,9 0 1-16,6 2-1 16,1 4 0-16,-3 0 0 15,-2 6 0-15,-7 4 0 16,-8-2 0-16,-10 5 0 16,-7-3 0-16,-12 2 0 15,0-3 0-15,-4 0 0 0,-21-4 0 16,-4 1 0-16,-4-8 0 15,-1-3 0-15,5-4 1 16,5-5-1-16,3 0 0 16,6-23-2-16,1-3-3 15,6-9-34-15</inkml:trace>
  <inkml:trace contextRef="#ctx0" brushRef="#br0" timeOffset="152279.6875">10831 14494 3986 0,'24'-9'51'16,"12"4"-35"-16,8 1-4 15,12-1-3-15,11 5-3 0,4 0-4 16,10 0-1-16,-5 5-1 16,-7 7 0-16,-18 8-2 15,-17 1-8-15,-34 20-14 16,0-7-21-16,-16 0-148 0</inkml:trace>
  <inkml:trace contextRef="#ctx0" brushRef="#br0" timeOffset="152784.0495">10066 15395 3967 0,'0'0'48'15,"0"0"-36"-15,14 0-6 16,6-3 10-16,4-3-5 16,5 3-2-1,6-6-4-15,10 5-1 0,9 3-2 16,11-2-1-16,12 3 0 15,8 0-1-15,11 0 1 16,-1 0-1-16,2 0 0 16,-5 0 0-16,-13 0 0 15,-7 0 1-15,-12 0-1 16,-7 0 0-16,-8 0 0 16,-9 0 0-16,-9 0-1 15,-9 0-1-15,-10 0-2 0,-8 0-1 16,-2 0-5-1,-18 0-36-15,-3 0-128 0</inkml:trace>
  <inkml:trace contextRef="#ctx0" brushRef="#br0" timeOffset="153121.9348">10209 15638 3868 0,'0'0'161'0,"0"0"-140"0,0 0-14 16,4 0 3-16,25 0-2 15,20 0-3-15,32 0-3 16,38 0 0-16,43 0 0 15,11 0-1-15,-3-5 0 16,-39-1 0-16,-40-1-1 16,-25 6 1-16,-13-7-1 15,2 2 0-15,-1 2 0 16,-2-1 0-16,-17-3-1 16,-20-1-1-16,-10 0-2 15,-5 0-24-15</inkml:trace>
  <inkml:trace contextRef="#ctx0" brushRef="#br0" timeOffset="154316.3509">2033 15141 3983 0,'0'-4'46'0,"0"-1"-35"15,0-2-7-15,2 1 5 0,0-4 4 16,0 6-5-16,-2-4-2 16,0 2-3-16,0 2 0 15,0 0-1-15,0 0-2 16,0 4 1-16,-13 0-1 15,-12 0 0-15,-8 0 0 16,-5 10 0-16,-5 6 0 16,6-2 0-16,8-1 0 15,6 0 0-15,12 1 0 16,9 0-1-16,2 3 1 16,13-2-1-16,21 6 1 15,13-3-1-15,7 1 0 0,4 2 1 16,-1 3-1-1,-4 0 1-15,-5 4 0 0,-11-2 0 16,-10 6 0-16,-10-2-1 16,-9 4 1-16,-8 4 0 15,0-6 0-15,-18 3 0 16,-9-3 1-16,-4-4-1 16,-9 2 1-16,-3-7-1 15,-6-2 1-15,2-4 0 16,1-2-1-16,8-1 0 15,6-11 0-15,10-3 0 16,11 0 0-16,11-12-2 0,2-15-12 16,16-4-336-16</inkml:trace>
  <inkml:trace contextRef="#ctx0" brushRef="#br0" timeOffset="154614.8531">2516 15124 4016 0,'27'-15'37'0,"11"3"-27"0,18-6-2 15,15 0-1 1,14-6-3-16,8 2-2 0,5 2 0 15,-7 4-1-15,-12 4-1 16,-17 7 0-16,-20 2 0 16,-13 3 0-16,-17 0-2 15,-12 3-2-15,0 11-7 16,-47 13-1-16,0-10-50 16,-2-3-328-16</inkml:trace>
  <inkml:trace contextRef="#ctx0" brushRef="#br0" timeOffset="154826.0593">2938 15125 3809 0,'0'8'99'0,"0"4"-33"15,0 6-30-15,6 5-12 16,5 4-6-16,-1 8-6 0,0 5-5 16,-3 6-2-16,-3 3-3 15,-4 4-1-15,0-1 0 16,0-2-1-16,0-4 0 15,0-3 0-15,0-9-1 16,0-4-3-16,16-9-3 16,-3-6-12-16,3-11-114 0</inkml:trace>
  <inkml:trace contextRef="#ctx0" brushRef="#br0" timeOffset="155075.2135">3426 15404 4043 0,'2'4'25'0,"4"12"-22"16,3 6-2-16,3 8 0 15,-1 6 1-15,-3 4 0 16,2 6 0-16,-4 1-2 15,-1-1 1-15,-1-6-1 16,-2-1 0-16,-2-10-1 16,0 1-4-16,0-11-6 0,0-8-46 15</inkml:trace>
  <inkml:trace contextRef="#ctx0" brushRef="#br0" timeOffset="155463.1239">3434 15424 3973 0,'7'-34'44'0,"3"-8"-20"16,2-4-9-16,5-8-5 15,0 6-1-15,3 2-3 16,3 5-3-16,3 7-1 15,1 6-1-15,2 6 0 0,0 8-1 16,0 7 0-16,2 7 1 16,-2 0-1-16,0 26 0 15,-2 9 0-15,-3 5 0 16,-1 6 0-16,-8 7 0 16,-4 1 0-16,-4 4 0 15,-7 0 0-15,0 0 0 16,0-6 0-16,0-2 0 15,0-5 0-15,-5-9 0 16,1-10 0-16,-1-2-1 16,-1-7 0-16,-3-3-2 15,-13-2-4-15,1-1-20 16,0-3-150-16</inkml:trace>
  <inkml:trace contextRef="#ctx0" brushRef="#br0" timeOffset="155661.4765">3577 15538 4027 0,'0'-12'32'15,"11"-2"-20"-15,12-4-6 16,10 0-1-16,7 0-3 16,9-4 0-16,9 8-1 15,0-4 0-15,-2 6-1 16,-3 3 0-16,5 4-2 15,-11 1-4-15,-13-4-44 0</inkml:trace>
  <inkml:trace contextRef="#ctx0" brushRef="#br0" timeOffset="155945.6752">4153 15145 4035 0,'0'0'31'16,"0"0"-26"-16,0 0-4 16,0 14-1-16,13 13 2 15,3 8 2-15,-1 10-2 0,-3 9-1 16,-4 4 0 0,-6 5-1-16,-2-4 0 0,0 2 1 15,0-15-1-15,0-6 0 16,0-10 0-16,0-7 0 15,0-6-1-15,0-7-5 16,0-10-7-16,0 0-51 16,0 0-417-16</inkml:trace>
  <inkml:trace contextRef="#ctx0" brushRef="#br0" timeOffset="156403.9699">4199 15258 3975 0,'0'-22'50'15,"0"-1"-31"-15,0 0-3 0,10-4-4 16,5-3-6-16,5 4-3 16,5 2-2-16,1 2-1 15,0 4 1-15,1 4-1 16,-2 5 1-16,0 6 0 15,-3 3-1-15,0 0 0 16,-2 14 0-16,-1 9 0 16,-9 6 1-16,-1 0-1 15,-7 4 0-15,-2 4 0 16,-6-6 0-16,-21 6 1 16,-9-1-1-16,-6-2 0 15,-1 3 0-15,4-11 0 16,5 0 0-16,7 1 0 0,11-9 0 15,8 1 1-15,8-8-1 16,0 4 0-16,6-6 0 16,19 3 0-16,6-6 0 15,7 2 0-15,5-8 0 16,-1 0 0-16,0 0 0 16,-4 0 0-16,-2 0 0 15,-5-4 0-15,-4-6-2 16,4-10-1-16,-4 0-10 15,-8-2-104-15</inkml:trace>
  <inkml:trace contextRef="#ctx0" brushRef="#br0" timeOffset="156651.5399">4726 15031 4033 0,'15'-6'30'0,"12"-4"-21"16,10-2-6-16,13-3 2 15,10-2-3-15,11-1 0 16,7-2 0-16,2 0-2 16,-8 4 1-16,-12 6-1 15,-16 2 0-15,-19 8-2 0,-25 0-2 16,0 8-10-1,-9 0-35-15</inkml:trace>
  <inkml:trace contextRef="#ctx0" brushRef="#br0" timeOffset="156899.0771">5024 15008 3987 0,'0'9'64'0,"0"7"-60"16,0 6-2-16,0 6 5 15,3 1 2-15,7 4-2 16,1 4-4-16,1 2-2 16,1 2 1-16,-2 1-1 0,-2 0-1 15,-2 0 1 1,-1-1-1-16,-1-8 0 0,-1-1 0 16,-1-10 0-16,-1-4-1 15,3-4 0-15,3-1-4 16,3-12-19-16,1-1-176 0</inkml:trace>
  <inkml:trace contextRef="#ctx0" brushRef="#br0" timeOffset="157145.9263">5906 15043 4046 0,'0'0'33'0,"0"0"-31"15,0 6-2-15,0 6 0 16,0 5 0-16,0 0 0 16,0 3 0-16,0 1 0 15,0 6-6-15,0-3-24 16,0-6-864-16</inkml:trace>
  <inkml:trace contextRef="#ctx0" brushRef="#br0" timeOffset="157319.7134">5914 15473 4059 0,'2'3'17'0,"2"3"-15"16,-2 2-2-16,3 2 2 15,-1 2 0-15,0 5 0 16,4 1-2-16,0 5 0 16,-1 0-5-16,-1-5-37 0</inkml:trace>
  <inkml:trace contextRef="#ctx0" brushRef="#br0" timeOffset="159961.6697">1270 16288 3981 0,'0'0'54'15,"0"0"-39"-15,7-4-7 0,13-8 1 16,9 6-4-16,11-2 0 16,9 0-2-16,12 7-1 15,7-4-1-15,30 5-1 16,33 0 1-16,37 0-1 16,13 6 0-16,4 2 0 15,-9-4 0-15,-5 0-1 16,10-4 1-16,7 0 0 15,-3 0-1-15,-3 0 1 16,-6 0-2-16,-4 0-3 16,2 10 1-16,4 2 2 15,3-5 1-15,2 0-5 16,-1-2-2-16,3-5-1 16,7 0 4-16,11-5 3 15,13-9 2-15,15 2 7 0,8 6 3 16,-5 2-7-16,-11 4-1 15,-22 0 1-15,-18 4 0 16,-19 10-1-16,-9 4 0 16,-5-4-1-16,2-5-1 15,0-4 1-15,2-5-1 16,0 0 0-16,0 0 0 16,-5 0 0-16,-2 0 1 15,-11 0 1-15,-26-1 2 16,-26 1-3-16,-22 0 0 15,-6 0 0-15,13 3-1 16,9 4 0-16,16-3 0 0,1-1 0 16,6-3 0-1,2 0 0-15,19 0 0 0,17 0 0 16,21 0 0-16,2 0 0 16,-12 0 0-16,-32 0 0 15,-33 2 0-15,-16 3 0 16,16-5 0-16,33 0 0 15,40 0 1-15,18 0-1 16,-11-10 0-16,-14-8 0 16,-14 0 0-16,-4-1 0 15,4-3 0-15,0 0 0 0,-3-4 0 16,0-1 0 0,-7 1 0-16,-4-6 0 0,-5-3 0 15,0-5 0-15,-2-2 0 16,-16 2 0-16,-15 1 0 15,-18 8 0-15,-3-1 0 16,10-13 1-16,10-3-1 16,8-10 1-16,-7 0-1 15,-7 0 1-15,-7-2 0 16,-6 0-1-16,-12-3 0 16,-9 1 1-16,-9 2-1 15,-12-6 0-15,-4 0 0 16,-9-7 0-16,0-4 0 15,-6-7 0-15,-4-1 0 16,0-4 0-16,-18 3 0 0,-22 6 0 16,-16 1 0-16,-20 8 0 15,-32-8 0-15,-38-4 1 16,-36-1-1-16,-14 3 0 16,1 7 0-16,17 13-1 15,13 11 1-15,-4 2 0 16,-5 2 0-16,-6 4 0 15,-7 2 0-15,-8 3 0 16,-10 3 0-16,1 5 0 16,-6 0 0-16,5 4 0 15,6 1 0-15,5 3 0 16,3 1 0-16,2-4 0 16,-4-2 0-16,0-1 0 15,-4 4 0-15,-3 2 0 16,1 7 0-16,-1 1 0 0,5 6 0 15,6 6 0-15,13 1 0 16,14 0 0-16,14 0 0 16,10 0 0-16,4 0 0 15,5 0 0-15,-3 0 0 16,3 0 0-16,-2 0 0 16,-6 0 0-16,-5 0 0 15,-5 0 0-15,-4 6 0 16,1 0 0-16,7 3 0 15,5-2 0-15,4 0 0 16,3 0 0-16,0-2 0 16,-4-5 0-16,4 0 0 0,0 0 0 15,-5 0 0 1,-2 0 0-16,-5 3 0 0,4 3 0 16,8 0 0-16,24-1 0 15,21 4 0-15,16-1 0 16,-12-2 0-16,-3 0 0 15,-13 3 0-15,-16 0 0 16,16 2 1-16,-11 6-1 16,-1 7 0-16,6 2 0 15,2 3 0-15,1-2 0 16,-2 4 0-16,0-2 0 16,1 1 0-16,0 3 0 15,-1-3 0-15,7 2 0 0,5-2 0 16,6 0 0-16,3 0 0 15,-3 3 0-15,0 0 0 16,-6 1 0-16,2 3 0 16,-3-1 0-16,7-2 0 15,6 2 0-15,5 0 0 16,9 2 0-16,7 2 0 16,7 4 0-16,4 4 0 15,5-2 0-15,4 7 0 16,8-7 0-16,9 2 0 15,5-4 0-15,7-3 0 16,3 2 0-16,1 3 0 16,2 2 0-16,1 3 0 0,2 0 0 15,0 6 0-15,0 2 0 16,2-4 0-16,10-3 0 16,1 0 0-16,7-4 0 15,5 2 0-15,4 3 0 16,2 6 0-16,5-1 0 15,-5 0 0-15,-2-2 0 16,-2-1 0-16,-2-1 0 16,-2-5 0-16,2-1 0 15,2-8 0-15,4 1 0 16,2-2 0-16,8-3 0 16,3 0 0-16,6-6 0 15,5-1 0-15,5-3 0 16,8-4 0-16,2-4 0 0,9-4 0 15,3-2 0-15,5-3 0 16,2-2 0-16,5 1 0 16,6 0 0-16,20-5 0 15,21 8 0-15,19-2 0 16,3-4 0-16,-11 2 0 16,-37 2 0-16,-30 2 0 15,-15-4 0-15,-8 3 0 16,13-1 0-16,13 0 0 15,12-1 0-15,-3 2 0 16,2-5 0-16,-7-2 0 16,-3 3 0-16,-5 2 0 15,-1-4 0-15,-3 2 0 16,-2 2 0-16,-2 0 0 16,1 2 0-16,-3-5 1 0,0 2-1 15,-5-5 0-15,-4 3 0 16,-3-2 0-16,-1 1 0 15,-3 1 0-15,0-5 0 16,-4 4 0-16,-2-4 0 16,-5 0 0-16,-5 1 0 15,-4-1-1-15,1 0 1 16,-6 0 0-16,-2 0 1 16,-4 0-1-16,-8 0 0 15,2 0 0-15,-10 0 0 16,0 0 0-16,-6 0 0 15,-3 0 0-15,0 0 0 16,-2 4 0-16,0 0-1 0,0 5 1 16,0-4-2-16,2 9-2 15,0-1-10-15,3-5-57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7:34:50.61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11609 770 3355 0,'105'15'213'16,"-9"2"-197"-16,-1 0-16 0</inkml:trace>
  <inkml:trace contextRef="#ctx0" brushRef="#br0" timeOffset="68.9601">12628 1016 3382 0,'174'32'236'0,"32"10"-147"15,-23 11-30-15,-49-9-59 16,-49-2-56-16</inkml:trace>
  <inkml:trace contextRef="#ctx0" brushRef="#br0" timeOffset="9231.3262">2873 1263 3813 0,'0'-4'119'0,"0"0"-72"15,0 1-15-15,0 0-9 16,0 1-10-16,0-2-3 16,0 2-3-16,0 2-1 0,0-2-3 15,0 1-1-15,0 1 0 16,0-3-1-16,0 3 1 15,0 0-2-15,0 0 1 16,0 0-1-16,0 0 1 16,0 0-1-16,0 0 0 15,0 0 0-15,0 0 0 16,0 0 0-16,0 0 0 16,0 8-1-16,0 8 1 15,0 6 0-15,0 4 0 16,0 4 0-16,0 6 0 15,0 0 0-15,0 4 0 16,0 3 0-16,0 0 0 16,0 0 0-16,0-3 0 0,0 1 0 15,0-2 0 1,0-3 0-16,0-2 0 0,0-6 0 16,0-1 0-16,0-5 0 15,0-4 0-15,0 0 0 16,0-3 0-16,0-2 0 15,0-4 0-15,0 0 0 16,2-1 0-16,-2-4 0 16,0-2 0-16,3-1 0 15,-1-1 0-15,-2 2 0 16,2-2 0-16,0 0 0 16,2 0 0-16,3 0 0 15,5 0 0-15,3 0 0 16,7 0 0-16,9 0 0 15,9 0 0-15,3-2 0 0,1-3 1 16,1-2-1-16,-3 0 0 16,-6 2 0-16,-7 4 0 15,-2-2 0-15,-7 3 0 16,-5 0 0-16,-1 0 0 16,-5 0 0-16,-1 0 0 15,2 0 0-15,-6 0 0 16,1 0 0-16,-3 0 0 15,0 0 0-15,0 0 0 16,-2 0-1-16,2 0 1 16,5 0-2-16,0 0-1 15,8-5-8-15,1-8-29 16,-3 1-207-16</inkml:trace>
  <inkml:trace contextRef="#ctx0" brushRef="#br0" timeOffset="9745.5568">3606 1368 3709 0,'0'0'251'0,"3"0"-207"16,-3 0-22-16,0 0-8 16,2 0-9-16,2 1-3 15,0 15-1-15,3 4 0 0,2 6 0 16,-2 6 0-16,-3 4 2 16,1 7 0-16,-5 1-1 15,2 4-1-15,-2 3 0 16,0-3-1-16,0-6 1 15,0-4 0-15,0-9-1 16,0-7 0-16,0-7 0 16,0-5 0-16,0-4 0 15,0-3-4-15,-7-3-6 16,-1 0-16-16,-2-3-174 0</inkml:trace>
  <inkml:trace contextRef="#ctx0" brushRef="#br0" timeOffset="10060.0543">3468 1056 3899 0,'2'-4'107'0,"2"-2"-80"15,2 2-15-15,-2 1-1 16,2-2-5-16,3 1-3 0,1 2-2 16,0 1-1-1,1 1 1-15,3 0-1 0,1 0-1 16,3 5 1-16,11 15-7 15,-7 1-10-15,-2-4-47 0</inkml:trace>
  <inkml:trace contextRef="#ctx0" brushRef="#br0" timeOffset="11082.1132">3914 1448 3723 0,'0'17'111'0,"0"10"-43"15,0 7-29-15,0 9-9 16,0 1-14-16,0 2-5 16,0 3-3-16,0-5-3 15,0-4-1-15,0-4 1 16,0-1 1-16,0-5-2 0,0-5-1 16,0-2-1-16,0-8 2 15,0-4-2-15,0-7-1 16,0-2 3-16,0-2 6 15,0 0 0-15,0 0-2 16,0-17-5-16,0-2-1 16,0-8-1-16,0-2-1 15,2-7 1-15,2-7-1 16,1-3 0-16,1-4 0 16,6 0 0-16,-1-2 0 15,1 3 0-15,0 8 0 16,1 3 0-16,3 8 0 15,-5 7 0-15,3 5 0 16,-5 6 0-16,-1 7 0 0,2 0 0 16,-1 5 0-16,1 0 0 15,2 2 0-15,3 16 0 16,-1 5 0-16,1 4-1 16,-1 8 1-16,-1 5 0 15,-4 4 0-15,0 4 0 16,-4 3 0-16,-1 0 0 15,-2-5 0-15,0-5 0 16,-2-8 0-16,3-11 0 16,-3-5 0-16,0-9 0 15,2-4 0-15,-2-4 0 16,0 0 0-16,0 0 1 16,2-4-1-16,0-18 1 0,6-8-1 15,0-9 0 1,5-8 0-16,3-6 0 0,1-3 0 15,2 2 0-15,-1 4 0 16,-3 6 0-16,3 3 0 16,-3 7 0-16,-1 8 0 15,-1 4 0-15,-2 9 0 16,-4 2 0-16,-2 6 0 16,-1 5 0-16,0 0 0 15,3 0 0-15,2 7-1 16,0 15 1-16,2 7-1 15,-2 5 1-15,0 6 0 16,0 7 0-16,-5 6 0 16,0 3-1-16,0-1 1 0,-4 4 0 15,0-5 0 1,0-5 0-16,0-5 0 0,0-10 0 16,0-6 0-16,0-8 0 15,0-5 0-15,0-8 0 16,0-5 0-16,0 0-1 15,0-2 1-15,0 0-1 16,0-14-2-16,0-4-18 16,6-7-78-16</inkml:trace>
  <inkml:trace contextRef="#ctx0" brushRef="#br0" timeOffset="11381.1893">4739 1446 3940 0,'2'0'72'15,"0"0"-55"-15,2 5-11 16,1 18 1-16,0 7 1 16,-1 5-1-16,-2 10-3 15,-2 5 1-15,0 6-2 16,0 2-1-16,0 0 0 15,0-4-1-15,-2-5 0 16,0-9-1-16,2-10 1 16,0-7-1-16,0-11 0 0,0-3 0 15,0-5-2-15,0-4-3 16,0-4-5-16,0-14-39 0</inkml:trace>
  <inkml:trace contextRef="#ctx0" brushRef="#br0" timeOffset="11627.338">4572 1252 3913 0,'0'-9'100'0,"0"1"-76"15,6-1-12-15,5 2-3 0,3-1-4 16,1 3-2-16,6 4-2 16,-2-1-1-16,1 2 0 15,3 0-1-15,10 0-8 16,-4 2-23-16,-2 6-184 0</inkml:trace>
  <inkml:trace contextRef="#ctx0" brushRef="#br0" timeOffset="11911.5479">5011 1215 3920 0,'6'0'84'15,"6"0"-68"-15,3 0 1 16,5 0-1-16,5 0-8 16,6 0-2-16,7 0-2 15,2 0-3-15,-1 0 0 16,2 0 0-16,-5 0 0 16,-5 0-1-16,-6-2-1 15,-8 0-4-15,-7 0-8 16,-6-1-26-16,-4 2-136 0</inkml:trace>
  <inkml:trace contextRef="#ctx0" brushRef="#br0" timeOffset="12154.5524">5309 1177 3905 0,'-2'0'83'15,"2"0"-56"-15,-2 0-15 16,0 17 4-16,0 6-2 15,-1 7-6-15,3 8-3 16,-3 7-2-16,1 5-1 16,0 0-1-16,2 1 0 15,-2 2-1-15,2-6 0 0,-4-1 1 16,-1 1-1 0,-3-4 0-16,-2-5-5 0,-5-1-5 15,-1-8-13-15,3-8-64 16</inkml:trace>
  <inkml:trace contextRef="#ctx0" brushRef="#br0" timeOffset="13330.9687">2220 2458 3638 0,'0'-2'223'0,"0"1"-147"16,0-4-52-16,0 3 7 15,0 0-8-15,0 2-6 16,0-2-7-16,0 2-3 15,0 0-3-15,0-2 0 0,0 2-1 16,8 0-2-16,6 0 0 16,3 0-1-16,8-2 2 15,4 2-1 1,9-2 0-16,11-1 0 0,14-2-1 16,11-1 1-16,28-2 0 15,33-4 0-15,29 0 0 16,9 0 0-16,-14 2-1 15,-19 3 1-15,-37 0 0 16,-21 2 0-16,-15 2-1 16,-4 1 1-16,12 0-1 15,10-2 1-15,15 0-1 16,-2-1 0-16,1-2 0 16,-4-1 0-16,1 2 0 0,-5-2 1 15,-1 4-1-15,-5-1 0 16,-6 4 0-16,-5-2 0 15,-7 3 0-15,-5-1 0 16,-4 1 0-16,-6 0 0 16,-1-3 0-16,-2 3 0 15,-5-1 0-15,-3-1 0 16,-1-2 0-16,-7 2 0 16,0-3 1-16,-4 4-1 15,-4-3 0-15,-4 2 0 16,-2 2 0-16,-1 0 0 15,0 0 0-15,0 0 0 16,0 0 0-16,-1 0 0 0,1 0 0 16,-5 0 0-16,-3 0 0 15,-4 0 0-15,-3 0 0 16,-1 0 0-16,0 0 0 16,-2 0 0-16,0 0 0 15,2 0 0-15,0 0 0 16,0 0 1-16,3 0-1 15,2 0 0-15,0 0 0 16,-3 0 1-16,0 0-1 16,-2 0 0-16,1 0 0 15,-3 0 0-15,0 0 1 16,0 0-1-16,0 0 0 16,0 0 0-16,0 0 0 0,0 0 1 15,0 0 0 1,0-3-1-16,0-1 0 0,0 1 0 15,0-4-1-15,0 2-1 16,-7-6-2-16,-6 2-10 16,-3-1-66-16</inkml:trace>
  <inkml:trace contextRef="#ctx0" brushRef="#br0" timeOffset="24269.3691">1005 4349 3828 0,'0'0'108'0,"0"0"-78"0,0 0-13 15,2 0 7-15,-2 0-10 16,0 0-1-16,0 0-2 16,0 0-4-16,0 0-3 15,0 0 1-15,0 0-1 16,0 8 1-16,0 2-3 16,0 6 0-16,0 1-1 15,0 6 0-15,0 5 0 16,-2 4 0-16,0 5-1 15,-1 3 0-15,3 1 0 16,-2 4 0-16,0 0 1 16,-2-4-1-16,2-5 0 15,-2-6 0-15,4-7 0 16,0-8 0-16,0-6-1 0,0-8-5 16,-4-1-5-16,2 0-7 15,-2-12-110-15</inkml:trace>
  <inkml:trace contextRef="#ctx0" brushRef="#br0" timeOffset="24715.5493">976 4412 3510 0,'0'-9'440'0,"0"1"-381"15,2-1-34-15,2-2-8 16,0 1-10-16,2 2-2 16,0 2 0-16,1 0-3 0,4 3-1 15,5 3-1-15,2 0 0 16,3 0 0-16,4 7 0 16,4 7 0-16,2 4 0 15,1 1 0-15,-1 6 0 16,2 3 0-16,-4 0 0 15,-2 5 0-15,-5-1 0 16,-4 0-1-16,-7-2 1 16,-6 2 0-16,-5-1 0 15,0-2 0-15,0 1 1 16,-16-4 0-16,-4-4-1 0,-4-4 0 16,-8-2 1-16,-3-4-1 15,-1-2 0 1,0-2 0-16,3-1 1 0,6-6-1 15,5-1-1-15,4 0-3 16,5 0-4-16,13-5-8 16,0-6-29-16,0 1-373 0</inkml:trace>
  <inkml:trace contextRef="#ctx0" brushRef="#br0" timeOffset="25180.4299">1453 4763 3762 0,'9'0'125'0,"7"0"-80"15,-1 0-4-15,7 0-9 16,3 0-17-16,2 0-6 15,-1-2-4-15,1-9 0 16,0 1-1-16,-3-4-1 16,-1 0 2-16,-4 0 0 15,-5-2-1-15,-7 2 0 16,-3 0 0-16,-4 2-1 16,0 0 0-16,-2 2-2 0,-13 3-1 15,-4 2 0-15,-3 5-1 16,-2 0 1-16,-3 0 0 15,-2 14-1-15,2 9 0 16,1 3 1-16,3 1 0 16,0 5 0-16,8 2 0 15,7-2-1-15,6-2 1 16,2-6 0-16,0-2 0 16,13-3 0-16,11-7 1 15,3-2-1-15,9-7 0 16,6-3-2-16,22-2-3 15,-8-16-23-15,-7-1-192 0</inkml:trace>
  <inkml:trace contextRef="#ctx0" brushRef="#br0" timeOffset="25646.1249">2110 4259 3764 0,'-9'-9'128'16,"-1"4"-79"-16,-4-2-33 15,-1 0-6-15,-2 1-4 0,5 4-4 16,-2 0-2-16,3 2-1 15,0 0-2-15,-1 0-1 16,4 4 1-16,-3 9 2 16,-3 6 1-16,3 1 13 15,-3 6-4-15,6 1 1 16,1 2 0-16,5 1-3 16,2 2 2-16,0 3 2 15,0 1-5-15,4 1-3 16,5 1-1-16,1 3 0 15,-4-1 1-15,-2 0-1 16,1 1 0-16,-1-4-1 16,-2-3 1-16,-2-3-2 0,0-7 1 15,2-7 0-15,-2-3 0 16,0-4-1-16,0-3 0 16,0-6-4-16,0-1-8 15,0 0-23-15</inkml:trace>
  <inkml:trace contextRef="#ctx0" brushRef="#br0" timeOffset="25857.8591">1896 4642 3923 0,'0'0'75'0,"10"0"-51"15,0 0-10-15,9 0-5 0,0 0-4 16,4 0-2-16,-1 0-2 16,3 3-1-16,13-3-7 15,-7 0-23-15,-2 0-258 0</inkml:trace>
  <inkml:trace contextRef="#ctx0" brushRef="#br0" timeOffset="26066.3044">2257 4671 2547 0,'0'0'1406'0,"2"7"-1374"16,1 3-8-16,0 0-2 0,-1 4-8 16,2 0-4-1,-2 2-6-15,3 0 0 0,-3 1-2 16,0-1-2-16,2-2 0 15,4-9-4-15,-2-3-19 16,-1-2-266-16</inkml:trace>
  <inkml:trace contextRef="#ctx0" brushRef="#br0" timeOffset="26261.1924">2226 4509 3930 0,'10'-12'63'16,"0"-2"-28"-16,1 2-17 15,5 0-7-15,-1 4-8 16,2 6-3-16,7 2-9 16,-4 2-17-16,-2 8-75 0</inkml:trace>
  <inkml:trace contextRef="#ctx0" brushRef="#br0" timeOffset="26690.3347">2454 4775 3754 0,'-4'9'109'15,"-2"3"-50"-15,4 1-23 16,-2-1-13-16,0-2-3 15,-1-3-8-15,3-3-2 16,0-1-2-16,2-3-1 16,0 0 2-16,0 0-1 15,0 0-1-15,0-7-4 16,0-8-1-16,0-3-1 16,11-3-1-16,0-2 0 15,5 0 0-15,-2 2 0 16,-2 4 0-16,1 5 0 15,-3 4-1-15,-1 4 1 0,-3 4 0 16,4 0-1-16,-2 0 1 16,-1 10-1-16,1 9 1 15,0 0-1-15,-4 6 1 16,-2-2 1-16,-2 3-1 16,0-1 0-16,0-2 1 15,0-2-1-15,0-4 0 16,0-2 0-16,0-5 0 15,9-6-3-15,4-3-7 16,1-1-63-16</inkml:trace>
  <inkml:trace contextRef="#ctx0" brushRef="#br0" timeOffset="26932.5263">2790 4684 3902 0,'3'10'60'0,"-3"6"-25"15,0 6-12-15,0 2-6 16,0 2-6-16,0-1-6 16,0-4-2-16,0 0-1 15,0-5 0-15,0-2-2 16,0-4 0-16,0-7 0 15,0 0-12-15,0-3-50 0</inkml:trace>
  <inkml:trace contextRef="#ctx0" brushRef="#br0" timeOffset="27107.8518">2735 4616 3916 0,'0'-3'102'15,"0"3"-77"-15,0-5-9 16,0 3-7-16,0 2-6 16,0-2-1-16,0-1-2 15,8-5-7-15,4 1-24 16,1-4-191-16</inkml:trace>
  <inkml:trace contextRef="#ctx0" brushRef="#br0" timeOffset="27380.0991">2924 4267 3952 0,'2'0'61'0,"0"0"-48"16,3 3-6-16,2 14 2 15,-1 5 0-15,-1 11-3 16,-1 2-2-16,-2 9 0 15,-2 6-1-15,0 4-2 16,0 5 0-16,0-3-1 0,0-5 1 16,-2-8-1-16,2-7 0 15,0-10 0-15,0-3 0 16,0-11-7-16,0-7-17 16,0-5-146-16</inkml:trace>
  <inkml:trace contextRef="#ctx0" brushRef="#br0" timeOffset="27567.6023">2880 4608 3924 0,'6'-4'94'0,"7"1"-75"0,3 0-10 15,5-3 0 1,2 4-4-16,6-1-3 0,0 3-1 15,12 0-1-15,-10 0-10 16,-2 6-50-16</inkml:trace>
  <inkml:trace contextRef="#ctx0" brushRef="#br0" timeOffset="27836.7074">3283 4616 3877 0,'0'2'119'0,"0"0"-105"0,2 3-8 15,-2 6 10-15,2 1-6 16,0 2-2 0,-2 2-4-16,3 0 0 0,-1 0-1 15,1 0-2-15,-1-2 0 16,0 0 0-16,0 0-1 15,0-4 0-15,1 3 0 16,-1-6-1-16,6-3-7 16,-1-4-18-16,0 0-286 0</inkml:trace>
  <inkml:trace contextRef="#ctx0" brushRef="#br0" timeOffset="28037.8987">3245 4439 3965 0,'9'-4'49'16,"-1"1"-29"-16,6 1-4 16,-1 2-9-16,6 0-6 15,10 2-1-15,-7 12-16 16,0-1-59-16</inkml:trace>
  <inkml:trace contextRef="#ctx0" brushRef="#br0" timeOffset="28408.4669">3484 4613 3904 0,'0'5'55'0,"0"2"-38"15,0 6 8-15,-2 3-8 16,2 1-5-16,0 3-6 16,0-3 0-16,0-3 0 15,11-2-2-15,5-4 0 16,1-7 2-16,5-1 0 16,3 0-3-16,-1 0-1 15,-2-7-1-15,-1-7 0 0,-8-2 1 16,-1-2-1-1,-8 1 0-15,-4-4 0 0,0 1 0 16,0 3 0 0,-10 2-1-16,-5 4 0 0,-1 6 0 15,3 3 0-15,0 2 0 16,1 0-1-16,6 0 0 16,-1 10-2-16,7 1-3 15,0 6-6-15,0-7-38 16,7-2-359-16</inkml:trace>
  <inkml:trace contextRef="#ctx0" brushRef="#br0" timeOffset="28775.3566">3731 4666 3785 0,'0'12'114'15,"0"4"-61"-15,0 2-26 16,0 2 4-16,0-2-11 15,0-5-7-15,2-4-3 16,-2-3-4-16,2-6 0 16,1 0 0-16,-1 0 0 15,6-10-2-15,2-9-4 16,5-10 1-16,1 0-1 16,1-3 0-16,2-2 0 15,-1 2 0-15,-3 5 0 16,1 3 0-16,-3 6 0 0,-4 8 0 15,0 7 0 1,-2 3 0-16,1 9-1 0,-1 19 1 16,3 6 0-16,-6 4 0 15,-2 6 0-15,-2 0 0 16,0-2 0-16,0-1 0 16,-12-6 0-16,-7-5-4 15,-2-7-8-15,4-11-45 0</inkml:trace>
  <inkml:trace contextRef="#ctx0" brushRef="#br0" timeOffset="30022.5688">884 5175 3695 0,'-2'-2'148'0,"0"0"-92"16,2-2-8-16,0 0-11 15,-2 3-9-15,0-4-14 16,0 3-7-16,-1-3 0 16,3 5-1-16,0-3 2 15,-2 3-3-15,2-2 0 16,0 2 0-16,0 0-3 15,0 0 0-15,0 0-2 0,0 0 0 16,9 0 0 0,11 0 1-16,6 0-1 0,11 0 0 15,9 0 0 1,10 0 0-16,10 0 0 16,9 0 0-16,6 0 1 0,11 0 0 15,3-6-1-15,24-4 0 16,21 0 0-16,21-2 0 15,-12 0 1-15,-33 4-1 16,-31 2 0-16,-25 0 0 16,11 0 0-16,10 0 0 15,8-2 0-15,-4 2 0 16,-5-2 0-16,0 1 0 0,-2 2 0 16,-2-1 0-16,-1 3 0 15,-1-2 0-15,-3 1 0 16,-4 1 0-16,-2 0 0 15,-5 1 0-15,-4-1 0 16,-7 2 0-16,-3 1 0 16,-3-2 0-16,-5 0 0 15,-2 0 0-15,-5 2 0 16,-2 0 0-16,-2 0 0 16,-5 0 0-16,-1 0 0 15,-4 0 1-15,-1 0-1 16,-1 0 0-16,-3 0 0 15,-1 0 0-15,-3 0 0 16,4 0 0-16,-3 0 0 16,-1 0 0-16,3 0 0 0,-1 0 0 15,-4 0 0 1,1 0 0-16,-5 0 0 0,-2 0 0 16,2 0 0-16,-2 0 0 15,0 0-1-15,0 0 1 16,0 0 0-16,0 0 0 15,0 0 0-15,0 0 0 16,0 0 1-16,0 0 0 16,0 0 0-16,0 0-1 15,0 0 0-15,0 0 0 16,0 0-1-16,0 0-2 16,-9 0-5-16,-6 0-7 15,1 0-44-15,1 0-458 0</inkml:trace>
  <inkml:trace contextRef="#ctx0" brushRef="#br0" timeOffset="31832.5327">1127 5881 3714 0,'2'0'268'0,"1"0"-231"16,-3 0-21-16,2 0 0 15,-2 0-8-15,2 0-4 16,3 2-1-16,0 10 1 15,1 5-2-15,0 5 2 16,-1 3-3-16,-1 6 1 16,1 3-1-16,-5 2-1 15,0 3 0-15,0 2 0 16,0-1 0-16,-2-4 1 16,-5-3-1-16,2-7 0 0,3-5 0 15,2-7 0 1,0-3 0-16,0-6 0 0,0 2 0 15,0-6-1-15,0 1-1 16,0-2-5-16,0 0-7 16,0-2-44-16</inkml:trace>
  <inkml:trace contextRef="#ctx0" brushRef="#br0" timeOffset="32410.5563">1787 5828 3903 0,'0'-11'79'0,"0"-1"-47"15,0-2-11-15,0-2-6 16,-2 2-6-16,-7 0-3 16,-4 5-3-16,0-3-1 0,-1 7 0 15,-1 1-1-15,-1 2-1 16,1 2 0-16,-2 0 0 15,2 2-1-15,4 10 1 16,2 4 0-16,0 4 0 16,2 4-1-16,3 3 1 15,1-1 0-15,3-1 0 16,0 3 0-16,0 0 0 16,3 4 0-16,8 1 0 15,0 0 0-15,-2 3 0 16,0 3 0-16,-2 1 0 15,-5-2 0-15,-2-2 1 16,0 0-1-16,0-2 0 16,0-5 0-16,0-5 0 0,0-7 0 15,0-2 0-15,-2-10 0 16,0-1 0-16,2-1 0 16,-2-3 0-16,-1 0-1 15,-2 0-2-15,1-9-15 16,2-3-74-16</inkml:trace>
  <inkml:trace contextRef="#ctx0" brushRef="#br0" timeOffset="32764.569">1602 6092 3788 0,'0'0'149'16,"0"-2"-98"-16,0 2-24 15,0 0-6-15,0 0-7 16,0 0-8-16,5 0-1 16,3 0-1-16,4 0-1 15,3 0-2-15,6 0 0 16,0 0 0-16,2 0 0 15,-3 0 0-15,-3 0 0 16,2 0-1-16,-6 0 1 16,1 0-1-16,-2 0 0 0,0 0 0 15,-1 0 0-15,-2 0-2 16,2 0-1-16,0 0-7 16,-2 0-15-16,-2-3-75 0</inkml:trace>
  <inkml:trace contextRef="#ctx0" brushRef="#br0" timeOffset="34006.566">2975 5879 3936 0,'5'-10'74'0,"-1"-5"-50"16,0 0-6-16,-2-3-2 15,-2 0-9-15,0 2-3 16,0 4-2-16,0 0 0 15,0 2-1-15,-2 2-1 0,-8 1 1 16,-1 2-1-16,-3 3 0 16,3 2 0-16,-3 0 0 15,3 0-1-15,1 0 1 16,0 0 0-16,1 7-1 16,3 4 1-16,-1-2 0 15,3 3-1-15,1 5 1 16,3-1 0-16,0 2 0 15,0 3 0-15,0 2 0 16,5 3 0-16,2 3 0 16,1 0 0-16,-3 5 0 15,-1 0 0-15,-2 2 0 16,1 3 0-16,-3-3 0 16,0 0 0-16,0-4 0 0,0-2 0 15,0-2 0-15,0-4 0 16,0-2 0-16,0-3 0 15,0-4 0-15,0 0 0 16,0-8 0-16,0 0 0 16,0-3-1-16,0-4 0 15,0 0 0-15,0 0-3 16,0 0-1-16,-5-2-12 16,1-9-150-16</inkml:trace>
  <inkml:trace contextRef="#ctx0" brushRef="#br0" timeOffset="34327.5519">2703 6164 3776 0,'5'0'175'0,"1"0"-135"15,6 0-20-15,1 0-3 16,5 0-7-16,7 0-4 16,1 0 0-16,8 0-2 0,-1 0-2 15,1 0 0 1,-3 0 0-16,-2 0-2 0,-2 0 0 15,-10 0 0 1,-1 0-8-16,-5 0-26 0,-5 0-121 0</inkml:trace>
  <inkml:trace contextRef="#ctx0" brushRef="#br0" timeOffset="34829.5369">3694 6159 3807 0,'0'0'183'16,"0"3"-163"-16,0 1-16 15,0 4 8-15,0 2 1 16,0 4-4-16,0 2-4 16,0 2-1-16,2 2-1 15,-2 0-2-15,0-1 0 16,0-1 0-16,0-5-1 15,0-1 0-15,0-5-3 16,2-7-1-16,2 0-15 16,0 0-60-16</inkml:trace>
  <inkml:trace contextRef="#ctx0" brushRef="#br0" timeOffset="35021.8384">3698 6039 3836 0,'6'0'144'16,"5"0"-119"-16,5 0-14 16,5 0-6-16,10 2-5 15,-5 5-15-15,-4-3-57 0</inkml:trace>
  <inkml:trace contextRef="#ctx0" brushRef="#br0" timeOffset="35539.616">4114 6078 3972 0,'0'-4'53'0,"0"2"-34"0,0 2-3 16,0-2-5-16,0-1-6 15,0 3-3-15,-9 0-1 16,-4 0-1-16,-3 0 0 16,-1 0 0-16,-1 8 0 15,3 3 0-15,1-1 0 16,5 0 0-16,5 0 0 15,4-2 0-15,0 1 0 16,0 3-1-16,2-5 1 16,11 3 0-16,1-1 0 15,3 0 0-15,1 2 0 16,0 1 0-16,-2 1 0 16,1-3 0-16,-3 2 0 15,-3-1 0-15,-5-2 0 16,-3-1 0-16,-3 1 0 0,0-2 0 15,0-1 1-15,-14 1 0 16,-1-2 0-16,-3 2 0 16,-2-4-1-16,2 3 0 15,0-1 1-15,3-4-1 16,-1 1 0-16,5 0 0 16,5-2 0-16,-2 0-1 15,6 0 0-15,2 0-4 16,0-2-10-16,0-6-64 0</inkml:trace>
  <inkml:trace contextRef="#ctx0" brushRef="#br0" timeOffset="36876.008">5361 6062 3644 0,'2'0'318'0,"0"0"-263"16,0 0-29-16,1 0-11 15,-3 0-3-15,0 0-4 16,0 0-4-16,0 0-1 0,0 0-2 15,0 0 0 1,-9 0-1-16,-7 0 0 0,-7 0 0 16,-1 0 0-16,0 5 0 15,1 3 0-15,3 1 0 16,3 1 0 0,5-5-1-16,5 2 0 0,3 0 0 15,2 0 1-15,2-2-1 16,0 3 0-16,0 1 0 15,11-1 1-15,5 1-1 16,1 0 0-16,4-1 1 16,-1 2-1-16,-1-2 1 15,-3 1 0-15,0 0 0 16,-7-1 0-16,-5 1-1 16,-1 4 0-16,-3-3 1 0,0 2 0 15,-5-1 1 1,-11-4 0-16,-1 3 0 0,-8-4 1 15,-2 0-2-15,-2 0 1 16,-2-4-1-16,0 0 0 16,4 0 0-16,2-2 0 15,6 0-1-15,3 0-1 16,12 0-4-16,4-2-8 16,0-5-69-16</inkml:trace>
  <inkml:trace contextRef="#ctx0" brushRef="#br0" timeOffset="37322.9176">5639 6152 3830 0,'0'0'126'15,"0"0"-88"-15,0 0-25 16,-4 0-2-16,-10 12 3 16,3 2-5-16,0 4-3 15,2 0-1-15,5 0-3 16,2 2-1-16,2-4 0 0,0 0 0 16,2-5-1-1,16-4 1-15,-1-2 0 0,4-3 2 16,0-2-2-16,-3 0 0 15,1 0 0-15,-6-5 0 16,-3-4 1-16,0-4-1 16,-6-3-1-16,1-1 1 15,-5-3 0-15,0 3 2 16,0 1 0-16,0 4-2 16,0 2 0-16,-5 4-1 15,1 2 0-15,0 2 0 16,2 2-1-16,-2 0-4 15,4 0 0-15,0 0-5 16,0 6-28-16,6-3-521 0</inkml:trace>
  <inkml:trace contextRef="#ctx0" brushRef="#br0" timeOffset="38333.5021">5929 6203 3757 0,'0'11'123'16,"0"4"-62"-16,0 5-30 15,0 1-12-15,0 1-6 0,0 0-6 16,0-6-2-16,0-1 3 15,0-7 0-15,0-3-5 16,0-3 1-16,0-2 2 16,0 0 6-16,0 0-3 15,0-14-7 1,6-2-1-16,4-2-1 0,-2-2 0 16,-1 0 0-16,3-2 1 15,-4 1-1-15,5 2 0 16,-3 3 0-16,4 2 0 15,-3 5 0-15,-1 2 0 16,2 5 0-16,-1 2 0 16,-1 0 0-16,2 6 0 15,-4 12 0-15,3 4-1 0,-3 2 1 16,2 2 0-16,-4 3 0 16,1-6 0-16,-1-3 0 15,-2-4 0-15,-2-6 0 16,2-1 0-16,-2-7 0 15,0-2 0-15,0 0 1 16,0 0 2-16,0 0 0 16,4-11-2-16,1-4 0 15,7-5-1-15,1-5 0 16,3 1 0-16,-1 2 0 16,3 1 0-16,-3 2 0 15,-1 5 0-15,-3 4-1 16,1 4 1-16,-4 4-1 15,3 2 0-15,-2 0 0 16,0 0 1-16,0 13 0 0,-5 2-1 16,0 1 1-16,1 2 0 15,0 0 0-15,-3-1 0 16,0 3-1-16,3-5 1 16,1 1 0-16,1-4 0 15,4-1 0-15,4-4-1 16,4-5 1-16,3-2 0 15,0 0 0-15,3 0 1 16,-1-2-1-16,1-8 1 16,-3-2 0-16,0-1 1 15,-2-4-1-15,-4 1 1 16,-5-2-1-16,-2 0-1 16,-5 0 1-16,-2 1-1 15,-2 3 1-15,0 5 0 16,0 1 0-16,0 4-1 0,-2 4 0 15,-8 0 0-15,-9 0 0 16,-5 6 0-16,-2 9-1 16,-3 6 1-16,2 4 0 15,4-2 0-15,3 3 0 16,5 2 0-16,5-4 0 16,8 0 0-16,2-3 0 15,2-7 0-15,25-2 0 16,9-6 0-16,6-5 0 0,5-1 0 15,0 0 0-15,-5 0-1 16,7-12-1-16,-13 3-11 16,-7-3-78-16</inkml:trace>
  <inkml:trace contextRef="#ctx0" brushRef="#br0" timeOffset="39166.6214">7814 5831 3819 0,'-8'-12'110'0,"-3"-2"-56"16,-5-7-27-1,-1 2-1-15,-2-1-11 0,-1-1-9 16,3 4-2-16,1 1 0 16,3 3 0-16,-1 8-2 15,3 5 0-15,0 0-2 16,-3 0 0-16,4 12 0 16,-4 3 0-16,3 6 0 15,2 1 0-15,2 2 0 16,5 2 0-16,2 4 0 15,0 1 0-15,0 1 0 16,5 7 1-16,6 2-1 0,2-1 1 16,1 2-1-16,-1 2 0 15,-2-3 0-15,-4 2 0 16,-1-3 1-16,-1-6-1 16,-3-6-1-16,-2-6-2 15,0-8-2-15,0-4-5 16,0-6-20-16,-9-4-139 0</inkml:trace>
  <inkml:trace contextRef="#ctx0" brushRef="#br0" timeOffset="39373.1543">7601 6210 3945 0,'6'-4'89'15,"6"-2"-76"-15,1 2 0 16,7-1-6-16,3 0-5 16,0 3-1-16,2 2-1 15,2 0 0-15,8 0-3 16,-6 0-16-16,-4 2-71 0</inkml:trace>
  <inkml:trace contextRef="#ctx0" brushRef="#br0" timeOffset="39799.0106">7962 6157 3772 0,'0'0'150'0,"0"0"-123"15,0 5-3-15,0 9 7 16,0 1-15-16,0 6-7 15,0-1-5-15,2 0 0 16,8 0-1-16,2-4 0 16,7-2 0-16,2-6 0 15,4-6 3-15,2-2-3 16,0 0-1-16,0-5-2 16,-6-7-1-16,0-5 0 0,-8 3 1 15,-4-1-1-15,-2-2 1 16,-3 5 0-16,-2 0 1 15,0 2 0-15,-2 3 1 16,2 4 0-16,1 3-1 16,0 0-1-16,1 0 0 15,0 8 0-15,1 6 0 16,-3 5 0-16,0 1 0 16,-2-1 0-16,2 1 1 15,-2-1-1-15,2-5-3 16,8-9-5-16,-2-1-18 15,1-4-79-15</inkml:trace>
  <inkml:trace contextRef="#ctx0" brushRef="#br0" timeOffset="40219.9439">8425 6234 3835 0,'0'12'106'16,"0"3"-62"-16,0 4-18 16,0 1-7-16,0-1-7 15,0-4-5-15,0-4-2 16,0-6-2-16,0-2 1 16,0-3 1-16,0 0 0 15,0 0 1-15,0 0-4 0,0-15-1 16,0-1 0-1,2-4-1-15,10-2 0 0,-1 0-1 16,3-2 1-16,-1 4 0 16,1 2 0-16,-4 6 0 15,1 4 0-15,-3 6 0 16,-2 2-1-16,1 0 0 16,-1 8 0-16,-2 6 0 15,1 4 1-15,-2 2 0 16,-1-2 0-16,0 2 0 15,-2-4-1-15,0 0 1 16,2-4 0-16,0-2-3 16,14-6-1-16,2-1-13 15,2-3-101-15</inkml:trace>
  <inkml:trace contextRef="#ctx0" brushRef="#br0" timeOffset="40503.8072">8909 6182 3941 0,'0'-4'69'0,"-4"0"-49"16,-9 4-10-16,-6 0 2 16,-3 0-6-16,2 0-4 15,-2 14 1-15,2 1 0 16,0 6-1-16,2 4-1 15,3 1 0-15,3-1-1 16,3 1 1-16,7-2-1 0,2-4 0 16,0-6 0-16,21-3-2 15,4-7-3-15,25-4 1 16,-5-8-16-16,-7-11-200 0</inkml:trace>
  <inkml:trace contextRef="#ctx0" brushRef="#br0" timeOffset="40791.9653">9108 5773 3957 0,'0'0'66'15,"0"0"-41"1,2 0-13-16,-2 0-7 0,2 9-4 15,-2 14 2 1,2 7-1-16,0 9 0 0,1 4 0 16,1 6 0-16,-2 2 0 15,1 4-2-15,-3-3 0 16,0-5 1-16,0-2-1 16,0-9 0-16,0-4 0 15,0-9-2-15,0-8-4 16,-5-7-7-16,1-5-76 0</inkml:trace>
  <inkml:trace contextRef="#ctx0" brushRef="#br0" timeOffset="40998.5263">9056 6122 3797 0,'0'-6'172'16,"5"1"-126"-16,2 4-16 15,2-1-14-15,4 2-8 16,5 0-5-16,2 0-1 16,4 0 0-16,-2 2-2 15,3 6 0-15,-2-1-3 16,6-2-9-16,-6-3-47 0,0-2-1239 0</inkml:trace>
  <inkml:trace contextRef="#ctx0" brushRef="#br0" timeOffset="41196.4104">9395 6090 3823 0,'0'6'101'0,"0"6"-52"16,0 2-10-16,-2 6-13 16,0 2-12-16,2 2-7 15,0 2-2-15,0-2-1 16,0-1-2-16,0-4-2 15,0-4 0-15,0-14-4 0,2-1-14 16,0 0-109-16</inkml:trace>
  <inkml:trace contextRef="#ctx0" brushRef="#br0" timeOffset="41383.3445">9378 5963 3672 0,'6'0'302'16,"5"0"-275"-16,3 0-14 15,-1 4 1-15,3 8-9 16,5 6-5-16,-2-1-14 16,-3-6-43-16</inkml:trace>
  <inkml:trace contextRef="#ctx0" brushRef="#br0" timeOffset="41725.8692">9627 6060 3888 0,'0'0'113'16,"0"2"-96"-16,0 0-8 16,0 6-4-16,0 4 3 15,-6 5 2-15,-6 6-3 16,3 3-3-16,5 0-2 15,2 1-1-15,2-6 0 0,0-3 0 16,0-6-1 0,15-5 2-16,7-7 0 0,5 0 0 15,0 0 0-15,0-9-2 16,-4-7 1-16,-6 0 1 16,-6-1-1-16,-4 0 1 15,-7-1-1-15,0 0 0 16,0 0-1-16,0 6 0 15,-12 2 0-15,1 6 0 16,3 4-1-16,-4 0-1 16,3 2-5-16,3 12 0 15,2 0-18-15,4-5-184 0</inkml:trace>
  <inkml:trace contextRef="#ctx0" brushRef="#br0" timeOffset="42166.5199">9941 6217 3450 0,'0'9'451'16,"2"1"-380"-16,-2 0-37 16,0-2-9-16,0-1-6 15,0-2-9-15,0-5-2 16,2 0 0-16,1 0-3 15,4 0-2-15,2-8-2 16,1-8 0-16,6-2-1 0,3-3 0 16,-2-2 0-1,1-1 0-15,2 1 0 0,0 1 0 16,-2 7 0-16,-3 3 0 16,-4 3 0-16,-1 8 1 15,-2 1-1-15,1 0 0 16,-2 8 0-16,2 11-1 15,-5 8 1-15,-1 1 0 16,-3 4 0-16,0-3 0 16,0 3 1-16,0-6-1 15,0-1 0-15,-5-4 0 16,3-8 0-16,2-2 0 16,0-6 0-16,0-1 0 0,-2-4-1 15,2 0-2-15,-2 0-4 16,0 0-24-16</inkml:trace>
  <inkml:trace contextRef="#ctx0" brushRef="#br0" timeOffset="43278.5096">11212 5816 3946 0,'2'0'58'15,"2"0"-42"-15,4 15 4 16,0 8-6-16,1 6-8 15,-3 8-3-15,2 4 0 16,-6 4-1-16,-2 4 0 16,0 0-1-16,0 1 0 15,0-4 0-15,0-6 0 16,0-8-1-16,2-8-1 16,-2-6-1-16,0-11-4 15,0-4-12-15,0-3-41 0</inkml:trace>
  <inkml:trace contextRef="#ctx0" brushRef="#br0" timeOffset="43467.1758">11125 6171 3843 0,'0'-5'137'16,"0"-4"-107"-16,16 2-10 15,3-1 1-15,6-1-11 16,4 4-6-16,0-1-2 15,2 2-1-15,-2-1 0 16,0 2-1-16,9-8-7 16,-5 2-19-16,-4-3-184 0</inkml:trace>
  <inkml:trace contextRef="#ctx0" brushRef="#br0" timeOffset="43926.83">11577 5775 3891 0,'5'0'62'16,"-3"9"-26"-16,3 14-3 16,-1 7-14-16,1 4-8 15,1 4-5-15,1 4-1 16,0 2-2-16,0 0 0 15,-3 1-2-15,0-5 0 0,1-7 0 16,-3-4-1-16,2-9 1 16,-2-6-1-16,1-5 1 15,-1-6-1 1,1-3 0-16,-1 0 2 0,2 0 2 16,3-3-3-16,1-16-1 15,4 0 0-15,1-6 0 16,3-1 0-16,-1-1 0 15,3 4 0-15,-3 5 0 16,4 1 0-16,-4 8 0 16,1 2 0-16,-3 7 0 15,1 0-1-15,-6 0 0 16,1 11 1-16,-4 9-1 16,-3 4 1-16,1 2 0 15,-3-1-1-15,0 1 1 0,0-6-2 16,2-1-3-16,2-5-4 15,5-6-46-15</inkml:trace>
  <inkml:trace contextRef="#ctx0" brushRef="#br0" timeOffset="44264.1455">12048 6203 3752 0,'11'-7'237'0,"5"-1"-204"16,6-4-19-16,4-5-3 0,-1 3-3 16,-2-3-5-16,-6 0 0 15,-7 0 2-15,-6 2-1 16,-4 3 2-16,0 5-4 16,-4 2-1-16,-17 5-1 15,-3 0 0-15,-3 0 0 16,0 11 0-16,5 2 0 15,4 5 0-15,3 1 0 16,5 3 0-16,2 2 0 16,5-2 0-16,3 0 0 15,0-2 0-15,0-4 0 16,9-4 0-16,11-5-2 16,20-7-2-16,-6 0-4 0,-1 0-64 15</inkml:trace>
  <inkml:trace contextRef="#ctx0" brushRef="#br0" timeOffset="44566.5448">12451 6138 3484 0,'7'14'443'16,"-3"5"-385"-16,-2 4-27 0,-2 9-13 16,0 6-3-1,-8 2-7-15,-19 5-3 0,-7-3 0 16,-1-5-2 0,-3-3 0-16,5-6 0 0,4-5-1 15,4-5-1-15,7-6-1 16,5-2 1-16,1-4-1 15,2-2-1-15,1-1-6 16,0-3-35-16</inkml:trace>
  <inkml:trace contextRef="#ctx0" brushRef="#br0" timeOffset="46690.5534">4074 7971 3862 0,'0'0'144'0,"0"0"-123"16,2 0-8-16,-2 0 2 16,0 0-6-16,2 0-4 0,-2 0-1 15,5 0 0 1,0 0-1-16,4 0-2 16,6 0 1-16,5-13-1 15,5 0 0-15,4-5-1 16,2-5 0-16,0 0 0 0,0-4 0 15,1-3 0-15,1-4 0 16,-4-2 0-16,0-6 0 16,-4-2 0-16,-6-4 1 15,2-2-1-15,-3-3 0 16,-3 1 0-16,-1 2 0 16,-1 6-1-16,-5 4 1 15,-5 11 0-15,-3 4 0 16,0 6 0-16,-3 4 0 15,-7 5 0-15,-6 1 0 0,0 4 0 16,0 5 0-16,3 0-1 16,0 0 0-16,-3 14 0 15,1 6 1-15,-3 4 0 16,-2 6 0-16,0 2-1 16,2 4 1-16,3 4 0 15,3 3 0-15,6 6 0 16,1 0 0-16,3 1 0 15,2-2 0-15,0-2 1 16,0-2-1-16,9-6 0 16,2-1 0-16,5-6 0 15,1-4 0-15,3-5 0 16,1-7 0-16,1-4 0 0,2-5 0 16,1-6 0-1,2 0 0-15,2 0 0 0,2-10 0 16,0-7 0-16,2-1 0 15,-2-1 0-15,1-6 0 16,-3 3 1-16,-5 0-1 16,-5-1 0-16,-4 6 0 15,-4 1 0-15,-2 2 0 16,-5 4 0-16,1 4 1 16,-3 2-1-16,0 2 0 15,-2 2 0-15,2 0 0 16,-2 0 0-16,0 0 0 15,2 0 0-15,-2 14 0 16,0 1-1-16,0 2 1 16,0-1 0-16,0 2 0 0,0-2 0 15,0 1 0-15,0-3 0 16,0-1 0-16,0-1 1 16,0 0-1-16,0-1 0 15,0-4 0-15,0 0-1 16,0-2 0-16,0-2-2 15,0-3-6-15,-2-3-6 16,0-9-89-16</inkml:trace>
  <inkml:trace contextRef="#ctx0" brushRef="#br0" timeOffset="46917.5159">4805 7525 3958 0,'0'0'65'0,"0"0"-47"16,2 0-11-16,3 0-4 16,2 0-2-16,0 0-1 15,1 11 0-15,8 6-12 16,-5-3-24-16,3-2-303 0</inkml:trace>
  <inkml:trace contextRef="#ctx0" brushRef="#br0" timeOffset="47660.5194">5015 7868 3432 0,'2'6'384'16,"2"5"-315"-16,-1 1-28 15,0-1-8-15,-3 2-14 16,0-3-9-16,0-5 0 16,0-1-1-16,0-1-4 0,2-3 2 15,0 0 8 1,0 0 3-16,7 0-8 0,-1-16-7 15,8-3-2-15,0-4-1 16,4-4 0-16,-2-1 0 16,-1 2 0-16,2 4 0 15,-2 1 1-15,-3 9-1 16,-3 1 1-16,-3 8-1 16,2 3 0-16,-4 0 0 15,1 1 0-15,-1 15 0 16,0 4 0-16,-2 4 0 15,0-1 1-15,-2-3 0 16,1-3-1-16,-1-6 1 16,-2-4-1-16,2-4 0 0,2-3 1 15,0 0 2-15,6 0 1 16,5-5-2-16,6-11-2 16,3-4 0-16,3-4 0 15,-3 0 0-15,1 0 0 16,-3 4 0-16,-4 2 0 15,-5 4 0-15,-4 8 0 16,-3 3 0-16,2 3 0 16,-4 0 0-16,3 7-1 15,-1 9 1-15,2 7 0 16,-2-2 0-16,-2 2 0 16,1-4 0-16,-3 1 0 15,-2-3 1-15,2-3-1 16,-2-3 0-16,0-3 0 15,0-2 0-15,0-2-1 0,0-4 1 16,0 3 0-16,0-3 1 16,0 0-1-16,0 0 0 15,0 0 0-15,0 0 0 16,0 0 0-16,0 0-1 16,4 0 0-16,-2 0-4 15,4-9-2-15,-2 1-36 16,0 0-167-16</inkml:trace>
  <inkml:trace contextRef="#ctx0" brushRef="#br0" timeOffset="49325.8454">4290 8233 3785 0,'0'0'220'0,"0"-2"-180"15,0 2-21-15,0 0-8 16,0 0-7-16,0 0-2 0,2 0-2 16,6 2 0-16,1 10 1 15,1 4-1-15,4 5 1 16,-1 0-1-16,5 4 0 15,0 1 0-15,0 1 1 16,-1-1-1-16,4 3 0 16,-1 0 0-16,3 0 0 15,-4 1 0-15,3-4 0 16,-1-2 0-16,-4-6 0 16,-1-4 0-16,-5-3-1 0,0-4 1 15,-4-3-1 1,-2 0 1-16,-3-1-1 0,-2-3 0 15,0 0-4 1,0 0-1-16,0 0-4 0,0-3-49 0</inkml:trace>
  <inkml:trace contextRef="#ctx0" brushRef="#br0" timeOffset="49708.8621">4668 8257 3416 0,'0'-1'495'0,"0"-2"-425"16,0 3-40-16,0 0-15 15,0 0-8-15,0 0-6 16,-8 7 6-16,-3 7 3 15,-2 3-5-15,-3 7 0 16,-4 1-1-16,1 4-1 16,-6 4-1-16,-2 1-1 15,2 4-1-15,-2-1 1 16,4 0 0-16,-2-1-1 16,7-5 0-16,3-8 0 15,3-4 1-15,5-10-1 16,5 0 0-16,0-6 0 0,2 0-1 15,0-3-2-15,0 0-2 16,0 0-7-16,6-3-22 16,8-11-431-16</inkml:trace>
  <inkml:trace contextRef="#ctx0" brushRef="#br0" timeOffset="50028.2129">4828 8499 3905 0,'6'0'109'16,"8"0"-93"-16,6 0 1 15,2-2-7-15,7-3-5 16,0 1-2-16,0 2-1 16,0-2 0-16,-4 0-1 15,-1 2-1-15,-4 0 0 16,-4 2 0-16,-3-2-2 16,-4 2-5-16,-4-4-3 15,-1 0-20-15,-4 0-105 0</inkml:trace>
  <inkml:trace contextRef="#ctx0" brushRef="#br0" timeOffset="50361.5403">5021 8386 3731 0,'0'-3'218'16,"0"2"-173"-16,0 0-20 15,6-2-8-15,4 3-4 16,3 0-6-16,-1 0-3 16,-1 0-2-16,-2 10-1 15,-2 6 1-15,-3 2-2 16,1 4 1-16,-3-2 0 16,-2 2-1-16,0 0 1 0,0-2-1 15,0 0 1-15,0-2 0 16,0-2 0-16,-5 0 0 15,-6 1 0 1,-2-4 0-16,-3-1 0 0,1-2 0 16,-1-3-1-16,3-1-4 15,2-6-2-15,3 0-17 16,8 0-110-16</inkml:trace>
  <inkml:trace contextRef="#ctx0" brushRef="#br0" timeOffset="51211.5793">5679 8470 3881 0,'5'-8'77'16,"-3"-1"-45"-16,2 0-10 15,1-2 1-15,0 2-12 16,-5 1-2-16,0 2-1 16,0 0-3-16,0 2-2 0,-2-1-2 15,-12 2 0-15,-1 1-1 16,-4 2 0-16,-3 0-1 15,-2 0 1-15,-1 2 0 16,-2 10 0-16,3 0 0 16,1 2 0-16,4 0 0 15,5 0 0-15,1 0 0 16,6 2-1-16,0-2 1 16,5 0 0-16,2 1 0 15,0-3 0-15,0-3 0 16,2-1 0-16,14-2 0 15,1-2 0-15,6-2 0 16,2-2 0-16,-1 0 0 16,-2 0 0-16,0-12 0 15,-1 0 0-15,-4 0 0 0,-1-4 0 16,-1 0 0-16,-1-2 0 16,-3 0 0-16,-1-2 0 15,-2 2 0-15,1 2 1 16,-5 0 1-16,4 0 0 15,-6 3-1-15,2 4 1 16,-4 3 0-16,2 1-1 16,-2 5-1-16,0 0 0 15,0 0 0-15,0 0 0 16,0 0-1-16,0 11 1 16,-2 7 1-16,-4 2-1 0,0 2 0 15,2 2 0 1,0-3 0-16,1 2 0 0,3-3 0 15,0-2 0 1,0-1 1-16,0-5-1 16,0-3 0-16,0-1 0 15,9-2 1-15,1-2-1 0,3 0 0 16,1-1 0-16,1-3 0 16,3 0 0-16,-1 0 1 15,1 0-1-15,-5 0 0 16,-3 0 0-16,-4 0 0 15,-1 0-1-15,-5 0-1 16,2 0-3-16,-2 0-7 16,0 0-40-16,0 0-246 0</inkml:trace>
  <inkml:trace contextRef="#ctx0" brushRef="#br0" timeOffset="53020.8344">6524 7249 3937 0,'-2'-9'72'0,"-2"-2"-45"16,-4-3-9-16,2-4-7 15,-1-1-3-15,-1 0-4 16,-4 1-1-16,-3-3-2 16,-1 5-1-16,-1 0 0 15,-2 2 0-15,-1 4 0 0,1 5 0 16,-4 5 0-16,0 0 0 15,2 0-1-15,-2 15-1 16,3 6 2-16,3 1 0 16,1 3 0-16,5 6-1 15,1-1 1-15,6 2 0 16,2 0 0-16,2 0 0 16,0 2 0-16,0 2 0 15,12 2 0-15,3 0 1 16,5 2-1-16,-1 0 1 15,4 0-1-15,0 3 0 16,-6-3 1-16,-1-2-1 16,-8-2 0-16,-1-2 0 0,-2-6 0 15,-5-2 0-15,0-6 0 16,0-1 0-16,0-8-1 16,0-3-4-16,-5-6-4 15,-4-2-33-15</inkml:trace>
  <inkml:trace contextRef="#ctx0" brushRef="#br0" timeOffset="53225.4194">6217 7683 3718 0,'8'-3'250'15,"3"0"-202"1,3-4-26-16,3 3-6 15,4 2-6-15,1 0-4 0,1 2-5 16,3 0 0-16,3 0-1 16,20-2-3-16,-9-1-13 15,-4 0-88-15</inkml:trace>
  <inkml:trace contextRef="#ctx0" brushRef="#br0" timeOffset="53489.3557">6738 7564 3899 0,'-8'1'76'0,"-2"6"-45"16,-1 3-2-16,-3 4-13 15,4 4-8-15,-1 4-3 16,4 2-2-16,4 5-1 15,3-3-1-15,0 1-1 16,0-3 1-16,14-8 0 16,1-2 0-16,6-6-1 15,12-8-4-15,-4 0-9 16,0 0-21-16</inkml:trace>
  <inkml:trace contextRef="#ctx0" brushRef="#br0" timeOffset="53744.7773">6959 7611 3540 0,'2'0'437'16,"2"0"-398"-16,0 0-20 15,4 9-2-15,-2 3-8 16,3 1-2-16,3 4-4 15,1 1 0-15,3-4-1 16,-1 0-2-16,3-2 1 16,-3-4-1-16,3-4-1 15,-2-1-4-15,8-3-6 0,-5-3-40 16,-4-9-448-16</inkml:trace>
  <inkml:trace contextRef="#ctx0" brushRef="#br0" timeOffset="53953.575">7170 7587 3817 0,'-10'0'112'0,"-2"0"-69"0,-3 10-10 16,-1 7-4-16,1 1-15 16,3 2-5-16,1 2-5 15,5-2 0-15,1 0-3 0,1-2 0 16,4-1 0-16,0-5-1 15,0-5 0-15,0-3-4 16,4-4-6-16,7 0-23 16</inkml:trace>
  <inkml:trace contextRef="#ctx0" brushRef="#br0" timeOffset="54286.4165">7210 7458 3866 0,'12'0'98'0,"-1"9"-54"16,7 5-18-16,1 4-10 0,6 7-7 15,0 4-3-15,2 4-2 16,-3 1-2-16,-4 2 0 15,-4 2-1-15,-10-3-1 16,-6 0 1-16,0-4 1 16,-2-4-1-16,-11-7-1 15,-3-2 1-15,1-4 0 16,1-3-1-16,1-4 0 16,4-2 0-16,2-5-1 15,7 0-5-15,0-9-15 16,2-9-441-16</inkml:trace>
  <inkml:trace contextRef="#ctx0" brushRef="#br0" timeOffset="54506.4087">7627 7724 3527 0,'19'0'459'15,"5"-4"-420"-15,10-1-19 16,3 0-4-16,1 1-8 16,0 1-5-16,-5 3-1 15,-4 0-2-15,-6 0 0 0,-7 0-3 16,-10-7-4-16,-2 2-16 16,-4 0-204-16</inkml:trace>
  <inkml:trace contextRef="#ctx0" brushRef="#br0" timeOffset="54696.436">7712 7565 3924 0,'0'-4'100'0,"13"-1"-84"15,5-3-2-15,7-1-3 16,2 2-6-16,2 0-4 15,0 3-1-15,9-4-1 16,-7 2-11-16,-4-2-39 0</inkml:trace>
  <inkml:trace contextRef="#ctx0" brushRef="#br0" timeOffset="55257.2029">8292 7163 3915 0,'0'0'64'16,"0"3"-35"-16,0 13-1 16,0 6-9-16,0 5-9 15,-5 5-4-15,1 4-2 16,-2 5-1-16,-2 5-1 16,-3 5-1-16,3 2 0 15,-6-4-1-15,5-2 1 16,1-8-1-16,2-7 0 15,4-3 0-15,0-9 0 16,2-4 1-16,0-3-1 0,0-6 0 16,0-3 1-1,0-1 0-15,18-3-1 16,5 0 1-16,8 0 0 0,7 0-1 16,1 0 0-16,4-7 0 15,-1 3 0-15,-2 1 0 16,-3-3 0-16,-6 5 0 15,-7 1 0-15,-4 0 0 16,-4 0 0-16,-5 0 0 16,-5 0 0-16,1 0-1 15,-5 0 0-15,0 0-2 16,-2 0-3-16,0 0-5 0,0 0-39 16,0 0-296-16</inkml:trace>
  <inkml:trace contextRef="#ctx0" brushRef="#br0" timeOffset="59325.9881">11803 7590 3966 0,'0'0'80'0,"2"0"-72"0,-2 2-2 16,0-2 3-16,0 2-2 15,0 1-3-15,0 4-3 16,0-1 0-1,0 4 1-15,0 3-1 0,0 2-1 16,0 3 1-16,0 5-1 16,0-2 0-16,0 5 0 15,0-1 0-15,0 4 0 16,-4-3 0-16,-1 0 0 16,2-3 0-16,1-6 0 15,2-2 0-15,0-5 0 16,0-3 0-16,0-3 0 15,-2-1-1-15,2-3-1 0,0 0-1 16,0-10-7-16,0-6-79 16</inkml:trace>
  <inkml:trace contextRef="#ctx0" brushRef="#br0" timeOffset="59652.4008">11714 7374 3937 0,'0'-3'86'0,"2"3"-64"16,0 0-8-16,2 0-6 16,3 0-6-16,3 0-1 15,0 0 0-15,1 0-1 16,1 6 0-16,-1 3-3 16,9 4-7-16,-5-1-18 15,1-2-174-15</inkml:trace>
  <inkml:trace contextRef="#ctx0" brushRef="#br0" timeOffset="60229.7756">12333 7541 3835 0,'2'0'154'0,"-2"0"-121"15,0 0-7-15,0 0-12 16,0-2-5-16,0 1-5 16,0 1-1-16,-2 0-2 15,-13 0 0-15,-3 0-1 16,-7 0 0-16,-2 0 0 0,2 3 0 15,4 4 0 1,1-2 0-16,7 2 0 0,3-2 0 16,4 2 0-16,3-1 0 15,3-1-1-15,0 2 0 16,0-1 1-16,7 2-1 16,7 2 1-16,1 0 0 15,5 2 0-15,3 2 0 16,1 0 0-16,0 0 0 15,-1 2 0-15,-5-2 0 16,-5-2 0-16,-4 0 1 0,-5 0-1 16,-4-4 0-16,0 1 1 15,0 0-1-15,-2 2 1 16,-13-4-1-16,-6 3 1 16,-6 0 0-1,-2-2-1-15,2-2 1 0,2 0-1 16,2-2 0-16,5-3 0 15,7 2 0-15,2-3 0 16,4 3 0-16,1-3-1 16,2 0-1-16,2 0-7 15,0 0-11-15,0-6-213 0</inkml:trace>
  <inkml:trace contextRef="#ctx0" brushRef="#br0" timeOffset="61234.5727">12908 7561 3850 0,'0'4'93'15,"0"5"-73"-15,0 0 0 16,0 4 14-16,0 2-17 16,0 5-6-16,0-3-3 15,0 1-4-15,0-2 1 16,0 0-1-16,0-6-1 0,0-3-1 15,-2-2-2-15,2-3 1 16,0-2 2-16,0 0 1 16,-2 0-1-16,2 0-1 15,-2-2-1-15,2-10 0 16,0-2-1-16,0-3 0 16,0-6 0-16,0-3 1 15,13 0-1-15,-1-2 0 16,0 2 0-16,-1 3-1 15,1 5 1-15,-1 4 0 16,-3 4-1-16,2 5 0 16,-3 5-2-16,1 0-7 15,8 0-8-15,-1 0-24 16,1 5-175-16</inkml:trace>
  <inkml:trace contextRef="#ctx0" brushRef="#br0" timeOffset="61709.1479">13243 7611 3863 0,'4'3'89'15,"2"-2"-49"-15,4 2-4 16,3-3-14-16,3 0-12 15,6 0-4-15,0 0-3 16,-1 0-2-16,-4-10 2 0,-3 1-1 16,-3 0 1-1,-5-2-1-15,-4 2-2 16,-2-4 1-16,0 4 0 0,0-3-1 16,0 1 0-16,0 2 0 15,-4 3 0-15,-5 2 0 16,-4 4 0-16,-7 0 0 15,-3 0-1-15,-1 1 1 16,0 12 0-16,4 0 0 16,3 2 0-16,4 1 0 15,7-1 0-15,0 2 0 16,6-2 0-16,0-1 0 0,0 1 0 16,0-3 0-16,8 0 0 15,9 1 0-15,4-7 0 16,4 2 0-16,4-1 0 15,0-2 0-15,4-2-2 16,15-3-6-16,-7 0-35 16,-3 0-479-16</inkml:trace>
  <inkml:trace contextRef="#ctx0" brushRef="#br0" timeOffset="62315.9933">13874 7660 3812 0,'6'-8'135'15,"3"1"-90"-15,-2-5-15 16,0 1-7-16,-5-3-11 16,0 2-3-16,-2-1-2 15,0 4-3-15,0-1-2 16,0 2-1-16,-9 2 0 15,-4 2-1-15,0 1 0 16,-6 3 0-16,4 0 0 16,-3 0 0-16,3 5 0 15,-1 4 0-15,3 4 0 16,1-1-1-16,3 2 1 16,3-2 0-16,-1 2 0 15,2-3 0-15,3 4 0 0,2-6 0 16,0 2 0-16,0-2 0 15,0-3 0-15,4 0 0 16,8-5 0-16,3-1 0 16,3 0 0-16,0 0 1 15,0-1-1-15,0-8 0 16,-5 0 0-16,1 0 0 16,-3-3 0-16,-2 2 0 15,-1-5 0-15,-3 4 0 16,0 1 1-16,-3 0-1 15,0 3 0-15,-2 2 1 16,0 2-1-16,0 2 0 16,0 1 0-16,0 0 0 15,0 0 0-15,0 5 0 16,0 9 0-16,0 3 0 0,0 0 0 16,-2-3 0-16,-2 5 0 15,-1-5 0-15,5-1-1 16,0-1-2-16,2-5-8 15,16-2-18-15,4-5-107 0</inkml:trace>
  <inkml:trace contextRef="#ctx0" brushRef="#br0" timeOffset="63004.5645">14181 7654 3890 0,'2'-9'80'0,"1"2"-46"15,-1-3-13-15,-2 0-1 16,0-2-9-16,0 2-5 16,0 1-1-16,-5 5-3 15,-8 3 0-15,-3 1-2 16,-4 0 0-16,1 4 0 16,-2 9-1-16,3 6 1 15,7 1 0-15,2-1 0 16,5 4 0-16,4-5 0 15,0-1 0-15,0-4 1 16,9-3-1-16,6-8 0 0,5-2 0 16,3 0 0-16,2-5 0 15,-6-15 1-15,1-1-1 16,-7-3 0-16,-1-6 0 16,-5-2 1-16,-3-2-1 15,-4-4 0-15,0-3 0 16,0-2 1-16,0 0 1 15,2 1 0-15,2 3-1 16,-2 4 0-16,4 5 1 16,-4 10-1-16,0 6 0 15,-2 7 0-15,2 7-1 16,-2 0 0-16,0 2 0 16,2 17 0-16,-2 3 0 15,0 4 0-15,0 6 0 16,3 2 0-16,-1 2 0 0,2 4 0 15,0 2 0 1,-1 0 0-16,2-2 0 0,-3 0 0 16,-2-5 0-16,0-3 0 15,0-5 0-15,0-4 0 16,0-2 0-16,0-4 0 16,0-5 0-16,0-1 0 15,-2-2 0-15,2 0 0 16,0-6 0-16,0 1 0 15,0 0 0-15,0-1 0 16,0-3 0-16,0 0 0 16,0 0 0-16,0 0 1 15,-2 0-1-15,2 0 0 0,-3 0 0 16,3-19-2-16,-3 3-6 16,3-7-51-16</inkml:trace>
  <inkml:trace contextRef="#ctx0" brushRef="#br0" timeOffset="63850.1433">14881 6720 3872 0,'2'-5'107'0,"3"1"-73"16,-1 2-3-16,0-2-14 15,-4 4-8-15,3 0-5 16,-3 0-2-16,3 0-2 16,-3 8 0-16,0 8 1 15,0 4 1-15,0 2-1 0,0 5-1 16,0-1 1-16,-3-1 0 15,-4 0-1-15,0-4 0 16,1-2-1-16,2-3 1 16,4-5-3-16,0-4-9 15,0-7-53-15</inkml:trace>
  <inkml:trace contextRef="#ctx0" brushRef="#br0" timeOffset="64092.8744">15062 6711 3319 0,'2'0'640'0,"-2"0"-594"16,0 0-35-16,0 9 10 16,0 9-3-16,-2 8-9 15,-9 3-3-15,-3 3-2 16,1 3-1-16,-1-3-1 15,1-3-2-15,1 0 1 16,2-3-1-16,3-2 0 16,7-2-3-16,0-6-8 15,0-8-155-15</inkml:trace>
  <inkml:trace contextRef="#ctx0" brushRef="#br0" timeOffset="64830.566">15180 7467 3941 0,'9'3'68'0,"1"-3"-46"16,9 0-4-16,5 0-10 15,8 0-3-15,3 0-3 16,5 0-2-16,3 0 1 15,-6 0-1-15,-3-6-1 16,-1-5-10-16,-8 3-29 16,-9-2-295-16</inkml:trace>
  <inkml:trace contextRef="#ctx0" brushRef="#br0" timeOffset="65086.3743">15409 7265 3810 0,'-4'10'118'15,"-3"4"-56"-15,1 5-23 16,-4 8-18-16,2 5-11 16,-1 1-2-16,0 6-5 15,-2 0-2-15,0 0 0 16,0-3 0-16,3-3-1 15,4-4 0-15,4-6 0 16,0-5 0-16,0-6-2 16,14-6-5-16,1-6-22 0</inkml:trace>
  <inkml:trace contextRef="#ctx0" brushRef="#br0" timeOffset="65657.2885">15668 7000 3942 0,'2'0'98'16,"0"0"-80"-16,3 0-11 15,-1 0-4-15,3 11 0 16,0 15 0-16,-1 7 0 0,3 10-1 16,-1 7 0-16,-6 4-1 15,0-1-1-15,-2 5 0 16,0-7 1-16,0-3-1 16,0-5 0-16,0-7 0 15,0-9 0-15,0-8 0 16,0-7 0-16,0-4 0 15,0-6 0-15,0-2 1 16,0 0-1-16,8 0 0 16,5-9 0-16,3-6 0 0,3-6 0 15,0-2 1-15,2-4-1 16,-4 1 0 0,1 2 0-16,0 2-1 0,-5 6 1 15,-2 4 0-15,-4 7 0 16,-2 2 0-16,-1 3 0 15,-2 0 0-15,0 12-1 16,1 11 1-16,-1 0 0 16,-2 5 0-16,2 3 0 15,-2-3 0-15,0-3 0 16,0-1 0-16,0-3 0 16,0-5 0-16,0-4-1 15,4-6-1-15,6-4-8 0,1-2-52 16</inkml:trace>
  <inkml:trace contextRef="#ctx0" brushRef="#br0" timeOffset="66044.5671">16190 7481 3627 0,'18'-10'325'0,"1"0"-277"16,6-6-17-16,2-2-9 16,-5 0-10-16,-4-2-5 15,-5 0-2-15,-4 2-1 0,-5 0-3 16,-4 1 0-16,0 6 0 16,0 2-1-16,0 8 0 15,-4 1 0-15,-14 0 0 16,-2 1 0-16,-4 16 0 15,-1 3 0-15,0 7 0 16,6-1 0-16,3-1 0 16,5 1 0-16,7-5 0 15,4-1 0-15,0-6 0 16,2-4 0-16,15-5 1 16,10-1-1-16,2-4 0 15,7 0 0-15,0 0 0 16,12-4-2-16,-5-8-9 15,-9-2-101-15</inkml:trace>
  <inkml:trace contextRef="#ctx0" brushRef="#br0" timeOffset="66826.5205">16974 7369 3911 0,'11'0'110'0,"7"0"-94"0,5-2-1 16,3-5-3-16,1-6-4 15,2-1-4-15,-5-3-1 16,1 3-1-16,-4-7 0 16,-6-2-2-16,-1-2 1 15,-4-5 0-15,-3-5-1 16,-5-2 1-16,-2-4-1 16,0 1 1-16,0 1-1 15,0 2 0-15,-7 4 0 16,-1 10 0-16,-2 3 0 15,4 8 0-15,-1 6 0 16,1 6 0-16,-4 0-1 0,-1 6 0 16,-2 15 1-1,-3 8 0-15,1 7-1 0,1 6 1 16,4 6 0-16,-2 3 0 16,3-1 0-16,3-2 0 15,1-3 0-15,5-6 1 16,0-3-1-16,0-6 0 15,11-2 0-15,7-4 0 16,0-4 0-16,-2-6 0 16,-3-4 0-16,1-3 0 15,-4-6 1-15,4-1-1 16,1 0 0-16,4 0 0 16,0 0 0-16,4-7 0 0,-3-4 0 15,-1-1 0 1,-2-2 0-16,-2 0 0 0,-4 2 0 15,-2 0 0-15,-3 3 0 16,1 2 0-16,-4 3 0 16,-1 4 0-16,-2 0 1 15,0 0-2-15,0 0 1 16,0 12 0-16,0 6 0 16,0 2 0-16,0 0 0 15,0 0 0-15,-5-2 0 16,1-1 0-16,-1-3 0 15,1-5 0-15,2-3 0 0,2-3-1 16,0-3-2 0,0 0-24-16</inkml:trace>
  <inkml:trace contextRef="#ctx0" brushRef="#br0" timeOffset="67043.0073">17382 7122 3998 0,'7'-4'55'15,"0"3"-44"-15,4 1-1 16,0 0-5-16,0 0-4 16,0 11-1-16,-1 6 0 15,-2 4-5-15,3 10-2 16,-1-4-17-16,-4-4-66 0</inkml:trace>
  <inkml:trace contextRef="#ctx0" brushRef="#br0" timeOffset="67622.5671">17543 7399 3454 0,'2'10'426'0,"-2"2"-370"15,0 2-25-15,0-2-6 16,0-2-4-16,0-3-3 15,0-1-8-15,0-5 2 16,0-1-1-16,0 0-1 16,0 0-4-16,0 0-3 0,2-10-2 15,3-4-1-15,3-4 1 16,2-2-1-16,3-3 0 16,-2 2 0-16,3 1 0 15,-4 0 0-15,-1 6 0 16,1 6 0-16,-4 4 0 15,1 4 0-15,-3 0 0 16,3 3 0-16,-2 11 0 16,-1 9 0-16,2-1 0 15,-1-2 0-15,-3-1 0 16,2 1 0-16,-2-8 0 16,1-3 0-16,-3-5 0 0,3-2 0 15,-3-2 0-15,0 0 1 16,0 0 1-16,2-8-2 15,4-4 0-15,1-4 0 16,5-2 0 0,0 0 0-16,1 0 0 0,3 1 0 15,-3 5 0-15,-1-1 0 16,-3 6 0-16,-3 6 0 16,-1 1 0-16,0 0 0 15,-1 9 0-15,3 8 0 16,-3 3 0-16,0 1 0 15,1-2 0-15,-3-3 0 16,0 0 0-16,-2-6 0 16,0-1 0-16,3-4-1 15,-3-2-1-15,4-3-2 0,5 0-7 16,0 0-48-16,2-11-546 0</inkml:trace>
  <inkml:trace contextRef="#ctx0" brushRef="#br0" timeOffset="67822.5681">17953 7347 3858 0,'4'-2'100'0,"0"-1"-65"16,4 3-12-16,-2 0-6 15,-1 0-10-15,-1 3 3 16,-2 12-2-16,0 0-1 16,0 1-2-16,-2 2-1 15,3-2-2-15,0 0-1 16,-3-4 0-16,0-1-1 0,0-5 0 15,0-6-5-15,0 0-3 16,0 0-22-16</inkml:trace>
  <inkml:trace contextRef="#ctx0" brushRef="#br0" timeOffset="67986.4936">17953 7347 3693 0,'16'-86'277'0,"-14"83"-235"15,0 2-17-15,0 1-9 16,-2 0-12-16,2 0-2 16,1 0-2-16,-1 6 0 15,4-4-2-15,2-2-13 16,-2 0-37-16</inkml:trace>
  <inkml:trace contextRef="#ctx0" brushRef="#br0" timeOffset="68295.3269">18223 6928 3929 0,'4'-4'69'16,"0"1"-34"-16,0 3-13 16,4 0-15-16,-4 6-4 15,-2 15 2-15,3 13 1 0,-1 6-2 16,-2 10-2-1,2 5 0-15,-1-1-1 0,2-2 0 16,-1-3-1-16,-2-3 0 16,-2-9 1-16,0-3-1 15,0-4 0-15,0-6 0 16,0-6 0-16,0-6 0 16,0-3 0-16,0-6-2 15,0-3 0-15,0 0-3 16,0-3-5-16,7-10-98 0</inkml:trace>
  <inkml:trace contextRef="#ctx0" brushRef="#br0" timeOffset="68605.9465">18231 7291 3856 0,'0'0'109'0,"0"0"-75"16,10 0 6-16,3 0-18 15,5 0-11-15,1 0-5 16,4 2-3-16,4 1-1 16,-2 0-1-16,-1-3 0 15,-4 0 0-15,0 3-1 16,-5-3 1-16,-1 0-1 15,-1 0 0-15,1 0 0 0,-3 0 0 16,-5 0 0-16,1 0-1 16,-4-3-1-1,-1 0-6-15,0 2-56 0</inkml:trace>
  <inkml:trace contextRef="#ctx0" brushRef="#br0" timeOffset="69326.4294">19366 7285 3988 0,'0'0'64'16,"0"0"-55"-16,0-3-2 15,0 0-2-15,0-1-2 16,-9 2 0-16,-4-1-2 16,-5 3-1-16,-2 0 0 15,-2 5 1-15,-1 9-1 16,1 4 0-16,4 0 1 16,8 2-1-16,4 2 0 0,6-3 0 15,0 1 0-15,10-5 0 16,14-3 0-16,8-1 1 15,1-8-1-15,0-1 0 16,-1-2 0-16,-6 0 0 16,-2 0 0-16,-6-10-1 15,-7-6 1-15,-5-1 0 16,-6-3 0-16,0-5 1 16,0 3-1-16,-17 2 0 15,1 3 0-15,3 2 0 16,3 7 0-16,2 4-1 15,6 4 0-15,2 0-5 0,0 0-10 16,12 0-33 0,7 0-541-16</inkml:trace>
  <inkml:trace contextRef="#ctx0" brushRef="#br0" timeOffset="69665.8655">19959 7066 3939 0,'2'-18'45'15,"-2"-5"-24"-15,0-2 1 16,0-3-2-16,-2 0-11 16,-9 4-2-16,-1 6-1 15,2 6-3-15,-1 5-3 0,-1 7 1 16,-1 0-1-16,2 0 0 15,-3 12 0-15,1 9 0 16,2 3 0-16,0 6 0 16,4 4-1-16,5 4 1 15,2 6 0-15,0 2 0 16,0 3 1-16,0-3-1 16,7 2 0-16,1-2 0 15,-3-2 0-15,-5 11 0 16,0-14-9-16,0-9-66 0</inkml:trace>
  <inkml:trace contextRef="#ctx0" brushRef="#br0" timeOffset="69888.9011">19788 7339 3919 0,'4'-6'77'0,"3"-2"-34"15,1-1-21-15,4 1-9 16,1 3-7-16,5 1-4 16,4 0 0-16,5 2-1 15,4 0-1-15,2 2 0 16,4 0-1-16,13-2-3 16,-7 0-15-16,-5-3-148 0</inkml:trace>
  <inkml:trace contextRef="#ctx0" brushRef="#br0" timeOffset="70401.7484">21101 7127 3940 0,'4'-17'73'15,"-4"-3"-45"-15,0-6-10 16,0-6-8-16,-2 0-5 15,-10-1-1-15,-1 4-2 16,0-2-1-16,-1 7 0 16,3 4-1-16,0 9 1 15,2 5-1-15,-4 6 0 16,-3 0 0-16,-1 6 0 16,-2 14 0-16,3 3 0 15,1 9 0-15,4 5 0 16,2 5-1-16,5 4 1 15,4 6 0-15,0 3 0 0,0-2 0 16,0 0 0-16,0-7 0 16,0-3 0-1,0-4 1-15,0-5-1 0,-3-6 0 16,-1-8 0-16,0-3-1 16,2-6-2-16,-8-4-6 15,4-6-16-15,-1-1-53 0</inkml:trace>
  <inkml:trace contextRef="#ctx0" brushRef="#br0" timeOffset="70591.2081">20748 7389 3884 0,'2'0'91'0,"10"0"-52"0,1-3-13 15,5 3-8-15,4 0-7 16,2 0-6-16,5 0-2 15,3 0-1-15,1 0-1 16,2 0-1-16,11 0-2 16,-9 0-9-16,-4 0-65 0</inkml:trace>
  <inkml:trace contextRef="#ctx0" brushRef="#br0" timeOffset="71104.9817">21497 7236 3874 0,'2'-3'122'0,"-2"1"-94"15,0 0-7-15,3 0-6 16,-3 2-8-16,0 0-5 16,0 0-2-16,0 9 0 15,0 8 2-15,-9 5 0 16,-3 2 1-16,-1 2 0 16,-3 3-2-16,3 3 0 15,2-1 0-15,2-1-1 16,7-2 1-16,2-4-1 15,0 1 0-15,0-6 0 16,14-2 0-16,3-3 0 16,1-5 0-16,-1-2 0 15,15-7-2-15,-8 0-10 16,-1 0-119-16</inkml:trace>
  <inkml:trace contextRef="#ctx0" brushRef="#br0" timeOffset="71354.8799">21755 7333 3881 0,'0'0'126'0,"0"0"-109"0,3 0-8 15,0 4 12-15,3 8-9 16,5 0-6-16,0 4-2 15,5 0 0-15,-1-2-3 16,1 2-1-16,-5-4 1 16,1 0-1-16,5-4-3 15,-3-2-6-15,-4-6-42 0</inkml:trace>
  <inkml:trace contextRef="#ctx0" brushRef="#br0" timeOffset="71600.8092">21950 7333 3877 0,'-8'0'70'0,"0"0"-38"16,-3 9 9-16,-1 6-16 15,-1 3-13-15,0 4-5 16,2 2-1-16,0 2-4 15,2-2 0-15,4 0-2 16,1-3 1-16,-1-4-1 16,5-2 0-16,0-7-1 15,0-3-5-15,5-5-35 0</inkml:trace>
  <inkml:trace contextRef="#ctx0" brushRef="#br0" timeOffset="72050.4486">22117 7045 3933 0,'6'0'65'0,"4"7"-34"0,0 3-8 16,4 5-14-16,1 4-2 16,2 7-3-16,0 6-1 15,3 6 0-15,-3 3-1 16,2 1-1-16,-6 2 0 15,-4-2 1-15,-2 3-2 16,-5-6 1-16,-2-1-1 16,0-4 1-16,0-5-1 15,-4-8 0-15,-5-2 0 16,1-8 0-16,0 2 0 0,-1-5 1 16,1-1-1-1,-4-1 0-15,3-4 0 0,-7-2-1 16,1 0-2-16,5 0-24 0</inkml:trace>
  <inkml:trace contextRef="#ctx0" brushRef="#br0" timeOffset="73141.3622">23024 7277 3721 0,'0'-7'222'16,"0"-7"-183"-16,-9-2-9 0,-2-2-11 15,0 3-8-15,-2 0-2 16,-1 5-2-16,1 5-3 16,-5 3-2-16,0 2-2 15,0 0 1-15,0 14-1 16,3 4 1-16,-1 4 1 16,3-1-1-16,2 2 0 15,4-1-1-15,2-1 1 16,5-2-1-16,0-3 0 15,0-4 1-15,14-1 1 16,6-8 1-16,2-3 0 16,3 0-2-16,2 0-1 15,-2-2 0-15,-2-10 1 0,0-2-1 16,-5-2 0-16,-5 4 0 16,-2-1 0-16,-4 7 0 15,-2-1 0-15,-3 5 0 16,0 0 0-16,-2 2-1 15,2 0 1-15,-2 0 0 16,0 8-1-16,0 6 1 16,0 1 0-16,0-1 0 15,0 4 0-15,0-3 0 16,0-1 0-16,0-3 0 16,4 0-1-16,15-5-7 15,3-3-41-15</inkml:trace>
  <inkml:trace contextRef="#ctx0" brushRef="#br0" timeOffset="73637.1237">23497 7199 3907 0,'2'-4'124'15,"-2"-1"-98"-15,0 4-13 16,0-3-4-16,0 4-7 16,0-3 0-16,-2 3-1 15,-14 0-1-15,-7 0 0 16,0 5 0-16,0 5 0 0,3 0 0 16,7 0 0-16,3 0 0 15,8-1 0-15,2 0 0 16,0 2 0-16,2-4 0 15,14 0 0-15,2 4 0 16,4-1 1-16,1 1-1 16,-1 0-1-16,1 1 1 15,-6-2 0-15,1-3 0 16,-5 4 1-16,-4-3-1 16,-4-2 0-16,-3 2-1 15,-2 0 1-15,0 0 0 16,0 0 0-16,-14 0 0 15,-3 0 0-15,-1-2 1 0,0 2-1 16,2-4 0 0,6 0 0-16,-2 0 0 0,8-1 0 15,-3-3 0-15,3 0 0 16,2 0-1-16,-1 0 0 16,3 0-8-16,0-9-67 15</inkml:trace>
  <inkml:trace contextRef="#ctx0" brushRef="#br0" timeOffset="74188.6023">24640 6938 4006 0,'4'2'56'0,"4"2"-49"16,5 5-2-16,5 10 0 16,7 3-3-16,3 8 0 15,8 6-1-15,2 4 1 16,-1 1-1-16,-3-4-1 16,-3 0 1-16,-6-9-1 15,-9-8 0-15,-6-4 0 16,-3-6 0-16,-5-4 0 0,-2-6-3 15,0 0-4-15,0 0-41 16</inkml:trace>
  <inkml:trace contextRef="#ctx0" brushRef="#br0" timeOffset="74470.2592">24885 6978 3937 0,'-9'0'56'16,"-4"8"-18"-16,-3 12-13 0,-4 8-12 15,3 8-6-15,-2 9-3 16,0 4-1-16,1 4-2 16,-3 0 0-16,-2-7 0 15,-2-1-1-15,-2-6 0 16,0-2 1-16,3-7-1 15,-1-4 0-15,8-3 0 16,0-7 0-16,13-5-2 16,4-2-4-16,0-5-28 0</inkml:trace>
  <inkml:trace contextRef="#ctx0" brushRef="#br0" timeOffset="76031.4141">16121 8659 3909 0,'0'-10'79'15,"0"-3"-49"-15,0-1-9 16,0-4-4-16,-7 0-8 16,-2 2-3-16,0 3-2 15,-2-1-2-15,-3 2 0 16,1 1-1-16,-1 2-1 0,1 4 0 15,0-2 0 1,0 7 0-16,0 0 0 16,-1 0 0-16,3 0 0 0,-1 12 0 15,4 3 0-15,-1 7 0 16,2 2 0-16,2 2 0 16,5 3 0-16,0 1 0 15,0-5 0-15,2 1 0 16,17-5 0-16,1-6 0 15,5-3 0-15,-2-7 1 16,0-5-1-16,-1 0 0 16,-4 0 1-16,0-5-1 0,0-8 1 15,-3-4-1 1,1-2 0-16,-3 1 0 16,-2-3 0-16,1 3 1 15,-6 3-1-15,-1 2 1 0,-3 6 0 16,0 2-1-16,0 3 0 15,-2 2 1-15,2 0-2 16,4 0 1-16,-4 10 0 16,2 7 0-16,0 0 0 15,-1 4 0-15,-1 1 0 16,-2 2 0-16,2 0 0 16,0-2-1-16,4 2 0 15,11-2-3-15,1-5-9 16,-1-5-52-16</inkml:trace>
  <inkml:trace contextRef="#ctx0" brushRef="#br0" timeOffset="76586.5696">16600 8749 3768 0,'2'9'156'0,"0"10"-105"16,1 3-9-16,-1 7-22 15,0 0-5-15,0 5-8 16,2 0-1-16,1 2-1 0,-1-2-3 16,4-2 0-16,-4-6-1 15,-2-8 0-15,2-6-1 16,-2-5 1-16,1-7 1 15,-3 0 1-15,4 0 0 16,0-12-2-16,2-9 0 16,2-4-1-16,-1-8 0 15,-1-2 0-15,2-10 0 16,-4-5 0-16,4-5 0 16,1-3 0-16,5 2 0 15,1 5 0-15,3 6 0 16,0 11 0-16,0 9 0 0,0 6 0 15,-3 9 0 1,3 5 0-16,-2 5 0 16,2 0 0-16,-3 3-1 15,1 11 1-15,-3 6 0 0,-3 2 0 16,-4 0-1-16,-4 3 1 16,-2-4 0-16,0 0 0 15,-2-5 0-15,-14-1 0 16,-3-2 0-16,-2-5 0 15,3-2 0-15,3-4-1 16,4-2-3-16,11 0-4 16,0 0-6-16,4-2-39 0</inkml:trace>
  <inkml:trace contextRef="#ctx0" brushRef="#br0" timeOffset="77816.6058">17148 8582 3444 0,'0'0'452'0,"0"0"-377"16,0 0-29-16,0 0-16 15,0 0-14-15,0 0-8 0,0 0-2 16,0 0-3-1,0 0-1-15,0 0-1 0,0 8-1 16,3 6 1-16,-3 9-1 16,0 11 0-16,0 5 1 15,0 8-1-15,0 0 0 16,0 2 0-16,0-6 0 16,0-8 1-16,0-5-1 15,0-8 0-15,-3-7 0 16,3-8 0-16,0-3 0 15,0-4 0-15,0 0 1 16,0 0-1-16,0-4 0 16,0-12 0-16,0-6 0 15,0-3 1-15,3-8-1 16,3-6 0-16,3-6 0 0,0-9 0 16,4 0 0-1,0-3 0-15,3 5 0 0,3 6 0 16,-2 10 0-16,1 10 0 15,-3 8 0-15,-1 6 0 16,-3 8 0-16,0 4 0 16,0 0 0-16,-2 8 0 15,0 10 0-15,-5 4-1 16,-4 0 1-16,0 4 0 16,0-4 0-16,0 0 0 15,-2 0 0-15,-7-4 0 16,1-2 0-16,-1-2-1 0,4-4-2 15,5-8-6-15,2-2-35 16,14 0-778-16</inkml:trace>
  <inkml:trace contextRef="#ctx0" brushRef="#br0" timeOffset="78111.1645">17570 8562 3810 0,'6'14'125'0,"1"2"-78"16,1 9-1-16,2-2-23 16,-3 3-10-16,-5-3-5 15,0-5-3-15,-2-6-2 16,0-7-1-16,0-5 1 16,0 0-1-16,0 0 0 0,2-16-1 15,2-7-1-15,5-5 1 16,7-5-1-16,2-1 0 15,4 1 0-15,3 0 0 16,-3 1-1-16,1 4 1 16,-6 5-1-16,1 8 0 15,4 5-2-15,-6 8-9 16,-1 2-46-16</inkml:trace>
  <inkml:trace contextRef="#ctx0" brushRef="#br0" timeOffset="78500.3824">18069 8424 3372 0,'2'0'586'0,"-2"0"-525"16,0 0-31-16,0 0-17 16,0 0-6-16,0 0-6 15,-2 15 0-15,-9 6 4 16,-3 5-2-16,1 4-2 15,4 2 0-15,6-2-1 16,3-2 0-16,0-7 1 16,10-6-1-16,9-7 1 15,8-4 1-15,2-4-1 0,0 0 0 16,2-12 0-16,-4-6-1 16,-4-2 0-1,-6-4 0-15,-5-1 0 0,-6-4 1 16,-3 2-1-16,-3 2 0 15,0-1 0 1,-13 5 0-16,-3 6 0 0,-5 3 0 16,0 7-1-16,0 5 0 15,1 0-2-15,3 3 1 16,3 21-6-16,7-5-6 16,5 0-51-16</inkml:trace>
  <inkml:trace contextRef="#ctx0" brushRef="#br0" timeOffset="78953.4114">18555 8504 3886 0,'0'-10'121'15,"0"-2"-94"-15,0 0-10 16,0 0-5-16,-9 0-5 15,-3 5-5-15,-3 1-1 16,-3 6 0-16,-1 0-1 16,-2 0 0-16,3 15 0 15,3 2 0-15,1 6 0 16,3 0 0-16,5-3 0 16,4-1 0-16,2-3 0 15,0-6 0-15,2-4 1 0,11-4 0 16,3-2 0-16,-1 0 0 15,1-4-1-15,-1-10 0 16,1 0 1-16,-1-2-1 16,-1 0 0-16,-3 4 0 15,-3 1 0-15,0 4 1 16,-6 3 0-16,0 4 0 16,-2 0-1-16,0 0-1 15,0 8 1-15,0 9 0 16,0 3 0-16,0-1 0 15,0 1 0-15,0 0 0 16,29-4-5-16,-2-5-8 16,4-6-78-16</inkml:trace>
  <inkml:trace contextRef="#ctx0" brushRef="#br0" timeOffset="79201.3256">19097 8462 3971 0,'0'-4'70'0,"0"-1"-58"16,-7 2-6-16,-11 3 0 15,-7 0-1-15,0 3-2 0,-4 16 0 16,4 3-1 0,0 2-1-16,4 3 0 0,6 0-1 15,4 2 1-15,4-2-1 16,7-3 0-16,0-3 0 15,7-5-1-15,38-12-1 16,-6-4-10-16,3 0-101 0</inkml:trace>
  <inkml:trace contextRef="#ctx0" brushRef="#br0" timeOffset="79657.5758">19366 8165 3952 0,'0'0'85'15,"0"0"-73"-15,3 3-9 0,1 14 3 16,-2 13 2-16,0 8-2 16,0 9-2-16,-2 4 0 15,0 5-3-15,0 7 0 16,0-2 0-16,0-3-1 15,0-9 1-15,-2-9-1 16,2-10 0-16,0-9 0 16,0-14 0-16,0-4 1 15,0-3-1-15,5 0 1 16,6-20 0-16,2-4-1 16,2-7 0-16,1-2 0 15,3-2-1-15,0 5 1 16,-1 2 0-16,-3 4-1 0,1 9 1 15,-3 6 0-15,-3 7 0 16,1 2-1-16,-5 0 1 16,3 18 0-16,-4 4 0 15,-3 5 0-15,1 0 0 16,-3-1 0-16,0-2 0 16,0-2 0-16,0-3-2 15,10-6-4-15,6-6-13 16,2-7-533-16</inkml:trace>
  <inkml:trace contextRef="#ctx0" brushRef="#br0" timeOffset="79987.272">19894 8673 3940 0,'19'0'73'16,"7"-5"-46"-16,8-6-12 15,6-4-3-15,-1 0-7 16,-3-6 0-16,-7 1-2 16,-11 0-2-16,-7-1 0 15,-9 0 1-15,-2 3-2 16,0 2 0-16,-13 6 0 16,-7 4 0-16,-2 6 0 15,-3 0 0-15,-1 0 0 0,-1 16 0 16,2 5 0-16,2 6 0 15,4 1 0-15,3 0 0 16,3-2 0-16,4 1 0 16,4-3 0-1,5-2 0-15,2-7-1 16,19-4-5-16,1-9-43 0</inkml:trace>
  <inkml:trace contextRef="#ctx0" brushRef="#br0" timeOffset="80370.1713">20511 8490 3946 0,'12'-5'63'0,"-3"0"-42"0,-5-1 0 16,-2 2-3-16,-2-1-11 15,-4 2-5-15,-16 1-2 16,-2 2 1-16,-3 0-1 15,1 0 0-15,3 4 0 16,6 6 0-16,7 2 0 16,5 1 1-16,3 2-1 15,0 2 0-15,9-2 0 16,8 5 1-16,6 0-1 16,-1 0 0-16,1 5 0 15,-4 1 0-15,-3-1 0 16,-5 0 0-16,-4-3 1 0,-7-2-1 15,0-2 0-15,-11-6 1 16,-12-2 0-16,-6-2-1 16,0-4 1-16,0-3-1 15,6-1 0-15,-2 0 0 16,4 0-4-16,13 0-25 0</inkml:trace>
  <inkml:trace contextRef="#ctx0" brushRef="#br0" timeOffset="81431.0879">21896 8552 3965 0,'0'-7'75'16,"0"-6"-60"-16,0-1-3 16,0-2-4-16,0-1-3 15,0-4-3-15,-11 1-1 16,-5-2-1-16,-1 2 0 15,-5 4 0-15,-3 2 0 0,-2 7 0 16,0 7 0-16,-2 0 0 16,-2 9 0-16,0 12 0 15,2 4 0-15,2 5 0 16,3 2 0-16,6 4 0 16,5 1 0-16,8-2 0 15,5-3 0-15,0-5 0 16,16-8 0-16,11-5 0 15,6-10 0-15,7-4 0 16,-1 0 0-16,2-11 0 16,-1-7 0-16,-2-4 1 15,-4-3-1-15,-6-1 0 16,-8 0 0-16,-3 0 0 16,-9 0 0-16,-1 5 1 15,-3 1 0-15,-4 8-1 0,2 5 1 16,-2 2-1-16,0 5 0 15,0 0 0-15,0 5 0 16,0 11-1-16,0 7 1 16,0 3 0-16,0 1 0 15,0-1 0-15,0 0 0 16,0-1 0-16,0-5 0 16,8-3 0-16,7-3 0 15,3-4 0-15,1-1 0 16,8-4-1-16,18-5-1 15,-7 0-13-15,-3 0-307 0</inkml:trace>
  <inkml:trace contextRef="#ctx0" brushRef="#br0" timeOffset="81750.4314">22700 8511 3907 0,'0'3'109'15,"0"7"-96"-15,0 4 8 16,0 5-7-16,0 0-6 15,0 1-3-15,0 2-2 16,0 0-2-16,0 1-1 16,0-4 1-16,0-1-1 15,0-3 0-15,0-8-1 16,0 0-7-16,4-7-33 0</inkml:trace>
  <inkml:trace contextRef="#ctx0" brushRef="#br0" timeOffset="81933.554">22777 8374 3918 0,'4'0'104'0,"-2"-2"-83"0,2 2-9 15,4 0-3-15,-4 0-6 16,3 0-3-16,11 11 0 15,-5 1-10-15,5-3-56 16</inkml:trace>
  <inkml:trace contextRef="#ctx0" brushRef="#br0" timeOffset="82344.5747">23186 8480 3942 0,'0'0'74'16,"0"0"-50"-16,0 0-11 16,-8-4-7-16,-10 0-3 15,-4 0-1-15,-3 1 0 16,0 3-1-16,1 0 1 16,7 0-2-16,0 0 0 15,7 9 0-15,3-1 0 16,5 2 0-16,2 0 0 15,0 2 0-15,9 2 1 16,9 3-1-16,3-2 1 16,4 3-1-16,0 2 0 15,-3-1 0-15,-2-1 0 0,-4-3 0 16,-5 1 2 0,-5-1-1-16,-6-3-1 15,0-2 0-15,-2-2 0 16,-17 0 1-16,-6-3 2 0,-4 2-2 15,0-3 0-15,4 0-1 16,8 0 0-16,5-3 0 16,12-1-6-16,0 0-8 15,2 0-76-15</inkml:trace>
  <inkml:trace contextRef="#ctx0" brushRef="#br0" timeOffset="82879.189">23646 8267 3913 0,'3'0'111'15,"-3"0"-85"-15,2 0-16 16,2 0-4-16,-2 0-3 16,3 10 1-16,-3 9 0 0,0 3-1 15,-2 2-1 1,2 6 0-16,-2 2-1 0,0 3-1 16,2 0 1-16,-2 5 0 15,0 1-1-15,0-2 0 16,0-1 0-16,0 1 1 15,0-7-1-15,0-2 0 16,0-7 0-16,0-2 0 16,0-7 0-16,0-3 0 15,0-4 0-15,0-5 0 16,2 1 0-16,12-3 0 16,7 0 1-16,4 0-1 15,7-3 0-15,4-6 1 16,2 1-1-16,-1 1 0 15,-3 1 0-15,-3 0 0 0,-4 1 0 16,-5-2 0-16,-4 0 0 16,-2 0 0-16,-5-2-1 15,-2 2 1-15,2-2-2 16,0-7-3-16,0 3-24 16,-2 0-288-16</inkml:trace>
  <inkml:trace contextRef="#ctx0" brushRef="#br0" timeOffset="83326.391">24488 8127 3670 0,'2'0'354'0,"1"0"-323"0,2 0-24 16,-1 4-1-16,3 14-2 15,1 6 0-15,2 4-1 16,-4 2-1 0,3 2-1-16,-5 1 0 0,1-4-1 15,-5 0 0-15,0-7 0 16,0-3 0-16,0-8 0 15,0-3-1-15,0-8-6 16,5 0-26-16,1 0-314 0</inkml:trace>
  <inkml:trace contextRef="#ctx0" brushRef="#br0" timeOffset="83576.7795">24623 8147 3864 0,'2'0'130'0,"0"0"-115"0,0 4 7 16,-2 13-1-16,2 4-7 15,-2 4-6-15,5 3-2 16,-1 0-3-16,5 3-1 16,0 0 0-16,0-2-1 15,-1 0-1-15,-4-5 0 16,-4-5 0-16,0-2 1 15,0-7-1-15,0 0-1 16,0-2 1-16,0 0-5 16,-6-6-23-16</inkml:trace>
  <inkml:trace contextRef="#ctx0" brushRef="#br0" timeOffset="90940.4587">820 10515 3845 0,'0'0'171'0,"0"0"-145"15,0 0-13 1,0 0 0-16,0-2-5 0,2 2-4 16,-2 0-2-16,2 0 1 15,0 0-1-15,-2 0-1 16,0 0 0-16,0 0-1 16,0 0 1-16,0 0-1 15,0 0 0-15,0 0 0 16,0 0 0-16,0 0 0 15,0 6 0-15,0 10 0 16,0 9 0-16,0 2 0 16,0 5 0-16,-2 6 0 15,-7 1 0-15,1 0 0 16,-2-4 0-16,4-3 0 16,1-8 0-16,1-6-1 15,4-6 1-15,-2-4-1 16,2-7 1-16,0-1-1 0,0 0-2 15,0 0-1-15,0-14-13 16,0-1-580-16</inkml:trace>
  <inkml:trace contextRef="#ctx0" brushRef="#br0" timeOffset="91276.9054">847 10335 3382 0,'2'0'598'0,"-2"0"-561"16,2 0-28-16,2 0-9 0,1 0-2 16,4 0-10-1,0 0-16-15,-3 0-111 0</inkml:trace>
  <inkml:trace contextRef="#ctx0" brushRef="#br0" timeOffset="91651.5421">1103 10236 4014 0,'0'4'35'16,"2"5"-29"-16,-2 3 3 0,2 8-3 16,3 8-2-16,2 3-2 15,-3 6 0-15,2 4-1 16,-6 2 0-16,0 3-1 15,0 2 0-15,0 1 0 16,-8 1 0-16,-1-4 0 16,2-4 0-16,5-6 0 15,-1-7-3-15,3-6-2 16,0-9 0-16,0-2-2 16,0-4 0-16,0-4-14 15,0 0-19-15,0-4-163 0</inkml:trace>
  <inkml:trace contextRef="#ctx0" brushRef="#br0" timeOffset="91982.2047">1050 10724 2247 0,'-3'0'1741'0,"3"0"-1690"16,0 0-35-16,0-2-3 0,0 2-7 15,0 0-2 1,0-1-2-16,9-2-1 0,11-1 0 15,7-2-1-15,4 1 0 16,-2 2 0-16,-2-1-1 16,-3 2-4-16,3-3-4 15,-4 2-38-15,-8-1-607 0</inkml:trace>
  <inkml:trace contextRef="#ctx0" brushRef="#br0" timeOffset="92978.8191">857 10299 3532 0,'0'-5'416'0,"0"2"-368"16,0-3-19-16,0 0-4 16,0-3-14-16,0 4-3 15,0 1-3-15,0-1-1 16,0 3-2-16,0 2-1 15,0 0 0-15,0 0-1 0,0 0 0 16,0 0 0-16,0 0 0 16,0 11 0-16,0 6 0 15,0 12 0-15,-4 5 0 16,-2 4 0-16,-1 4 0 16,0 2 0-16,0-2 1 15,-1 0-1-15,-1-3 0 16,-1-3 0-16,2-9 0 15,-1-2 0-15,5-5 0 16,2-6 0-16,-1-2 0 16,0-3-1-16,1 0-4 15,2-4-6-15,0 0-46 0</inkml:trace>
  <inkml:trace contextRef="#ctx0" brushRef="#br0" timeOffset="94300.2824">1964 10626 3830 0,'0'-2'120'15,"0"0"-72"-15,0-2-18 16,0 1-8-16,0 2-10 15,0 1-4-15,0 0-2 16,0 0-2-16,0 0-3 16,0 0 0-16,0 0 0 15,0 0-1-15,0 12 0 16,-6 4 1-16,2 6-1 16,-2 3 0-16,-1 1 1 15,1 3-1-15,-2-1 0 16,2-2 0-16,1-6 0 0,1-4 0 15,2-8 0 1,0-4 0-16,2-2 1 0,0-2-1 16,0 0 0-16,0 0 0 15,0 0 0-15,0-4 0 16,0-10 0-16,0-4 0 16,0-1 0-16,8-2 0 15,6 1-1-15,-1-2 1 16,2 2 0-16,-1 2 0 15,1 6-1-15,-1 1 1 16,-5 8 0-16,3 3 0 16,-4 0 0-16,1 0 0 0,3 3-1 15,-4 12 1-15,1-1 0 16,0 2 0-16,-2 2 0 16,0-1 0-16,-3 1 0 15,-2-3 0-15,-2-1 0 16,0-5 0-16,0 0 0 15,0-5 0-15,0-3 0 16,0-1 0-16,0 0 0 16,0 0 1-16,0-3 0 15,2-8-1-15,5-1 0 16,4-5 0-16,0 1-1 16,0 0 1-16,3 0 0 15,-1 3 0-15,-1 6-1 16,-2 0 1-16,-1 6 0 15,3 1 0-15,-4 0 0 16,3 0 0-16,-3 6 0 16,-2 6-1-16,-2 5 1 0,-4 4 0 15,0-1 0-15,0 2-1 16,0-1 1-16,0-1 0 16,0-3 0-16,-2-2 0 15,0-6-3-15,2-1-3 16,0-6-3-16,0-2-24 15,11 0-172-15</inkml:trace>
  <inkml:trace contextRef="#ctx0" brushRef="#br0" timeOffset="94734.3734">2396 10846 3841 0,'6'-4'137'0,"5"1"-106"16,3-4-7-16,1-1-6 15,3 0-10-15,1-3-1 16,-2-1-3-16,-1-1-2 16,-5 1 3-16,-5 0-2 15,-1 0-1-15,-5 3-1 16,0-2 0-16,0 2-1 0,0 2 1 15,-5 2-1-15,-3 2 0 16,-3 3 0-16,-1 0 0 16,-3 0-1-16,1 1 1 15,-1 12 0-15,-1 1-1 16,1 5 1-16,-1 1 0 16,1-1 0-16,1 0 0 15,5 0 0-15,3-3 0 16,3-2 0-16,3-3 0 15,0-2-1-15,0-3 1 16,16-1-1-16,4-2 0 16,2-3-1-16,16 0-3 15,-5 0-3-15,-4 0-41 0</inkml:trace>
  <inkml:trace contextRef="#ctx0" brushRef="#br0" timeOffset="95199.5713">2793 10761 3803 0,'0'-3'137'16,"0"-3"-91"-16,-3-2-22 15,-5 4-2-15,-2-1-12 16,-3 5-3-16,-3 0-3 0,-1 0-3 15,-1 0 0 1,-3 14-1-16,2 1 1 0,5 1-1 16,1 0 0-1,7 0 0-15,1-2 0 0,3 0 0 16,2-3 0-16,0 1 0 16,2-7 1-16,11-2-1 15,8-3-1-15,-2 0 0 16,4 0 1-16,-1-11-1 15,-5-1 0-15,-1 0 0 16,0 2 0-16,-5 0 1 16,-2 1-1-16,-3 4 1 15,2 1 0-15,-4 4 0 16,3 0 0-16,-3 0 1 16,-2 0 1-16,2 2 1 15,1 10 0-15,-3 2 0 0,1-1-2 16,-1-1-1-1,3 1 0-15,-3-3-1 0,6-7-6 16,-1-3-19-16,0 0-99 16</inkml:trace>
  <inkml:trace contextRef="#ctx0" brushRef="#br0" timeOffset="95594.4467">3033 10732 3677 0,'3'10'198'0,"-1"0"-112"0,0 2-40 15,2 2-23-15,-2-2-6 16,-2 0-7-16,0-2-4 16,0-4-2-16,0-2-2 15,0-2-1-15,0-2 5 16,0 0 0-16,0-2-4 15,0-10-1-15,0-5-1 16,0 0-1-16,5-3 0 16,9-1 0-16,-1 0 1 15,5 1-2-15,-3 0 0 16,1 3-1-16,-3 5 2 16,-1 7 0-16,-4 3 1 0,1 2 0 15,-2 0 0-15,0 12-1 16,-3 4 1-16,-2 2 0 15,0-1 0-15,1 0 0 16,-3-3-1-16,6-4-3 16,-1-5-5-16,4-5-21 0</inkml:trace>
  <inkml:trace contextRef="#ctx0" brushRef="#br0" timeOffset="95986.5953">3522 10601 3970 0,'0'-2'53'0,"0"2"-36"0,0 0-1 16,-11 0-12-16,-7 0-2 15,-3 0-2-15,2 2 0 16,0 7 1-16,4-1-1 15,4 0 0-15,2 2 0 16,3-3 0-16,6 4 0 16,0-1 0-16,0 2 0 15,8 1 0-15,7-2 0 16,6 3 0-16,-1 2 0 16,-3-2 0-16,-1 2 0 0,-5-2 0 15,-1-2 0 1,-8 0 0-16,-2 0 0 0,0-3 1 15,-16 0 4-15,-9-1-1 16,-2 2 0-16,-2-5-3 16,1 2 0-16,1-1-1 15,5-6-3-15,8 0-4 16,5 0-33-16</inkml:trace>
  <inkml:trace contextRef="#ctx0" brushRef="#br0" timeOffset="96619.4669">4177 10328 3943 0,'2'0'107'15,"-2"0"-92"-15,3 0-10 16,-1 3-3-16,2 15 2 0,0 5-1 16,-1 8 0-16,1 3-2 15,-2 5 0-15,0 0 0 16,-2 6-1-16,0-1 0 15,0 0 0-15,0-3 0 16,0-6 1-16,0-5-1 16,-2-6-1-16,-2-9-1 15,-5-6-7-15,3-6-26 16,-4-3-232-16</inkml:trace>
  <inkml:trace contextRef="#ctx0" brushRef="#br0" timeOffset="96797.9688">4068 10700 3906 0,'6'-4'121'15,"8"-3"-93"-15,1-2-18 16,8-2-4-16,-1 2 1 16,2 3-5-16,1 0-1 15,-1 0-1-15,10-5-1 16,-5 4-9-16,-2-6-67 0</inkml:trace>
  <inkml:trace contextRef="#ctx0" brushRef="#br0" timeOffset="97279.3882">4506 10287 3928 0,'3'0'103'16,"0"0"-88"-16,-1 6-7 0,2 12 0 15,-2 8-2-15,0 4-3 16,-2 4 0-16,3 4 1 16,-3 2-2-16,0 0-1 15,0 5 0-15,0-5-1 16,0-2 1-16,0-6-1 15,0-8 0-15,0-4 0 0,0-8 0 16,0-7 0-16,0 0 0 16,0-5 0-16,0 0 0 15,0 0 1-15,2-5-1 16,6-9 0-16,6-7 0 16,1 1 0-16,4-3 0 15,1 4 0-15,-1 3 0 16,-2 4-1-16,-2 6 1 15,-1 6 0-15,-4 0 0 16,-1 0-1-16,1 10 1 16,-6 7 0-16,-2 7-1 15,-2 1 1-15,0 1 0 16,0 0 0-16,-2-4-1 16,-2-2-1-16,1-4-4 0,3-10-4 15,7-4-39-15,10-2-607 16</inkml:trace>
  <inkml:trace contextRef="#ctx0" brushRef="#br0" timeOffset="97721.0496">5011 10706 3868 0,'6'-8'100'15,"1"-1"-56"-15,0-4-19 16,-3 1-7-16,-2 2-10 0,-2-1-2 15,0 1-1 1,0 3-1-16,-2 3-2 0,-12 1-2 16,-1 3 0-1,-3 0 0-15,1 0-1 16,-1 14 1-16,-3 5 0 0,6 3 0 16,-3 4 0-16,5 2 0 15,2-2 0-15,4 0 0 16,4-6 0-16,3-4-1 15,0-8-1-15,17-6 0 16,4-2 2-16,4 0 0 16,4-7-1-16,-2-7-1 15,-5 2 0-15,-1-1 2 16,-8 1-1-16,-5 2 1 16,-3 4 0-16,-3 1 0 0,1 2 0 15,-3 3 0-15,0 0-1 16,0 0 1-1,0 0 0-15,0 10 0 0,0 3 1 16,0-4-1-16,0 3 0 16,0-7-2-16,0-2-8 15,0-3-29-15</inkml:trace>
  <inkml:trace contextRef="#ctx0" brushRef="#br0" timeOffset="98061.0739">5334 10289 3949 0,'2'-2'91'16,"0"2"-75"-16,-2 0-9 15,0 0-3-15,0 10-2 16,0 12 4-16,0 6-2 15,0 6-2-15,-6 3 0 16,-4-2-1-16,4 5-1 16,-1 2 1-16,-1-2-1 15,0 0 0-15,4-3 0 16,4-5 0-16,0-10 0 16,0-4 0-16,2-7 0 15,12-2 0-15,3-6 0 0,4-3-1 16,-1 0-1-16,6 0-2 15,-8-3-6-15,-2-6-53 0</inkml:trace>
  <inkml:trace contextRef="#ctx0" brushRef="#br0" timeOffset="98451.231">5251 10608 3803 0,'0'0'158'0,"0"0"-118"0,0 0-8 15,11 0-15-15,3 0-11 16,3-2-2-16,2-3 1 15,1 1-1-15,2 1-2 16,0-4 0-16,3 0 1 16,-3-2 0-16,-2 3-2 15,-6 1-1-15,-4 0 1 16,-3 3-1-16,-5 2 0 16,0 0 0-16,-2 0 0 0,0 0 0 15,0 0-1-15,0 0-4 16,0 0-3-16,0 0-10 15,0 0-7-15,0 0-15 16,0 2-123-16</inkml:trace>
  <inkml:trace contextRef="#ctx0" brushRef="#br0" timeOffset="100292.2371">5851 10689 3874 0,'0'0'118'0,"0"0"-84"15,0 0-7-15,0 0-12 0,0 0-7 16,0 0-3-16,0 0-3 15,0 0-1-15,0 0 1 16,0 0-1-16,0 0-1 16,0 7 0-16,0 5 1 15,-9 2-1-15,-2 2 0 16,-2 4 0-16,-3 0 0 16,-2 2 0-16,-4 2 0 15,2-2 0-15,-7 6-2 16,10-5-11-16,3-10-379 0</inkml:trace>
  <inkml:trace contextRef="#ctx0" brushRef="#br0" timeOffset="104570.2001">731 11614 3973 0,'0'0'52'0,"0"0"-32"16,0 0-2-16,0 0-9 16,0 0-2-16,0 0-4 15,0 0-1-15,0 0-1 16,0 0 1-16,0 0-2 0,0 0 1 16,0 0-1-16,0 0 0 15,0 0 0-15,0 0 0 16,0 8 0-16,0 5-1 15,0 4 1-15,0 7 0 16,0 7 0-16,0 1 0 16,0 5 0-16,0 6 0 15,0-2 0-15,-7 3 0 16,-2-5 0-16,2-6 0 16,3-8 0-16,2-4 0 15,-1-8 0-15,3-2-1 16,0-9 0-16,0 4 0 15,0-6-3-15,0 0-3 16,7-7-11-16,2-6-199 0</inkml:trace>
  <inkml:trace contextRef="#ctx0" brushRef="#br0" timeOffset="104840.5922">749 11418 3856 0,'4'-4'159'0,"5"0"-138"15,2 1-15-15,2 1-4 16,0 2-2-16,1 0-8 16,-3 0-23-16,-2 0-84 0</inkml:trace>
  <inkml:trace contextRef="#ctx0" brushRef="#br0" timeOffset="105888.5683">1214 11606 3375 0,'0'0'528'16,"3"0"-461"-16,-1 0-32 15,2 0-11-15,-2 0-4 16,-2 0-9-16,2 0-2 16,-2 0-2-16,0-2-3 15,0-1-1-15,0-2-2 16,2-2 1-16,2-2-1 0,-4-2-1 16,0 0 1-1,0-1-1-15,0-2 0 0,0 2 0 16,0-2 0-1,-10 2 0-15,1 3 0 0,-1 0 0 16,-2 5 0-16,3 3-1 16,-2 1 1-1,2 0-1-15,0 0 0 0,-2 0 0 16,0 0 0-16,0 5 0 16,2 4 1-16,2 3 0 15,0 1-1-15,3 0 1 16,4 7 0-16,0-1 0 15,0 5 0-15,0 0 0 16,0 6 0-16,0 1 0 16,0 3 0-16,0 1 0 0,0 4 0 15,0 1 0-15,0 1 0 16,0-3 0-16,0-3 0 16,0-4 0-16,0-7 0 15,0-7 0-15,0-3 0 16,0-2 0-16,0-4 0 15,0 0 0 1,0-4 0-16,0 0 0 0,0-4 0 16,0 2 0-16,0-2 0 15,0 0 0-15,0 0 0 16,0 0 0-16,0 0-1 16,0 0-7-16,-2 0-9 15,0 0-76-15</inkml:trace>
  <inkml:trace contextRef="#ctx0" brushRef="#br0" timeOffset="106163.4411">1000 11865 3539 0,'0'0'452'0,"0"0"-420"15,7-5-14-15,9 0-1 16,3-3-9-16,6 0-5 16,6-2-1-16,3-3-2 0,-3 4-2 15,-2-9-6-15,-9 4-18 16,-7 2-62-16</inkml:trace>
  <inkml:trace contextRef="#ctx0" brushRef="#br0" timeOffset="106806.354">789 11437 3827 0,'0'0'117'15,"0"0"-74"-15,0 0-21 16,0 0-14-16,0 0 3 16,0 0 4-16,0 2-3 15,0 7-7-15,2 1 0 16,0 0-1-16,-2 4-3 15,0 4 1-15,0 0 0 16,0 2 0-16,0-3-1 0,-4 3 0 16,-1-6-1-16,1-5 0 15,4 1 0-15,0-4 1 16,0-2-1-16,0-1 0 16,0-2 0-16,0 1-2 15,0-2-3-15,0 2-2 16,-2 0-6-16,-3 3-6 15,2-3-60-15</inkml:trace>
  <inkml:trace contextRef="#ctx0" brushRef="#br0" timeOffset="109726.1886">2253 11860 3862 0,'0'0'94'16,"0"-3"-63"-16,0-1-2 15,0 2-9-15,-2-2-9 16,2 3-1-16,0 1-3 0,-2 0-1 16,2 0-2-16,0 0 0 15,0 0-1-15,0 0-2 16,0 0 0-16,0 0 0 16,-3 0 0-16,3 0-1 15,-2 0 0-15,-2 0 0 16,0 9 0-16,-4 8 0 15,2 2 0-15,1 3 0 16,1 2 0-16,2-4 0 16,2-1 0-16,0-2 0 15,0-2 0-15,0-4 0 16,2-3-1-16,7-1 1 16,-1-6-1-16,4-1 1 15,-1 0 0-15,3 0 0 16,-1-10 0-16,3-2 0 0,-1-4 1 15,-1 0-1-15,-1-1 0 16,-2-3 0-16,-2 3 0 16,0-1 0-16,-5 2 0 15,1 6 0-15,-1 2 0 16,-2 5 0-16,-2 3 0 16,0 0 0-16,3 0-1 15,-3 3 1-15,2 11 0 16,0 2 0-16,1 6 0 15,-1 1 0-15,0 0-1 0,-2 3 1 16,0 0 0-16,0 3 0 16,0-1 0-16,-2-2 0 15,-10 2 0 1,1-4 0-16,-2-2 0 0,-1-4 0 16,1-4 0-16,2-4 0 15,0-2 0-15,-2-5 0 16,1 2 0-16,1-5 0 15,0 0 0-15,2 0 0 16,0 0 0-16,3 0-2 16,-2 0-4-16,8-12-3 15,0 0-21-15,0-3-138 0</inkml:trace>
  <inkml:trace contextRef="#ctx0" brushRef="#br0" timeOffset="110239.382">2685 11901 3444 0,'-6'0'471'0,"-3"3"-429"15,0 6-29-15,-2 3 1 16,0 0 4-16,2 2-7 16,2 2-2-16,0 0-4 15,5 0-1-15,2-2-2 16,0 0-1-16,0-4 0 15,0-1-1-15,4-4 1 16,6-2 0-16,3-3 11 16,0 0-4-16,5 0-4 15,0-6-1-15,-2-5-2 16,0-1 0-16,-1-3 1 16,-7-2-2-16,2 0 2 15,-6 0-1-15,-2-1 1 16,-2 2-1-16,0 2 0 0,0 4 0 15,0 2-1-15,0 6 0 16,0 2-1-16,0 0-3 16,0 0-3-16,0 0-1 15,0 4-9-15,0 5-11 16,0-6-73-16</inkml:trace>
  <inkml:trace contextRef="#ctx0" brushRef="#br0" timeOffset="110724.534">3013 11831 3613 0,'0'6'230'0,"0"4"-146"15,0 3-36-15,0 4-16 16,0 3-16-16,0-2-5 16,0 0-6-16,4-4-2 15,4-6-1-15,0-1 0 16,1-5 1-16,3-2 9 16,3 0-5-16,1-5-5 15,-1-10-2-15,3 1 0 16,-3-1-1-16,-3-2 1 0,-1 4 0 15,-5 0 0-15,1 4 0 16,-5 1 0 0,0 6 0-16,1 0 0 0,-3 2 1 15,0 0-1-15,0 0-2 16,0 4 2-16,0 10 1 16,0 4 1-16,0 2 0 15,0 0 0-15,-7 0 0 16,3-2-1-16,-1-2 0 15,1-4 0-15,2-2-1 16,0-2 0-16,2-2 0 16,0-1-1-16,0-5-6 0,0 0-5 15,6 0-76-15</inkml:trace>
  <inkml:trace contextRef="#ctx0" brushRef="#br0" timeOffset="111633.563">3947 11807 3952 0,'0'-6'69'0,"-6"2"-47"16,-6 1-9-16,-5 2-8 15,-6 1-1-15,-1 0-1 16,-3 12-1-16,1 4 1 0,-1 3-1 16,4 1 0-16,5 1-1 15,5-1-1-15,5 0 1 16,0 0-1-16,6-2 0 15,2-1 0-15,0-2 1 16,0-1-1-16,16-2 0 16,7-2 0-16,0-2 0 15,6-4 0-15,3-4 0 16,-3 0-4-16,13 0-4 16,-8-10-30-16,-5-4-186 0</inkml:trace>
  <inkml:trace contextRef="#ctx0" brushRef="#br0" timeOffset="112172.203">4253 11472 3923 0,'0'6'82'0,"0"1"-65"16,0 10 5-16,0 3-9 15,0 8-7-15,0 4-2 0,-3 7-1 16,-3 4-1 0,0 5 1-16,0 3-2 0,2-3 0 15,2-2-1 1,2-5 0-16,0-9 0 15,0-7 1-15,0-11-1 0,0-4 1 16,0-8-1-16,0 0 0 16,0-2 1-16,0 0 0 15,4 0-1-15,4-10 0 16,0-8 0-16,3-2 0 16,5-6 0-16,-1 0 0 15,3 3-1-15,0 2-1 16,-2 7 1-16,-1 5 1 15,-3 7 0-15,-2 2-1 0,-1 0 1 16,3 5-1-16,-4 10 1 16,1 8 0-16,1-1-1 15,-4 4 1-15,-4-1 0 16,0-2 1-16,-2 0-1 16,0-6 0-16,0-2 0 15,0-6-1-15,-2-1-2 16,2-4-3-16,0-4-18 15,0 0-156-15</inkml:trace>
  <inkml:trace contextRef="#ctx0" brushRef="#br0" timeOffset="112617.2008">4722 11823 3929 0,'0'0'80'15,"0"0"-57"-15,0 0-10 16,0 0-8-16,-8 8-2 16,-3 8 0-16,-3 2 1 15,3 4-1-15,1 0-1 16,2-1-1-16,6 0 0 15,2-5 0-15,0-2 0 16,0-4 0-16,5-2-1 16,8-6 1-16,2-2 0 15,4 0 2-15,1 0-1 0,-3-5-1 16,-1-10 0-16,-3 1 0 16,-8-2 0-16,-2-2 0 15,-3 0 0-15,0 0 0 16,-3 2 0-16,-8 2-1 15,0 7 0-15,-1 0-1 16,4 5 0-16,-3 2-1 16,1 0-2-16,2 9-2 15,3 8-2-15,5-3-14 16,0-4-103-16</inkml:trace>
  <inkml:trace contextRef="#ctx0" brushRef="#br0" timeOffset="113159.3918">4908 11883 3907 0,'-2'0'84'15,"2"0"-68"-15,-3 0-13 16,-3 0-2-16,-1 4 4 0,-1 6 2 16,-4 2 1-1,3 2 0-15,3 2-2 0,-1-2 2 16,5 0-6-16,2 0 0 16,0-2-1-16,0-2 0 15,0-3 0-15,7-4 0 16,1-1 4-16,3-2 0 15,1 0-2-15,-2 0-1 16,4-5-1-16,-3-8 0 16,2 1 0-16,-1-2-1 15,-1 0 1-15,-3 0-1 16,0-2 0-16,-2 2 0 16,-1-1 0-16,-3 4 0 15,-2 1 0-15,0 0 0 16,0 3 1-16,0 4-1 0,0-1 0 15,0 4 0-15,0 0 0 16,-5 0 0-16,-3 0-1 16,-2 0 1-16,2 0-1 15,1 0-2-15,1 2-1 16,0 3 1-16,4-2-1 16,0-1-2-16,0 0-8 15,2-2-3-15,0 0-17 16,0 0-55-16</inkml:trace>
  <inkml:trace contextRef="#ctx0" brushRef="#br0" timeOffset="113812.59">5420 11708 3885 0,'0'-5'148'16,"0"0"-127"-16,0 1-10 16,0 0-1-16,-2 0-5 15,-7 2-4-15,-3 2 0 16,-5 0 0-16,2 0-1 15,-5 0 1-15,2 5-1 16,3 2 0-16,4 4 0 16,1-1 0-16,4-2 0 15,4 2 0-15,2-1 0 16,0 1 0-16,0 1 0 0,4-1-1 16,7 0 1-16,0-1 0 15,2-1-1-15,-1 2 1 16,-3 1 0-16,-1-1 0 15,2 3 0-15,-6-2 0 16,1 1 0-16,-5 2 0 16,0-2 0-16,0 2-1 15,0-2 1-15,-3 0 0 16,-10-2 0-16,-3 2 0 16,-2-2 0-16,-1 1 0 15,1-4 0-15,5 1 0 16,1-3 0-16,5-2-3 15,7-3-5-15,0 0-16 16,0 0-158-16</inkml:trace>
  <inkml:trace contextRef="#ctx0" brushRef="#br0" timeOffset="115634.3867">5692 11853 3917 0,'0'0'111'15,"0"0"-87"-15,0 0-11 16,0 0-4-16,0 0-4 16,0 0-3-16,0 0-1 15,0 0 0-15,0 0 0 16,0 0-1-16,0 0 0 15,8 0 0-15,2 0 0 16,9 0 0-16,-2 0 0 0,8 0 1 16,-1 0-1-1,3 0 0-15,-2-4 0 0,-3-5 0 16,-4 2 0-16,-5-1 0 16,1-5 0-16,-4 2 0 15,-3-1 1-15,0-2-1 16,-4 0 0-16,-3 1 0 15,0 0 1-15,0 3-1 16,-8-3 0-16,-5 6 0 16,-1-2 0-16,-3 6 0 15,1 0 0-15,-1 3 0 16,3 0-1-16,1 3 1 16,2 9-1-16,1 1 1 15,2 4 0-15,1 2 0 16,3 3 0-16,4 0 0 0,0 5 0 15,0-3 0 1,0-1 0-16,9 2 0 0,1-4 0 16,9-6 0-16,1-5 0 15,4-3 0-15,3-6 0 16,4-1-1-16,20 0 0 16,-7 0-7-16,-3-7-28 0</inkml:trace>
  <inkml:trace contextRef="#ctx0" brushRef="#br0" timeOffset="116183.5627">6738 11610 3708 0,'0'-2'289'16,"2"2"-252"-16,-2 0-21 15,0 0-8 1,3 0-4-16,-3 5 1 0,0 6-1 16,0 7 0-16,0 2 0 15,0 0-3-15,2 5 0 16,2-2-1-16,0 0 0 16,2 0 0-16,0-2 1 15,1-6-1-15,-1-2 0 16,-2-5 0-16,4-8 0 15,-4 0 2-15,3 0 0 16,1-10-2-16,4-6 1 16,-1-4-1-16,0-2 0 0,0-3 0 15,-2 3 0-15,0-2 0 16,0 2 0-16,-2 0 0 16,-1 2-1-1,-4 5 0-15,0 8 0 0,-2 5-1 16,0 2-7-16,0 0-24 15,0 4-16-15</inkml:trace>
  <inkml:trace contextRef="#ctx0" brushRef="#br0" timeOffset="116747.3697">7302 11733 3874 0,'0'0'118'0,"0"0"-99"16,0-3-5-16,0-2 5 15,0-2-8-15,0 1-5 16,0-1 0-16,-5 0-2 15,-3 2-2-15,-5 1-1 16,-5 1-1-16,-1 3 0 16,-2 0 0-16,0 0 0 15,-1 14 0-15,5 3 0 16,0 1 0-16,5 3-1 16,4 3 1-16,6 3 0 0,2-3 0 15,0 0 0-15,0-7 0 16,16-4-1-16,4-9 1 15,2-4 0-15,3 0 0 16,-1-4-1-16,-1-9 1 16,-4-4 0-16,-3-1-1 15,-3-3 1-15,-3 3-1 16,-4 0 1-16,-1 5 0 16,-1 0 0-16,-4 6 0 15,2 3 0-15,-2 4 0 16,0 0 0-16,2 0 0 15,-2 10 0-15,0 5-1 16,0 8 1-16,0-2 1 0,0 1-1 16,0 1 0-16,0-5 0 15,5-4-2-15,6-12-9 16,0-2-14-16,3 0-175 16</inkml:trace>
  <inkml:trace contextRef="#ctx0" brushRef="#br0" timeOffset="117075.603">7523 11319 3918 0,'2'0'109'15,"0"0"-99"-15,1 4-1 16,1 12 2-16,-2 6-3 16,-2 7-3-16,0 3-1 15,0 6-1-15,0 4 0 16,0 4-2-16,0 2-1 16,0-2 0-16,0-2 1 15,0-4-1-15,0-8 0 16,0-3 0-16,2-9 0 15,5-4-2-15,4-5-6 16,0-5-11-16,1-3-94 0</inkml:trace>
  <inkml:trace contextRef="#ctx0" brushRef="#br0" timeOffset="117580.559">7756 11664 3858 0,'0'3'89'0,"-2"9"-49"0,-4 3-6 15,-1 8-12-15,1 0-11 16,-2 4-6-16,6 0-1 16,2-2-2-16,0-5 0 15,0-6-1-15,6-4 0 16,9-8 0-16,7-2 0 16,1 0 0-16,3 0-1 15,-2-12 0-15,1-4-1 16,-5-5 0-16,-4 2 0 15,-5-5 0-15,-4 2 1 16,-3 0-2-16,-2 1 1 16,-2 6 1-16,0 4 1 15,0 8 1-15,0 3-1 16,0 0-1-16,0 0 0 0,0 11 0 16,0 6 0-16,0 2 0 15,0 2 0-15,0-1 0 16,0-2 1-16,0-2-1 15,0-5 0-15,7-2-2 16,4-5-8-16,5-4-46 0</inkml:trace>
  <inkml:trace contextRef="#ctx0" brushRef="#br0" timeOffset="118015.5702">8263 11733 3858 0,'16'-8'93'0,"1"-3"-61"16,6 0-1-16,1-3-4 15,-4-3-12-15,0 1-6 16,-4 0-4-16,-5 2 0 15,-2 1 0-15,-7-2-3 16,-2 3-1-16,0 2 1 16,0 0-2-16,-11 2 0 15,-5 5 1-15,1 3-1 0,-3 0-1 16,0 0 1 0,-2 9 0-16,0 9 0 0,0 6 0 15,0 3 0-15,2 2 0 16,0 5 0-16,2 0 0 15,5 1 0 1,3-2 0-16,3-2 0 0,5-5 0 16,0-9 0-16,7-2 0 15,15-9 0-15,4-2 0 16,6-4 0-16,2 0-1 16,10-4-2-16,-6-8-26 15,-7-2-565-15</inkml:trace>
  <inkml:trace contextRef="#ctx0" brushRef="#br0" timeOffset="118533.8007">9006 11642 3777 0,'-8'0'181'16,"0"0"-158"-16,-3 0-7 15,-3 0 6-15,1 8-6 16,-1 6-7-16,3 1-1 0,0 2-5 15,4 1-2-15,0 3 1 16,3-3-1-16,4 2 1 16,0-4 0-16,0-3-2 15,0-1 2-15,7-3-1 16,11-7 0-16,4-2 0 16,0 0 0-16,5-2-1 15,-5-12 0-15,1-1 0 16,-4-3 1-16,-5 0-1 15,-3-1 1-15,-7-2 1 0,-1-1 0 16,-3 5 0 0,0 0 0-16,-3 5-1 15,-10 4-1-15,-3 6 0 0,-1 2 0 16,-1 0 0 0,3 0-1-16,1 10-2 0,3 0-1 15,5 3 0-15,0 0-6 16,6-5-44-16</inkml:trace>
  <inkml:trace contextRef="#ctx0" brushRef="#br0" timeOffset="119040.1143">9544 11284 3906 0,'0'-12'74'0,"0"-3"-40"16,0-2-8-16,0 3-11 15,-6-1-5-15,-3 1-4 16,-3 4-2-16,4 3-2 15,-3 0 0-15,-1 7-1 16,1 0-1-16,-1 0 0 16,-5 0 0-16,5 9 0 0,0 9 0 15,1-1 0-15,2 5 0 16,2 6 0-16,5 2 0 16,2 5 1-16,0 5-1 15,0 0 0-15,0 6 1 16,6 0-1-16,2 0 0 15,-2 2 0-15,-2-4 0 16,3-2 0-16,-5-4 0 16,0-4 0-16,1-7 0 15,-3-8 0-15,0-2 0 16,0-7 0-16,0-2 0 16,0-5 0-16,0-3-1 15,0 0-3-15,0 0-4 16,0 0-12-16,0-9-183 0</inkml:trace>
  <inkml:trace contextRef="#ctx0" brushRef="#br0" timeOffset="119292.0511">9315 11568 3953 0,'0'-4'83'0,"0"2"-66"16,0 0-2-16,0 0-6 15,0-1-5-15,11 3-2 0,9 0-2 16,7 0 0-16,2 0 0 16,-3 0 0-16,-1 0-3 15,4 0-7-15,-4 0-24 16,-3 0-99-16</inkml:trace>
  <inkml:trace contextRef="#ctx0" brushRef="#br0" timeOffset="119847.5753">10165 11446 3924 0,'0'0'95'0,"0"2"-85"0,2 0 6 15,2-1-4-15,5 6-3 16,7 3 1-16,3 2-5 15,4 2-3-15,4 3 0 16,2 4-1-16,0-1 0 16,-2 4 0-16,-3 1-1 15,0 0 0-15,-4 1 0 16,-1-2 0-16,-2 0 0 16,1-2 0-16,-3-1 0 15,1-1 0-15,-3 0 0 16,-1-5 1-16,-3 1-1 15,-3-1 0-15,-4-5 0 0,0-2-1 16,-2-4-1-16,0-2-2 16,0-2-5-16,0-2-5 15,0-12-93-15</inkml:trace>
  <inkml:trace contextRef="#ctx0" brushRef="#br0" timeOffset="120328.5934">10503 11426 3869 0,'-2'1'88'0,"0"2"-63"16,-6 4 9-16,4 4-9 16,-4 5-8-16,-1 5-7 15,-1 5-4-15,0 6-1 16,-1 3-3-16,-5 2-1 15,-2 4 0-15,0 1-1 16,0-1 0-16,1-5 0 0,1-2 0 16,5-9 0-16,2 1 0 15,0-7 0-15,2-3 0 16,3 0 1-16,-3-2-1 16,3-4 0-16,2-1 0 15,0-2 0-15,-1-3 0 16,3-2 0-16,0-2 0 15,0 0-1-15,0 0 0 16,0 0-5-16,3 0-3 16,5 0-36-16</inkml:trace>
  <inkml:trace contextRef="#ctx0" brushRef="#br0" timeOffset="121859.5723">11284 11598 3881 0,'0'-2'129'15,"0"2"-98"-15,0 0-14 16,0 0-9-16,0 0-3 15,0 0-3-15,0 0 1 16,0 0 0-16,-3 0-2 16,0 0 0-16,-1 12 0 15,0 2-1-15,0 4 1 16,1 1-1-16,3 1 0 16,0 1 0-16,0-3 0 15,0-1 0-15,5-4 0 16,5-3 1-16,7-3-1 15,0-5 0-15,3-2-1 0,1 0 1 16,1 0 0-16,-5-11 0 16,-1-1 0-16,-5-2 0 15,-2 2 0-15,-2 1 0 16,-4 0-1-16,-1 8 1 16,-2-1 0-16,0 4 0 15,0 0 0-15,0 0-1 16,0 5 0-16,0 9 1 15,0 3 0-15,2 1 0 16,4-5 0-16,1-1 0 0,5-4 0 16,3-4 0-1,1-4 0-15,1 0 1 0,-1 0-1 16,1-1 0-16,-3-11 1 16,-3-2-1-16,-5-2 0 15,-1 0 0-15,-2-2 0 16,-3-1 1-16,0 3-1 15,0 0 0-15,0 4 0 16,0 0 0-16,2 2 0 16,2 2 0-16,3 2-1 15,6 3-4-15,1 0-8 16,-1 1-68-16</inkml:trace>
  <inkml:trace contextRef="#ctx0" brushRef="#br0" timeOffset="122492.4539">11849 11343 3850 0,'0'17'97'15,"-2"6"-53"-15,2 6-22 16,0 5-6-16,0 2-8 15,0 0-1-15,0 1-2 16,0 4-1-16,0-2-2 16,0-3 0-16,0-7-1 15,0-3-1-15,0-5 0 16,0-7 0-16,0-8 1 16,0-2-1-16,0-4 1 15,0 0 5-15,0 0 0 16,0-4-3-16,0-9-2 15,0-2 0-15,0-6-1 16,11-1 0-16,3-1 0 16,-1 2 0-16,3 2-1 15,-1 0 0-15,-1 6 0 0,-3 6 1 16,-3 5 0-16,0 2-1 16,0 0 0-16,-1 0 1 15,-1 14-1-15,0 6 1 16,-4 4 1-16,0 6 0 15,-2 0 0-15,0-1-1 16,0-1 1-16,0-2-1 16,0-7 0-16,0 0-1 15,13-13-3-15,-1-3-8 16,1-3-42-16</inkml:trace>
  <inkml:trace contextRef="#ctx0" brushRef="#br0" timeOffset="122709.8664">12217 11606 3489 0,'0'9'422'16,"0"4"-356"-16,0 3-29 15,0 4-16-15,6 2-7 16,0-1-10-16,-2 1-2 15,-2-4-1-15,0-4 0 0,-2-4-1 16,3-10-12 0,-3 0-20-16,0 0-154 0</inkml:trace>
  <inkml:trace contextRef="#ctx0" brushRef="#br0" timeOffset="122875.453">12287 11488 3842 0,'11'0'113'0,"4"0"-85"16,9 12-28-16,-1-1-3 16,-3 0-159-16</inkml:trace>
  <inkml:trace contextRef="#ctx0" brushRef="#br0" timeOffset="123146.2141">12609 11558 3943 0,'0'0'67'16,"0"0"-48"-16,-2 0-9 15,-13 2-1-15,-1 2-2 16,-1 4-1-16,-1 4-2 0,-3 2-1 15,4 2-1 1,1 6-1-16,5 1 0 0,5 0 0 16,6 0-1-1,0-6 1-15,0 0-1 0,21-5 1 16,6-5 0-16,4-2-1 16,12-5-4-16,-7 0-8 15,-9-7-55-15</inkml:trace>
  <inkml:trace contextRef="#ctx0" brushRef="#br0" timeOffset="123723.2809">12797 11263 3735 0,'2'0'230'0,"1"6"-199"16,1 4 0-16,0 8-11 16,1 3-10-16,1 4-4 15,-1 8-1-15,-1 1-2 16,1 4 0-16,-1 2-1 15,-1 2 0-15,1-3-1 16,-2-2 0-16,2-5-1 0,1-8 0 16,-1-6 0-1,-1-5 0-15,1-10 1 0,1-3-1 16,-1 0 1 0,3 0 1-16,2-16-2 0,2-4 0 15,2-4 0-15,1 1 0 16,1-4 0-16,1 3 0 15,-1 5 0-15,-1-1 0 16,-5 8 0-16,-3 5 0 16,1 5 0-16,-2 2 0 15,1 0 0-15,3 6 0 16,-3 12 0-16,4 2 0 16,-3 3 0-16,-1 0 1 15,1-1-1-15,-3-3 0 0,1-5 0 16,-3-2 0-16,0-3 0 15,-2-4 0-15,3 1 0 16,-3-5 0-16,0 1-1 16,4-2-2-16,2 0-10 15,-1 0-70-15</inkml:trace>
  <inkml:trace contextRef="#ctx0" brushRef="#br0" timeOffset="125427.4324">13764 11654 3931 0,'0'-4'92'0,"2"-2"-66"15,0 0-13-15,1-2-3 16,-3 0-4-16,0-1-3 0,0 0-2 16,0 1 1-16,0 1-1 15,0-2 0-15,0 1-1 16,0 2 1-16,0-2-1 15,-11 0 0-15,-4 4 0 16,-4 1 0-16,-7 3 0 16,-3 0 0-16,-3 9 0 15,1 7 0-15,4 5 0 16,3-2 0-16,6 1 0 16,4 2 0-16,6 1 0 15,3 0-1-15,5-1 1 16,0 0-1-16,0-4 1 15,7-1-1-15,18-5 1 0,6-5 0 16,7-4 0 0,2-3 0-16,2 0 0 0,-2-6-1 15,-9-6 1-15,-4-2 0 16,-9-3 0-16,-5 2 0 16,-4-1 0-16,-4-1 0 15,0 3 0-15,-1 1 0 16,-2 7 0-16,0-2 0 15,-2 5 1-15,0 3-1 16,0 0 0-16,0 0 0 16,0 4-1-16,0 8 1 15,0 5 0-15,0-1 0 16,-2 1 0-16,-2 1 0 16,-1-2 0-16,3-4 0 15,2-1 0-15,0-5 0 0,0 0-1 16,0-6-2-16,15 0-8 15,1 0-49-15</inkml:trace>
  <inkml:trace contextRef="#ctx0" brushRef="#br0" timeOffset="125732.2127">14050 11682 3321 0,'0'11'575'16,"0"-1"-496"-16,0 1-39 0,0 1-12 15,0-1-13-15,0-5-6 16,0-2-5-16,0-4 2 16,0 0-1-16,0 0 0 15,0-4-4-15,2-10-1 16,5-5 0-16,1 2 0 15,1-4 0-15,3-1 0 16,3 0 0-16,1 2-1 16,4 1-1-16,4-2-3 15,-6 5-10-15,0 4-86 0</inkml:trace>
  <inkml:trace contextRef="#ctx0" brushRef="#br0" timeOffset="126215.4651">14364 11633 3856 0,'15'0'104'16,"8"0"-64"-16,6-5-14 16,6-8-12-16,2 2-2 15,-4-1-6-15,-2 0 0 16,-9 0-1-16,-4-1-2 15,-9 1 3-15,-5 3-3 16,-4 1-1-16,0 0-1 16,0 1 0-16,0 4 0 15,0 1-1-15,0 2 0 0,-9 0 0 16,-2 0 0-16,0 8-1 16,-4 7 1-16,-1-1 0 15,-2 1 0-15,2 3 0 16,-1 0 0-16,3 1 0 15,3 1 0-15,-1-3 0 16,6 4 0-16,2-3 0 16,2 0 0-16,2-4 0 15,0 0 0-15,0-5 0 16,8-2 0-16,6-4 1 16,5-3-1-16,4 0 0 15,2 0 0-15,2 0 1 16,-3 0-1-16,-2 0-1 0,-4 0 1 15,-3 0-2-15,-1 0 1 16,-1-1-5-16,5-5-8 16,1-1-41-16,-6 0-186 15</inkml:trace>
  <inkml:trace contextRef="#ctx0" brushRef="#br0" timeOffset="127499.1976">15537 11529 3843 0,'0'-3'161'16,"2"-1"-132"-16,-2 2-9 15,0-1-7-15,0-3-6 16,0 5-2-16,0-1-2 16,0 0-1-16,0 2-1 15,0-2 1-15,0 2-1 16,0-2-1-16,0 2 1 15,-12 0-1-15,-3 0 0 16,-3 0 0-16,-1 0 0 0,-2 6 0 16,3 6 0-1,3 0 0-15,-1 2 0 0,3 2 0 16,-1 0 0-16,3 2 0 16,0-1 0-16,6-2 0 15,3 4 0-15,2-6 0 16,0 3-1-16,2-3 1 15,16-4 0-15,7-2 0 16,8-4 0-16,5-1 0 16,3-2-1-16,-1 0 1 15,-5 0-1-15,-4 0-1 16,7-7-7-16,-11-6-12 16,-5-4-93-16</inkml:trace>
  <inkml:trace contextRef="#ctx0" brushRef="#br0" timeOffset="127904.1133">15835 11194 3717 0,'2'0'245'0,"-2"0"-202"16,3 0-33-16,-3 0-5 0,2 0 3 15,0 6 1-15,1 3 2 16,-1 8-1-16,0 4-3 16,0 4-2-16,2 3-2 15,1 0 0-15,-1 4-1 16,3 0-1-16,-4-1 0 15,1 2-1-15,-2-1 1 16,0-3-1-16,0-3 0 16,0-5 0-16,3-5 0 15,-3-4 1-15,3-3-1 16,-3-4 0-16,1-1-1 16,1-1-1-16,0-2-2 0,5-1-3 15,0 0-17 1,0 0-90-16</inkml:trace>
  <inkml:trace contextRef="#ctx0" brushRef="#br0" timeOffset="128564.5773">16281 11471 3853 0,'0'-7'116'0,"0"3"-70"16,0 0-23-16,0-1-8 0,-9 4-8 15,-2 1-2 1,-2 0-2-16,-4 0-1 0,2 8 0 15,-1 6-1-15,3 4 0 16,0 2-1-16,2 4 1 16,2 0-1-16,3 2 1 15,-2-2 0-15,8-2-1 16,0-4 0-16,0-4 1 16,5-4 0-16,13-6-1 15,4-4 1-15,5 0 0 16,2 0-1-16,0-4 0 15,-2-6 0-15,-3-4 0 16,-6-1 0-16,-2-4 1 16,-7 1-1-16,-3 0 1 15,-6 0 1-15,0 4-1 0,0 2 0 16,0 4-1-16,0 2 0 16,0 4 0-16,-4 2 0 15,-3 0 0-15,0 0-1 16,3 0-1-16,1 5 0 15,3 4-3-15,0-3-9 16,5-4-97-16</inkml:trace>
  <inkml:trace contextRef="#ctx0" brushRef="#br0" timeOffset="128986.2601">16725 11446 3942 0,'0'-4'66'0,"0"1"-46"15,-8 1 2-15,-5 1-12 16,-3 1-5-16,1 0-2 16,-3 0-3-16,1 0 1 15,1 1-1-15,5 8 0 16,0 1 1-16,6-1-1 15,3 4 0-15,2-1 1 0,0 0-1 16,0 3 0 0,14-2 1-16,1 0-1 0,1 4 0 15,-1-2 0 1,-3 0 0-16,-4-1 0 0,-3-3 0 16,-5 2 0-16,0 1 0 15,0-2 1-15,-13-2 1 16,-3 2 0-16,-2-2 1 15,0-3-2-15,3-2-1 16,1 0 1-16,5-5-1 16,3 2 0-16,3-2-1 15,3 0-3-15,3 0-5 16,10-11-89-16</inkml:trace>
  <inkml:trace contextRef="#ctx0" brushRef="#br0" timeOffset="129602.4159">16906 11594 3795 0,'6'0'119'16,"5"0"-91"-16,3 0-17 16,1 0 21-16,1 0-1 15,1 0-12-15,1-8-5 16,3 2-4-16,-2-5-3 0,-1 4-1 16,0-5-1-16,-4 0-1 15,-1 0-3-15,0 0 0 16,-2-2 0-16,-2 2-1 15,0-2 1-15,-2 0-1 16,-3 0 1-16,-2-2-1 16,-2 2 1-16,0-1-1 15,0 4 0-15,0 0 1 16,-8 8-1-16,-10 0 0 16,-5 3-1-16,-1 0 1 15,-5 0 0-15,2 10 0 16,3 5 0-16,1 1 0 15,4 2 0-15,5 1 0 16,3 2 0-16,5 1 0 16,0 1 0-16,4-4 0 0,2 3 0 15,0-4 0-15,0-4 0 16,2 0 0-16,12-4 0 16,7 0 0-16,4-4 0 15,4-1 1-15,0-2-1 16,-4-1 0-16,-4-2 0 15,-4 0 0-15,-3 2 0 16,-1-2 0-16,-2 0-1 16,2 0-1-16,8 0-4 15,-6 0-20-15,1-4-225 0</inkml:trace>
  <inkml:trace contextRef="#ctx0" brushRef="#br0" timeOffset="130744.0458">18144 11119 3965 0,'-2'6'73'0,"-2"8"-68"16,-1 4-1-1,-1 5 7-15,-1 8-3 0,-2 4-4 16,0 4 0-16,-2 6-1 16,-3-2-1-16,1 0-1 15,0-8-1-15,2-6 0 16,2-9 0-16,5-9 0 16,-1-4 0-16,5-5 1 15,0-2-1-15,0 0 0 16,0 0 1-16,0-3-1 15,2-8 0-15,16-1 0 0,4-2-1 16,5 2-1 0,0 2-1-16,-3 2 1 0,-4 6 2 15,-1 2-1-15,-6 0 1 16,-3 0-1-16,-2 12 1 16,-4 6 0-1,-4 1 0-15,0 1 0 0,0 1 2 16,-4-1 0-16,-12-2-1 15,-5 0 0-15,2-4 0 16,-2-4-1-16,1-4 0 16,1-2 1-16,3-2-1 15,3-2-5-15,-1 0-4 16,5 0-33-16,7 0-182 0</inkml:trace>
  <inkml:trace contextRef="#ctx0" brushRef="#br0" timeOffset="131187.4083">18383 11471 3474 0,'2'5'393'15,"-2"4"-316"-15,0 6-34 16,0 3-16-16,2 0-13 0,6 1-6 16,2-6 2-1,3-3-2-15,5-2-3 0,3-8-1 16,-4 0 0-16,4 0-2 16,-6-4 0-16,3-10-2 15,-2-2 1-15,-1-2-1 16,-1 1 1-16,-3 0-1 15,-3 2 0-15,1 1 0 16,-4 3 1-16,0 2 1 16,-3 6 1-16,-2 3-1 15,0 0-2-15,0 0-1 16,0 10 1-16,0 6 0 16,0 4 0-16,-5-3 0 15,3 4 0-15,0-5 0 16,2-2-3-16,0-7-2 15,0-7-2-15,13 0-10 0,3 0-90 16</inkml:trace>
  <inkml:trace contextRef="#ctx0" brushRef="#br0" timeOffset="131479.182">18854 11135 3936 0,'2'0'97'15,"-2"0"-81"-15,2 0-9 0,0 13 3 16,2 10-2 0,1 3-2-16,2 3-4 0,0 5-1 15,-1-2 0 1,1 1 0-16,-3 2-1 0,-2-3 0 15,-2-5 0-15,0-2 0 16,0-7-1-16,0-4 0 16,0-5-2-16,0-9-7 15,0 0-11-15,0 0-50 0</inkml:trace>
  <inkml:trace contextRef="#ctx0" brushRef="#br0" timeOffset="131683.9612">18782 11333 3600 0,'0'0'365'0,"0"0"-313"15,0 0-26-15,5 0-7 16,8 0-8-16,7 0-5 16,9 0-3-16,5 0-2 15,1 0-1-15,1 0 0 16,-3 0 0-16,5 0-1 15,-7 0-9-15,-7-1-37 0</inkml:trace>
  <inkml:trace contextRef="#ctx0" brushRef="#br0" timeOffset="132464.2305">19605 11373 3966 0,'0'0'81'0,"0"0"-72"16,0 0-4-16,0 8 0 15,0 9 2-15,-5 3-1 16,-4 4-5-16,-4 2 1 15,-1 0-2-15,1 2 1 16,-1-4-1-16,1-4 0 16,5-4 0-16,3-6 0 15,2-6 0-15,3-4 1 16,0 0 0-16,0-2-1 16,12-14 1-16,-1-4-1 15,5-4 0-15,-3-2-1 16,3 0 1-16,-1-2-1 15,1 0 1-15,1 2-1 0,0 2 0 16,-2 3 1-16,-1 5 0 16,-4 7 0-1,-1 4 0-15,-5 5 0 0,4 0 0 16,-4 0 0-16,3 10-1 16,-1 6 1-16,-2 5 1 15,4 0-1-15,-2 2 0 16,-1-3 0-16,-1-2 0 15,0-1 0-15,-2-6 0 16,4-1 0-16,7-5-1 16,-5 0-10-16,6-5-58 0</inkml:trace>
  <inkml:trace contextRef="#ctx0" brushRef="#br0" timeOffset="132826.9054">19988 11410 3874 0,'-4'6'81'16,"-5"5"-33"-16,-1 4-17 16,0 1-12-16,5 2-12 15,3-2-5-15,2 0 0 16,0-6 0-16,9-5-1 15,11-2 3-15,3-3 2 16,5 0-3-16,1-3-2 0,-2-10-1 16,-1-3 1-16,-3-2-1 15,-6 2 1-15,-7-2 0 16,-4 2 0-16,-6 4 0 16,0-1-1-16,0 5 0 15,-6 5 0-15,-10 3 0 16,1 0 0-16,-4 0-1 15,4 2-1-15,1 10-2 16,8-2-7-16,4-5-46 0</inkml:trace>
  <inkml:trace contextRef="#ctx0" brushRef="#br0" timeOffset="133099.5756">20340 11142 3944 0,'3'0'88'0,"1"0"-78"16,0 0 5-16,3 13-4 16,-3 5-4-16,4 9-2 15,-4 2-3-15,2 3 0 16,-1 4-1-16,-3 2 0 15,-2-1-1-15,0-4 0 16,0-1 0-16,-2-5 0 16,-3-6-1-16,5-6-1 0,0-5-10 15,0-10-52-15</inkml:trace>
  <inkml:trace contextRef="#ctx0" brushRef="#br0" timeOffset="133305.4182">20274 11318 3854 0,'0'0'116'0,"0"0"-70"16,0 0-16-16,0 0-13 16,4 0-9-16,13 0-2 15,8 5-3-15,2 4-3 16,4-2 0-16,9 1-4 0,-5 0-7 15,-6-2-45-15</inkml:trace>
  <inkml:trace contextRef="#ctx0" brushRef="#br0" timeOffset="134071.0969">20871 11430 3862 0,'0'0'100'0,"2"0"-79"15,4 0 0-15,-1 0 6 16,2 0-10-16,2 0-7 16,-1 0 1-16,4 0-5 15,-1 0-2-15,3 0-2 16,3 0-1-16,1 0 1 16,-1 0-2-16,4 0 1 15,-1-4 0-15,-5-3-1 16,1 2 1-16,-5-4-1 15,0 4 0-15,-4-5 1 16,-2 1-1-16,-1 0 0 16,-2-2 0-16,-2 1 0 15,0 2 0-15,0 0 0 0,0 3 0 16,0 0 0-16,-8 3 0 16,-9 2 0-16,-2 0 0 15,-3 0 0 1,-1 5 0-16,3 4 0 0,0 4 0 15,2 2 0-15,3 1 0 16,-1 3 0-16,5 0 0 16,-1 1 0-16,4-1 0 15,3 1 0-15,3-1 0 16,2-5 0-16,0 1 0 16,7-3 0-16,9-2 0 15,5-3 0-15,2-4 0 16,1-3 0-16,-1 0 0 15,-1 0-1-15,7 0-1 0,-5 0-9 16,-1 0-52-16</inkml:trace>
  <inkml:trace contextRef="#ctx0" brushRef="#br0" timeOffset="134638.0456">21415 11462 3855 0,'6'-11'143'16,"6"2"-116"-16,-4-6-2 0,-1 2-11 15,-1 0-5 1,-4 2-3-16,-2 0-3 16,0 4-1-16,0 0-1 15,-6 3-1-15,-11 3 0 0,-6 1 0 16,-1 0 0-16,-3 0 0 15,2 13 0-15,1 4 0 16,2 0 0-16,1 6 0 16,4-2 0-16,1 4 0 15,7-1 0-15,3-2-1 16,4-4 1-16,2-3 0 16,0-4 0-16,8-5 0 15,10-6 0-15,2 0 0 16,3 0 0-16,-1-4 0 15,0-9 0-15,-4-6 0 0,-1 1 0 16,-3 0 0-16,-1 0 0 16,-3 4 0-1,-4 0 0-15,-2 6 0 16,1-1 0-16,-3 8 0 0,-2 1 0 16,0 0 0-16,0 3 0 15,0 16 0-15,0 1 0 16,0 6 0-16,-7 2 0 15,1 4 0-15,-3 5 0 16,0 2 0-16,-2 1 0 16,2 2 0-16,0-3 0 15,2-6 0-15,3-6-1 0,4-9 0 16,0-8-1 0,0-10-2-16,11 0-1 0,3 0-19 0</inkml:trace>
  <inkml:trace contextRef="#ctx0" brushRef="#br0" timeOffset="135150.4653">21664 11296 3981 0,'2'0'67'0,"-2"0"-60"16,0 0-4-16,0 8 2 16,0 9 2-16,0 8-3 15,-4 1 0-15,2 2-2 16,2-1-1-16,0 0-1 15,0-5 0-15,11-4 1 16,7-6-1-16,0-4 0 16,1-4 0-16,2-4 1 15,-1 0-1-15,0-7 0 16,0-10 0-16,-2-1 0 16,-3-2 0-16,-3-2 0 15,-1 2 0-15,-5 4 0 16,1 1 0-16,-5 8 0 0,0 4 0 15,-2 3 0-15,0 0-1 16,0 0 1-16,0 10 0 16,0 7 0-16,0 1 0 15,0 0 0-15,0 0 0 16,0 0 0-16,0-5 0 16,0 2-1-16,0-5-6 15,10-3-13-15,5-6-201 0</inkml:trace>
  <inkml:trace contextRef="#ctx0" brushRef="#br0" timeOffset="135652.6482">22220 11454 3931 0,'8'-10'77'15,"-1"2"-53"-15,1-5-4 16,2 4-8-16,-6-4-5 15,1 4-3-15,-5 0-1 16,0 2-2-16,0 0 0 16,-5 3-1-16,-13 3 0 15,-1 1 0-15,-6 0 0 16,2 0-1-16,1 9 1 16,5 6 0-16,-2 2 0 15,9 1 0-15,-2 3 0 0,8-3 0 16,-1 0 0-1,5-1 0-15,0-4-1 0,0-1 1 16,14-5 0-16,1-4 0 16,4-3 0-16,-4 0 0 15,3 0 0-15,-1 0 1 16,1-9-1-16,1 0 0 16,-2 1 0-16,1-1 0 15,-3 2 0-15,-3 2 0 16,-3 5 0-16,-5 0 0 15,0 0 1-15,1 0-1 16,-3 0 0-16,3 0 0 16,-5 12 0-16,0 2 0 0,0 1 0 15,0-1 0-15,0-4 0 16,0-2 0-16,0-4 0 16,0-2-1-16,0-2-3 15,2 0-6-15,0-9-155 0</inkml:trace>
  <inkml:trace contextRef="#ctx0" brushRef="#br0" timeOffset="136023.5416">22636 10921 3910 0,'0'7'84'15,"0"9"-42"-15,0 4-20 16,0 9-10-16,0 5-5 16,0 6-3-16,0 3-3 15,4 6 1-15,4 1-1 16,-2 2 0-16,1-3 0 15,-5-1-1-15,-2-6 0 16,2-5 0-16,-2-2 0 16,2-5 0-16,3-6 1 15,0-7-1-15,-3 0 0 16,2-8 0-16,0 0-1 0,1-3-1 16,3-6-2-16,0 0-11 15,0-2-218-15</inkml:trace>
  <inkml:trace contextRef="#ctx0" brushRef="#br0" timeOffset="137127.3499">23468 11293 3685 0,'9'0'273'16,"7"0"-229"-16,10 0-25 15,5 0-4-15,7 3-5 16,2-3 0-16,0 0-2 16,3 0-4-16,-3 0-2 15,-5 0-1-15,-6 0-1 16,-8-7-2-16,-11-1-9 0,-3 0-46 16</inkml:trace>
  <inkml:trace contextRef="#ctx0" brushRef="#br0" timeOffset="137474.183">23775 10962 3879 0,'-2'6'89'16,"2"5"-40"-16,-4 4-24 0,-1 4-8 16,-2 5-7-16,1 3-4 15,-1 8-2-15,1 1-2 16,0 4 0-16,4 2-1 16,0 2-1-16,2-4 0 15,0-2 1-15,0-4-1 16,0-3 0-16,0-5 0 15,10-6 0-15,-2-5-1 16,3 0 0-16,12-5-3 16,-5-3-9-16,1-2-58 0</inkml:trace>
  <inkml:trace contextRef="#ctx0" brushRef="#br0" timeOffset="137895.2012">24110 11398 3939 0,'0'0'74'16,"0"0"-52"-16,0 0-11 15,-7 0-2-15,-11 0-1 16,0 6-3-16,1 6-1 16,-2 2-1-16,6 2-2 0,7 0 1 15,4 2-1 1,2-1 0-16,2-4-1 16,17 0 0-16,13-2 1 0,1-2-1 15,6-6 1-15,-4-3-1 16,-2 0 1-16,-8-3 0 15,-6-10 0-15,-2-6 1 16,-9-2-1-16,-4-1 0 16,-4-2-1-16,0 2 1 15,-6 1-1-15,-9 6 0 16,-5 1-1-16,1 6 0 0,4 5-1 16,-1 3-4-1,5 0-19-15,7 0-78 0</inkml:trace>
  <inkml:trace contextRef="#ctx0" brushRef="#br0" timeOffset="138729.3766">25095 11360 3899 0,'2'-9'84'15,"-2"0"-52"-15,0-1-8 16,0-3-8-16,0 4-10 16,0-1-1-16,0 3-2 15,-5 1-1-15,-5 3 0 16,-4 3-2-16,-3 0 1 15,-4 0-1-15,-1 0 0 0,-2 5 0 16,1 10 0 0,1-1 0-16,1 3 0 0,2 3 0 15,3 1 0-15,5-4 0 16,2 4 0-16,5-3 0 16,4-4 0-16,0-2 1 15,0-5-1-15,15-1 1 16,8-5-1-16,6-1 2 15,2 0-1-15,2 0-1 16,-2-10 1-16,-1-4-1 0,-4-2 0 16,-1-4 0-1,-5 1 1-15,-4-1 0 16,-3 2 0-16,-3 2-1 16,0 5 1-16,-6 1-1 0,1 6 1 15,-5 1-1-15,2 3 1 16,-2 0-1-16,0 0 0 15,0 7 0-15,0 7-1 16,-2 5 1-16,-7 3 0 16,-3 3 0-16,4-1 1 15,-1 0-1-15,5 1-1 16,1-6 1-16,3-3 1 16,0-2-1-16,9-2 0 0,14-6 1 15,3-1-1 1,6-5 0-16,-1 0 0 0,0 0 0 15,-2 0 1-15,-10 0-1 16,-2-9 0-16,-9 1 0 16,-1 0-1-16,-7 1-2 15,0 2-7-15,0 1-44 0</inkml:trace>
  <inkml:trace contextRef="#ctx0" brushRef="#br0" timeOffset="141737.3865">17813 11875 3907 0,'0'0'89'0,"2"0"-62"16,0 0-9-16,5 0-3 16,-1 0-6-16,8 0-4 15,1 0 0-15,6 0-2 16,0 0-1-16,2 0 0 15,4 0-1-15,-3 0-1 0,1 0 1 16,2 2-1 0,2 2 0-16,2 0 0 0,5-2 0 15,5-2 0-15,7 0 1 16,2 0-1-16,6 0 1 16,0 0-1-16,2 0 0 15,0 0 1-15,0 0-1 16,-2 0 1-16,-3 0-1 15,1 0 0-15,-1 0 0 16,-1 0 1-16,-1 0-1 16,-2 0 0-16,-3 0 0 15,-3 0 0-15,-1 0 0 16,-4 0 0-16,0 0 0 16,2 0 0-16,0 0 0 15,5 0 0-15,1 0 0 0,6 0 0 16,2 0 0-1,2 0 0-15,-4 0 0 0,0 0 0 16,-3 0 0 0,-4 4 0-16,-3 2 0 0,-2 1 0 15,0-2 0-15,3-1 0 16,-1 1 1-16,4-2-1 16,2-1 0-16,-1 0 0 15,-3-2 0-15,-2 0 0 16,-1 0 0-16,-6 0 0 15,1 2 0-15,-3 1 0 16,0 0 0-16,1-1 0 16,0 0 0-16,2 0 0 15,-1 0 0-15,5 0 0 16,-3-2 0-16,4 1 0 0,-1-1 0 16,-2 0 0-16,0 3 0 15,0-3 0-15,0 0 0 16,-1 0 0-16,-1 0 0 15,-2 0 0-15,-1 0 0 16,-1 0 0-16,-1 0 0 16,-4 0 0-16,0 0 0 15,-6 0 0-15,2 0 0 16,-1 0 0-16,3 0 0 16,1 0 0-16,5 0 0 15,3 0 0-15,2 0 0 16,-1 0 0-16,3 0 0 0,0 0 0 15,0 0 0 1,-2 0 0-16,-1-3 0 0,1 2 0 16,-1 1 0-16,2-2 0 15,0 0 0-15,1-2 0 16,0-1 0-16,2 5 0 16,-2-5 0-16,-2 1 0 15,1 1 0-15,-1 0 0 16,2 1 0-16,-2-2 0 15,2 2 0-15,-3 0 0 16,0-2 0-16,4 0 0 16,-3 0 0-16,-1 0 0 15,1 2 0-15,-3 2 0 16,0 0 0-16,2 0 0 16,-7 0 0-16,3 0 0 0,-2 0 0 15,2 0 0-15,-2 0 0 16,2-2 0-16,-2 0 0 15,2-2 0-15,-2 0 0 16,0 1 0-16,1-2 0 16,-4 3 0-16,3 0 0 15,0-1 0-15,-2 3 0 16,0-3 0-16,0-1 0 16,-5 2 1-16,0 0-1 15,-1 2 0-15,-1 0 0 16,-1 0 0-16,2 0 0 15,-2 0 0-15,-1 0 0 16,1 0 0-16,-4 0 0 0,-1 2 0 16,-4-2 1-16,1 0-1 15,-1 0 0-15,-2 0 0 16,-1 0 0-16,2 0 1 16,-2 0-1-16,-3 0 0 15,1 0 0-15,-5 0 0 16,2 0 0-16,-2 0 0 15,0 0 0-15,0 0 0 16,0 0 0-16,0 0-1 16,0 0 0-16,-7 0-1 15,-22 9-2-15,2-4-8 16,1-1-97-16</inkml:trace>
  <inkml:trace contextRef="#ctx0" brushRef="#br0" timeOffset="144647.5875">583 13048 3793 0,'0'0'182'16,"0"0"-152"-16,0 0-15 16,0 0 3-16,0 0-3 15,0 0-8-15,0 0 0 16,0 0-2-16,0 0 1 15,0 0-4-15,0 0-1 16,0 0 0-16,0 0 0 16,0 0-1-16,0 0 1 0,0 0-1 15,0 0 0-15,0 0 0 16,0 0 1-16,0 0-1 16,0 0 0-16,5 0 0 15,6 0 1-15,2 0-1 16,6 0 0-16,-2 0 0 15,3 0 0-15,3 0 0 16,1 0 0-16,6 2 0 16,-2-2 0-16,3 0 0 15,1 0 0-15,-4 0-1 16,1 0-1-16,-6-7-1 16,-5 0-6-16,-14-3-7 15,-4 4-41-15,0 0-794 0</inkml:trace>
  <inkml:trace contextRef="#ctx0" brushRef="#br0" timeOffset="145057.59">735 12789 3863 0,'0'8'80'0,"2"0"-36"16,10 6-12-16,1 4-11 15,1 7-8-15,-4 4-7 16,1 5-2-16,-1 5-2 16,-4 1-1-16,-4 2-1 15,1-1 1-15,-3-4-1 16,0-2 0-16,0-1 0 16,0-6 0-16,0-5 0 0,0-4-2 15,0-3-3-15,0-8-7 16,0-7-9-16,0-1-9 15,4 0-97-15</inkml:trace>
  <inkml:trace contextRef="#ctx0" brushRef="#br0" timeOffset="145707.0299">1239 12675 3855 0,'0'10'68'16,"0"5"-12"-16,0 6-23 16,0 7-8-16,0 2-13 15,0 5-5-15,-2 5-1 16,0 2-2-16,2 1-1 16,-2 6-1-16,2-3-1 15,0-5-1-15,-4-2 1 16,4-5-1-16,-2-8 0 15,0-4 0-15,0-6 0 0,0-3 0 16,2-8 1-16,-2-3-1 16,2-2 1-16,0 0 0 15,0 0 2-15,0-14-3 16,4-4 0-16,8-3 0 16,-1-4-2-16,1-1 1 15,0 2 0-15,3 2 1 16,-1 2-1-16,1 6 0 15,1 4 1-15,-3 1 0 0,-1 9-1 16,-3 0 1 0,-1 0 0-16,1 0-1 0,1 11 1 15,-2 7 0 1,-1 2-1-16,0 3 1 16,-2-2 0-16,-3 4 0 0,-2-4 1 15,0 2-1-15,0-4 1 16,0-3-1-16,0-2-1 15,-5-3 0-15,3-6-1 16,2-5-3-16,0 0-17 16,0 0-64-16</inkml:trace>
  <inkml:trace contextRef="#ctx0" brushRef="#br0" timeOffset="146217.3714">1661 13164 3847 0,'4'0'143'0,"2"0"-114"16,7-5-16-16,3-7 1 15,7-2-7-15,-2-3-4 16,4 2 1-16,0-4 0 16,-5 1-2-16,-2 2 0 15,-7 0-1-15,-2 0 2 16,-5 2-1-16,-2 0 2 0,-2 0-2 16,0 2 0-16,0 1-1 15,0-1 0-15,0 3 0 16,-2 1-1-16,-2 4 0 15,-5-1 0-15,-2 5 0 16,-5 0 0-16,-2 0 0 16,-4 12 0-16,2 4 0 15,2 2 0-15,1 1 0 16,5 0 0-16,3 4 0 16,3 0 0-16,6 0-1 15,0 0 1-15,0-6 0 16,0-2 0-16,6-6 0 15,9-3 0-15,6-4 0 0,6-2 0 16,0 0-1 0,12 0-3-16,-5-12-9 0,-5 0-55 0</inkml:trace>
  <inkml:trace contextRef="#ctx0" brushRef="#br0" timeOffset="146714.0944">2035 13043 3763 0,'0'3'103'0,"0"3"-37"16,-2 2-20-16,-1 2-10 0,1 0-13 15,0 2-8 1,0 0-6-16,-3-2-4 0,2 0-1 15,1-4-2-15,2-3-1 16,0-3 0-16,0 0 2 16,0 0 1-16,0 0-3 15,0 0 0-15,0-7 0 16,8-9-1-16,5-2-1 16,0-2 1-16,5-4 0 15,0 0 0-15,-1-3-1 16,4 1 1-16,-1 1 0 15,0 2-1-15,-4 5 1 16,-3 4 0-16,-3 9 1 0,2 0-1 16,-3 5 0-1,-1 0 0-15,4 0 0 0,-1 7 0 16,1 10 0-16,-4 3 0 16,3 3 0-16,-1 3 1 15,-6-3-1-15,3 2 0 16,-5-4 0-16,-2 0 0 15,2-5 0-15,-2-4-1 16,0-3 0-16,4-4-5 16,-2-3-3-16,0-2-45 0</inkml:trace>
  <inkml:trace contextRef="#ctx0" brushRef="#br0" timeOffset="147491.5894">3412 12689 3923 0,'0'-9'94'0,"0"-3"-74"16,0-1 0-16,0-3-6 15,0 2-5-15,-2-2-6 16,-9 0-1-16,-5 2 0 16,-4 1-1-16,0 4-1 15,-5 0 1-15,-4 6-1 16,0 3 0-16,-2 0 0 15,4 0 0-15,1 7 0 16,4 7 0-16,6 4 0 16,1 3-1-16,6 1 1 0,4 2 0 15,3 5 0 1,2 0 0-16,0 5 0 0,0 2 0 16,0 6 0-16,0 1 0 15,0 2 0-15,2 0 0 16,0-2 0-16,-2 0 0 15,0-3 0-15,0-6 0 16,0-6 0-16,-2-6 0 16,-3-6-1-16,1-3 1 15,-2-6-2-15,-8-4-2 16,1-1-8-16,0-2-54 0</inkml:trace>
  <inkml:trace contextRef="#ctx0" brushRef="#br0" timeOffset="147690.5371">2944 13020 3874 0,'0'-4'127'0,"5"-3"-92"16,5 2-15-16,11-3-9 15,8 0-7-15,6-2-2 16,6 3-2-16,-1-2 0 15,14 1-4-15,-12 0-17 16,-7-1-183-16</inkml:trace>
  <inkml:trace contextRef="#ctx0" brushRef="#br0" timeOffset="148003.8824">3626 12816 3556 0,'0'-2'460'0,"0"2"-429"16,0 0-22-16,0 0-5 16,0 0-2-16,0 11-2 15,-9 6 1-15,-4 3 2 16,-3 4 0-16,1 2-1 0,-3 1 0 15,5 2-2 1,-1-1 1-16,8-2-1 0,1-5 0 16,5-2 0-16,0-6 0 15,2-1 0-15,21-9-3 16,15-3-4-16,-3 0-38 16,-4-10-259-16</inkml:trace>
  <inkml:trace contextRef="#ctx0" brushRef="#br0" timeOffset="148289.7892">3881 12862 2776 0,'0'0'1196'0,"0"0"-1149"15,4 0-29-15,2 3 2 16,5 8-8-16,3-1-7 16,-1 4-1-16,3-2-2 15,-1-1-1-15,-3 2-1 16,-1-3 0-16,-3-2 0 16,-2-3 0-16,0 2-3 15,-2-7-3-15,5 0-5 0,1 0-17 16,-2-8-192-16</inkml:trace>
  <inkml:trace contextRef="#ctx0" brushRef="#br0" timeOffset="148516.5909">4061 12842 3929 0,'-2'0'69'16,"-5"1"-57"-16,-2 10 8 15,-4 4 0-15,-3 6-11 16,1 1-2-16,-1 0-2 16,3 2-2-16,1-2-1 15,6-5-1-15,1 0 0 16,3-5-1-16,2-4-1 0,0-8-5 16,4 0-4-16,9 0-61 0</inkml:trace>
  <inkml:trace contextRef="#ctx0" brushRef="#br0" timeOffset="148939.7226">4211 12579 3930 0,'2'0'100'15,"4"0"-84"-15,1 0-6 16,5 0-2-16,3 8-2 16,3 4-2-16,-1 4 1 15,4 3-3-15,-1 4 0 16,-5 3-1-16,-2 5 0 15,-3 1-1-15,-6 3 1 16,-4 3 0-16,0 2-1 16,0 2 0-16,-9 1 0 15,-7 1 0-15,1-3 0 16,-3-8 0-16,5-1 0 16,-1-8 0-16,3-6 0 0,2-4 1 15,2-5-1-15,5-2 0 16,0-2-1-16,2-4-1 15,0-1-4-15,0 0-12 16,0-10-97-16</inkml:trace>
  <inkml:trace contextRef="#ctx0" brushRef="#br0" timeOffset="150077.1147">5169 12839 3829 0,'0'0'108'0,"0"0"-67"15,-3 0-10-15,3 0-16 0,-2 0 1 16,0 4 0-16,0 8-4 15,-2 2-6-15,2 5-2 16,-1-2-2-16,1 3-1 16,2 3-1-16,0-3 1 15,0-3-1-15,0-2 0 16,13-3 1-16,0-4-1 16,3-4 0-16,-1-4 0 15,6 0 1-15,-3 0-1 16,-1-12 1-16,-1-3-1 15,-3-2 0-15,-1 1 0 0,-3-2 0 16,-1 2 0 0,-3 2 0-16,-1 2 0 0,-1 4 0 15,-3 2 0-15,0 4 0 16,0 2 0-16,0 0 0 16,0 2-1-16,0 13 1 15,0 5 0-15,0 1 0 16,2-1 0-1,5-4 0-15,3-6 0 0,2-5 0 16,3-5 0-16,4 0 0 16,0 0 1-16,-1-5-1 15,0-9 1-15,-5-2-1 16,-2-2 0-16,1-1 0 16,-6 3 0-16,1 0 0 15,-3 2 0-15,-4 2 0 0,2 4 0 16,-2 4 0-1,0 3-2-15,0 1-1 0,8 0-14 16,-2 0-30-16,5 0-155 0</inkml:trace>
  <inkml:trace contextRef="#ctx0" brushRef="#br0" timeOffset="150303.1371">5695 12878 3897 0,'-5'5'80'15,"1"5"-41"-15,-3 5-7 0,3 0-19 16,2 3-6-16,0 0-5 16,2-1-1-16,0-3-1 15,0-7 0-15,0 0-1 16,0-7-7-16,0 0-18 15,4-12-211-15</inkml:trace>
  <inkml:trace contextRef="#ctx0" brushRef="#br0" timeOffset="150475.5963">5695 12878 3878 0,'-51'-135'122'0,"55"135"-102"16,3 0-11-16,-1 0-4 0,4 0-4 16,7 6-1-16,1-2-2 15,-1-4-32-15</inkml:trace>
  <inkml:trace contextRef="#ctx0" brushRef="#br0" timeOffset="150714.4185">5875 12631 3638 0,'-2'11'278'0,"2"8"-208"16,0 5-31-16,-2 3-17 15,0 2-12-15,-1 3-3 16,1-1-4-16,-2-2-1 15,2-3-2-15,2-2 0 16,0-6 0-16,0-6-6 16,0-5-11-16,0-5-46 0</inkml:trace>
  <inkml:trace contextRef="#ctx0" brushRef="#br0" timeOffset="150984.4861">5964 12596 3939 0,'0'0'49'0,"0"7"-13"16,0 11-8-16,0 6-15 15,6 4-4-15,0 6-4 16,0 0-3-16,-1 4-1 15,-3-1-1-15,0 1 1 16,-2-4-1-16,0-2 0 16,0-6 0-16,0-6-2 15,12-8-7-15,1-6-8 16,5-6-74-16</inkml:trace>
  <inkml:trace contextRef="#ctx0" brushRef="#br0" timeOffset="151597.3862">6660 12499 3938 0,'2'0'100'15,"0"0"-92"-15,3 2-6 0,0 13 4 16,1 6 1-16,1 4-2 16,-1 9 0-16,2-1-1 15,-2 6-1-15,-2 0-1 16,-1 3-1-16,-3-2-1 15,0-1 1-15,0-9-1 16,-5-7 0-16,-1-4 0 16,1-10 0-16,2-5 0 15,3-1 1-15,0-3 0 16,0 0 0-16,0 0 0 16,0-4 0-16,0-11-1 0,10-1 0 15,7-1-1-15,6-1 0 16,-1 2-1-16,3 2 2 15,-3 5-1-15,-2 3 1 16,-4 6 0-16,-1 0-1 16,-4 0 1-16,-1 15 0 15,-6 2-1-15,-2 5 1 16,-2 4 0-16,0 1 1 16,-6-1-1-16,-15-1 1 15,-1 0 0-15,-7-1-1 16,-3-3 1-16,-1-4-1 15,4-3 1-15,4-6-1 0,6-1 0 16,10-7 0-16,6 0 0 16,3 0-2-16,16-7-11 15,5-6-87-15</inkml:trace>
  <inkml:trace contextRef="#ctx0" brushRef="#br0" timeOffset="152074.5979">7150 12936 3932 0,'12'0'63'0,"3"0"-41"0,5 0-3 16,3-9-2-16,-2 2-11 15,2-4 0-15,-5 2-1 16,-1-3 0-16,-3 2-1 16,-5-3-2-16,-2-1-1 15,-3 2 0-15,-1-2 1 16,-1 0-2-16,-2 2 1 16,0 0 0-16,0 4-1 15,-9 2 1-15,-7 5-1 16,-2 1 0-16,-4 0 0 15,-2 0 0-15,-3 12 0 16,2 8 0-16,1 1 0 0,-1 4 0 16,8 1 0-1,1-1 0-15,5-1-1 0,6-1 1 16,5-5 0 0,0-2 0-16,13-6 0 0,14-2 0 15,9-6 1-15,1-2-1 16,6 0 0-16,-3 0 0 15,-2 0 0-15,9 0-2 16,-9-2-8-16,-7-4-62 0</inkml:trace>
  <inkml:trace contextRef="#ctx0" brushRef="#br0" timeOffset="153109.4045">8546 12821 4002 0,'0'0'55'0,"0"0"-43"16,0 0-4-16,-5-7-4 0,-1-2-2 15,-3 1-1 1,-3 0 1-16,-3 0-1 0,-3 2 0 15,-1 3-1-15,-8 3 0 16,-4 0 0-16,-1 0 0 16,-1 3 0-16,-1 11 0 15,8 1 0-15,1 2 0 16,5 4 0-16,7 2 0 16,1 2 0-16,6 1 0 15,3-1 0-15,3-2 0 16,0-2 0-16,16-4 0 15,10-5 0-15,6-4 0 16,6-4-1-16,2-4 1 16,0 0-2-16,-2 0-1 15,7-9-7-15,-12-2-31 0,-6-1-295 16</inkml:trace>
  <inkml:trace contextRef="#ctx0" brushRef="#br0" timeOffset="153493.9228">8711 12485 3773 0,'2'0'203'0,"-2"0"-173"16,2 0-20-16,1 0 4 0,-1 0-2 16,0 0 0-16,0 9-2 15,0 5-4-15,0 7 0 16,4 5-3-16,-4 3-1 16,2 6-1-16,-2 3-1 15,-2 5 0-15,0-2 0 16,0-1 1-16,0 0-1 15,0-3 0-15,0-5 0 16,0-6 0-16,0-6 0 16,0-5 0-16,0-4-1 15,2-2-1-15,11-4-3 16,1-3-8-16,-1-2-56 0</inkml:trace>
  <inkml:trace contextRef="#ctx0" brushRef="#br0" timeOffset="153918.1182">9002 12854 3924 0,'0'0'78'16,"0"0"-50"-16,0 0-13 15,-6 0-4-15,-5 1-3 0,-5 13-3 16,3 3-2 0,-1 5 0-16,6 0-2 0,3-1 0 15,5 2 0 1,0-3-1-16,7-5 1 0,15-2 0 16,7-9-1-16,9-1 0 15,2-3 1-15,1 0-1 16,-4-12 0-16,-6-1 0 15,-8-3 0-15,-6-1 0 16,-7-3 0-16,-6 1 1 16,-4 0 0-16,0 2 0 15,0 0-1-15,-14 5 0 16,1 4 0-16,-3 4 0 16,1 4 0-16,1 0-1 15,3 0-1-15,5 3-6 0,6 6-3 16,0 0-33-1,2-4-132-15</inkml:trace>
  <inkml:trace contextRef="#ctx0" brushRef="#br0" timeOffset="154376.0497">9549 12809 3971 0,'0'0'51'16,"-3"0"-37"-16,-5 0-10 16,-3 0 3-16,-1 7-3 15,-1-2-2-15,3 2-1 16,-4 0-1-16,3 1 2 15,-1 0 0-15,3-1-1 16,5 0 1-16,2 2-2 16,2-2 1-16,0 2 0 15,4-2 0-15,11 1 0 16,1 0-1-16,1 2 0 16,-4 1 0-16,-5 1 0 15,-4 1-1-15,-4 4 1 16,0-1 0-16,0 0 0 0,-10-2 0 15,-9 0 0-15,2-2 3 16,-3-5-1-16,-3 2 0 16,-1-3-1-16,2-1 0 15,2-2-1-15,4-1 0 16,5-2-2-16,4 0-6 16,7 0-25-16</inkml:trace>
  <inkml:trace contextRef="#ctx0" brushRef="#br0" timeOffset="154998.5376">9792 12946 3766 0,'7'0'207'0,"2"0"-171"15,1 0-23-15,4 0 4 16,-1-9-5-16,3 4-2 0,0-4-2 16,0 2-3-16,-1-1-2 15,1 1-2-15,-3-3 1 16,1 2-1-16,-4-1 0 15,-1-3-1-15,-1 1 1 16,-4 2 0-16,-2-3-1 16,-2 1 1-16,0 1 1 15,0-2-2-15,0 2 0 16,-12 2 0-16,-1 1 0 16,-5 2 0-16,1 3 0 15,-6 2 0-15,3 0 0 16,-2 0 0-16,0 7 0 15,3 5 0-15,2 1 0 16,1 4 0-16,5 1 0 16,3 0 0-16,0 1 0 0,4 2 0 15,2-2 0-15,2 2 0 16,0-5 0-16,0-3 0 16,14-1 0-16,3-1 0 15,1-3 0-15,2-2 1 16,2-2-1-16,1 0 0 15,1-4 0-15,3 0 0 16,-1 0 0-16,-1 0 0 16,-7 0 0-16,-3 0-1 15,-1 0-2-15,-5 0-6 16,-1 0-32-16,-2 0-477 0</inkml:trace>
  <inkml:trace contextRef="#ctx0" brushRef="#br0" timeOffset="157505.1984">10817 12772 3980 0,'0'0'64'0,"0"0"-50"16,0 0-1-16,0 0-5 0,7 0-6 16,2 0-1-16,2 0 0 15,5 0 0-15,1 0-1 16,8 0 1-16,6 0-1 15,3 0 1-15,-1 0-1 16,2 0 0-16,-3 0 0 16,-3 0 0-16,-2 0 0 15,-7 0 0-15,-3 0-1 16,1 0-2-16,-7 0-5 16,-1 0-34-16</inkml:trace>
  <inkml:trace contextRef="#ctx0" brushRef="#br0" timeOffset="157856.2801">10983 12480 3793 0,'0'0'204'0,"0"0"-181"15,0 0-17-15,0 7 11 16,0 7-3-16,2 7-7 0,2 5 1 16,1 9-4-1,-1 3-2-15,-2 2 0 0,-2-1-2 16,0 0 1-16,0-3-1 15,0-2 0-15,0-6 0 16,0-3 0-16,0-6 0 16,2 0-2-16,14-10-6 15,1 0-12-15,2-9-101 0</inkml:trace>
  <inkml:trace contextRef="#ctx0" brushRef="#br0" timeOffset="158259.3271">11488 12823 2356 0,'0'0'1614'0,"0"0"-1568"15,0 0-34-15,-6 5 2 16,-3 6-1-16,-1 4-8 15,2 3 0-15,1 1-2 16,5 2-2-16,2-3 0 16,0-4 0-16,4-2-1 15,17-4 1-15,0-4 1 0,8-4 1 16,3 0-1 0,-1 0-1-16,-2-6 0 0,-4-6 0 15,-9-2 0-15,-8 0 0 16,-6-3 0-16,-2 2 0 15,0-1 0-15,-10 4-1 16,-9 0 0-16,-1 5 0 16,-2 3 0-16,2 4 0 15,5 0-2-15,3 0 0 16,8 7-5-16,4-2-4 16,16 2-38-16,5-7-451 0</inkml:trace>
  <inkml:trace contextRef="#ctx0" brushRef="#br0" timeOffset="158574.5481">12349 12784 4010 0,'2'0'51'16,"3"0"-46"-16,3 0-1 16,11 3 0-16,2-1-1 0,8 0 0 15,2-2-3-15,0 2 1 16,-1-2-1-1,-6 0 0-15,-1 0-5 0,-5 0-4 16,-7 0-38-16</inkml:trace>
  <inkml:trace contextRef="#ctx0" brushRef="#br0" timeOffset="158838.3351">12431 12609 3470 0,'0'1'522'0,"0"8"-496"15,0 3-15-15,-2 4 8 16,2 8-7-16,-2 5-4 16,-3 6-4-16,-1 3-2 15,-1 0 0-15,-4 2-1 16,0-1 0-16,-1-2-1 15,1-2 0-15,3-3-1 16,1-6-3-16,7-8-4 16,0-6-13-16,0-7-58 0</inkml:trace>
  <inkml:trace contextRef="#ctx0" brushRef="#br0" timeOffset="159409.5813">12672 12526 3858 0,'0'0'185'0,"0"3"-171"16,0 3-11-16,0 7-1 16,0 5 6-16,2 9-3 0,2 2-2 15,4 6-1-15,-2 3-1 16,-1 0-1-16,-3-1 0 16,-2-3 0-16,0-3 0 15,0-1 0-15,-7-5 0 16,1-6 0-16,1-5 0 15,2-3 0-15,3-8 0 16,0-3 0-16,0 0 1 16,0 0-1-16,3-1 0 15,6-12 0-15,4-5 0 16,1 1 0-16,1-6 0 16,3 1 0-16,5-2 0 0,-4 2 0 15,4 4 0-15,-3 2 0 16,-3 4 0-1,-3 8 0-15,-3 4-1 16,-4 0 1-16,-3 12 0 0,-2 10-1 16,-2 4 1-16,0 4 0 15,0 5 0-15,0-3 0 16,0 0 0-16,0-4 0 16,0-4 0-16,0-8-4 15,12-8-2-15,7-6-11 16,2-2-150-16</inkml:trace>
  <inkml:trace contextRef="#ctx0" brushRef="#br0" timeOffset="159791.7477">13136 12937 3901 0,'9'-5'76'0,"4"-2"-39"15,7-2-17-15,5-3-1 16,4-1-11-16,2-2-1 16,0-2 0-16,-6 0-2 15,-6 0-3-15,-7 1 0 16,-8 3-1-16,-4 1 0 16,0 3 0-16,-9 4-1 15,-13 2 0-15,-5 3 0 16,1 0 0-16,-6 6 0 0,5 12 0 15,3 2 0-15,1 4 0 16,8-1 0-16,6 0 0 16,5 0 0-16,4-5 0 15,0-3 0-15,17-1 0 16,10-3 0-16,4-2 0 16,7-2 0-16,1-3 0 15,1-1-1-15,6-3-2 16,-5 0-10-16,-8 0-60 0</inkml:trace>
  <inkml:trace contextRef="#ctx0" brushRef="#br0" timeOffset="160467.3611">14167 12729 3612 0,'0'2'394'0,"3"5"-374"0,0 2-14 15,-1 7 5-15,-2 5 0 16,0 2-4-16,0 7-2 15,0 0-2-15,0 0-1 16,0-2 0-16,0-2-1 16,4-3 0-16,3-9-1 15,1-5 1-15,2-6 3 16,3-3-2-16,-3 0-1 16,7-4 0-16,-4-12-1 0,3-5 1 15,-3-2-1 1,0-4 0-16,-2-1 0 15,1 1 0-15,-3-2-1 0,-1 1 0 16,1 6-1-16,5 2-8 16,-6 8-14-16,4 4-52 0</inkml:trace>
  <inkml:trace contextRef="#ctx0" brushRef="#br0" timeOffset="160970.396">14850 12876 3905 0,'0'-2'77'0,"0"-5"-51"15,-4-1-6-15,-10 0-5 16,-4 3-4-16,-2 1-6 15,-3-1-2-15,0 3 1 16,-2 2-1-16,-2 0-2 16,0 0-1-16,3 4 0 15,1 8 1-15,4 6-1 16,0 3 0-16,4 1 0 16,4 2-1-16,2-2 1 15,7 0 0-15,2-2 0 16,0-6 0-16,18-6 0 15,11-6-1-15,4-2 1 0,3 0 0 16,-1-15 0 0,-3 0-2-16,-8-3 0 0,-7 1 2 15,-3-1-1 1,-5 4 0-16,-2 5 1 0,-3 0 0 16,-4 4 0-16,3 2 3 15,-3 3-2-15,0 0-1 16,0 0 0-16,0 12 0 15,0 5 0-15,0 1 0 16,0 0 0-16,0 0-1 16,0-2-3-16,9-4-9 15,1-8-52-15</inkml:trace>
  <inkml:trace contextRef="#ctx0" brushRef="#br0" timeOffset="161278.234">15089 12429 4005 0,'0'0'53'0,"2"0"-49"16,-2 14 1-16,2 10 2 15,0 8-2-15,0 6-2 0,0 1-2 16,1 6 0 0,-3 2 0-16,0-1-1 0,0-1 0 15,0 0 0-15,-5-6 0 16,-1-4 0-16,4-5-1 16,2-6-1-16,0-8-5 15,10-8-10-15,11-6-82 0</inkml:trace>
  <inkml:trace contextRef="#ctx0" brushRef="#br0" timeOffset="161700.634">15351 12758 3608 0,'0'0'330'0,"0"1"-296"0,-4 13 3 16,-3 6-9-16,1 3-10 16,4 0-8-16,2 3-5 15,0-3-2-15,0-2-1 16,2-3 0-16,9-6-1 16,5-1 0-16,1-10 0 15,3-1 0-15,1 0-1 16,-2-1 1-16,-1-13-1 15,-3-4 0-15,1 0 0 16,-3-3 0-16,-1 4 0 16,-1 1-1-16,-5 2 1 15,2 3-1-15,-4 8 1 16,-2 3 0-16,-2 0-3 0,0 0 2 16,0 12-1-16,0 4 2 15,-2 0-1-15,-4 0 1 16,-2-1 1-16,6-3-1 15,2-1-1-15,2-5-5 16,19-6-20-16,-1 0-322 0</inkml:trace>
  <inkml:trace contextRef="#ctx0" brushRef="#br0" timeOffset="162156.5393">15900 12886 3901 0,'7'0'86'0,"1"0"-64"16,3 0 3-16,3-8-12 16,1-1-3-16,1-1-1 15,2 1-4-15,2-6-1 16,-2 3 0-16,-3-2-3 15,-1 2 1-15,-5-1-1 16,-3-1 0-16,-4 2-1 0,-2 0 1 16,0 1 0-1,0 2-1-15,0 6 0 0,-8-1 0 16,-8 4 0-16,-2 0 0 16,-4 0 0-16,-3 7 0 15,4 6 0-15,-4 3 0 16,2 6 0-16,1 0 0 15,5 2-1-15,0 3 1 16,7-1 0-16,3-2 0 16,7-2 0-16,0-3 0 15,0-2 0-15,13-7 0 16,12-2 1-16,6-6-1 16,7-2 0-16,2 0 0 15,18 0-1-15,-11 0-2 16,-3-7-24-16</inkml:trace>
  <inkml:trace contextRef="#ctx0" brushRef="#br0" timeOffset="163005.8885">17064 12400 3922 0,'0'0'101'0,"0"0"-82"15,2 0-3-15,0 0-4 16,0 0-7-16,0 14-1 0,0 8-1 16,-2 4-2-16,0 6 1 15,0 4-2-15,0 5 1 16,0-2-1-16,-2 5 0 15,-4-1 1-15,-1-1-1 16,0 3 0-16,0-6 0 16,1 0 0-16,-1-5 0 15,1-7 0-15,4-6 0 16,2-7 0-16,0-8 0 16,0-2 0-16,0-4 0 15,11 0 1-15,9 0-1 16,6 0 0-16,5-2 0 15,5-5 0-15,2 2 0 0,2-1 0 16,3 2 0-16,-5-1 0 16,-3 2 0-16,-6-1 0 15,-4-1 0-15,-3 1-1 16,0-6-3-16,-4 1-11 16,-1-2-200-16</inkml:trace>
  <inkml:trace contextRef="#ctx0" brushRef="#br0" timeOffset="163558.9679">17975 12621 4020 0,'0'0'48'0,"-2"0"-45"16,2 1-1-16,-4 2 1 15,-4 1 0-15,0 0-1 16,-1 0 0-16,3 0-1 0,-4-4 0 15,4 0-1 1,-3 0 0-16,-3 0 0 16,1 0 1-16,1 0-1 15,0-7 0-15,6 2 0 0,1-3 0 16,3 2 0-16,0 1-1 16,0 2 1-16,0 1 0 15,9 0 0-15,1 0 0 16,0 0 0-16,-1 2 0 15,-4 0 0-15,0 0-1 16,-5 0 1-16,0 0 0 16,0 0 0-16,0 0 0 15,0 0 0-15,0 0 0 16,0 2 0-16,-5 0 0 16,3 0 0-16,2 0 0 0,0 1 0 15,0 2 0-15,0 2 0 16,0 2-1-16,0 2-4 15,0 2-12-15,0-3-99 0</inkml:trace>
  <inkml:trace contextRef="#ctx0" brushRef="#br0" timeOffset="163947.5056">17882 13029 3884 0,'0'9'95'0,"0"8"-56"16,0 3-18-16,-5 3-4 15,-4 7-6-15,-2 1-6 16,-7 1-1-16,-6-2-1 16,-3-4-1-16,-2-2 0 15,-2-7-1-15,2 0-1 16,0-6 1-16,2-4-1 15,0-1 0-15,-8-6-3 0,8 0-12 16,6 0-285-16</inkml:trace>
  <inkml:trace contextRef="#ctx0" brushRef="#br0" timeOffset="169409.4367">706 13936 3948 0,'0'0'67'0,"0"0"-51"0,0 0-4 16,0 0 0-16,0 0-8 15,0 0 0-15,0 0-1 16,0 3 0-16,0-3-2 15,0 0 0-15,0 0-1 16,0 2 0-16,0 3 0 16,0 2 0-16,0 2 0 15,0 1 1-15,2 5 0 16,-2 0 1-16,2-2-1 16,0 2 0-16,-2 0 0 15,3 1-1-15,-3-4 1 16,0-5-1-16,0 2 0 0,0-5 1 15,0-1-1-15,0-3 0 16,0 0 0-16,0 0 1 16,0 0 0-16,0 0 1 15,0 0 0-15,0-5 0 16,5-10-2-16,3 0 0 16,5-9 0-16,6 0 0 15,1-2-1-15,2 1 1 16,0-1-1-16,-1 6 1 15,-4 2-1-15,-3 6 1 16,-6 6 0-16,1 6 0 16,1 0-1-16,-2 0 1 15,3 10 0-15,1 6 0 0,-1 0 0 16,-3 3 0-16,2-3 0 16,-6-1 0-16,0 0 0 15,-1-5 0-15,-3-5 0 16,2-1 0-16,-2-4 0 15,0 0 0-15,2 0 0 16,2 0 1-16,4-4-1 16,2-11 0-16,9-8 0 15,0 0-1-15,4-2-2 16,-3-1 0-16,2 2 0 16,-2 4-1-16,-5 4 2 15,1 4 1-15,-3 6 0 0,-3 6 1 16,1 0-1-16,-3 2 1 15,2 18 0-15,-4 2 2 16,1 5 1 0,-3-1-2-16,-2-3 1 0,0 2 1 15,4-6-1-15,-4-1-1 16,2-4-1-16,-2-1 0 16,0-8 0-16,1-1 0 15,7-1-4-15,0-3-3 16,1 0-34-16</inkml:trace>
  <inkml:trace contextRef="#ctx0" brushRef="#br0" timeOffset="169869.3193">1549 13896 3875 0,'-9'8'73'0,"-3"-3"-41"16,2 4-1-16,-3 5-13 16,1 4-8-16,3 0-2 15,3 1-2-15,4-2-2 16,2 0-1-16,0-8-2 15,2-1 1-15,13-3 0 0,3-5 3 16,4 0-1 0,0 0-1-16,1-10-3 0,-1-1 1 15,0-3 0-15,-4-2-1 16,-2-1 0-16,-5-1 0 16,-5 0 0-16,-6 1 1 15,0-1-1-15,0 6 0 16,0 3 0-16,-8 2 0 15,-4 5 0-15,1 2-1 16,0 0 1-16,4 0-1 16,5 4-2-16,2 4-1 15,0 1 1-15,2 0-3 0,14-4-13 16,2 0-72-16</inkml:trace>
  <inkml:trace contextRef="#ctx0" brushRef="#br0" timeOffset="170175.5713">1858 13957 2674 0,'0'1'1186'16,"0"3"-1094"-16,0 2-43 15,0-2-22-15,3 0-12 16,-3-1-3-16,0-3-6 15,2 0 1-15,-2 0-2 16,0 0 1-16,0 0-3 0,0 0 0 16,0 0-1-16,0-11-1 15,0-2-1-15,0-3 0 16,0-1 0-16,0-1 0 16,2 0-1-16,10 3 0 15,1-2-1-15,7 5-2 16,9 4-8-16,-2 4-25 15,-2 2-60-15</inkml:trace>
  <inkml:trace contextRef="#ctx0" brushRef="#br0" timeOffset="170616.5279">2182 13957 3777 0,'9'0'147'0,"1"0"-90"16,6 0-11-16,5 0-25 15,3-2-12-15,2-9-5 16,3-1-1-16,-2 2-1 16,-6-6 0-16,-6 2 0 15,-8 0 1-15,-2 2 0 16,-5 0-1-16,0 2 0 15,0-2-1-15,0 5-1 0,-10-4 1 16,-3 5-1 0,-3 3-1-16,-1 3 1 15,-6 0 0-15,-4 0 0 0,0 15 0 16,2 2 0-16,2 0 0 16,7 3 0-16,3 2 0 15,9 0 0-15,1 1 0 16,3-2 0-16,0-4 0 15,11-2 0-15,12-3 0 16,8-5 0-16,4-4 0 16,3-3 1-16,0 0-1 15,0 0-1-15,2 0-7 16,-11-3-25-16,-4-6-199 0</inkml:trace>
  <inkml:trace contextRef="#ctx0" brushRef="#br0" timeOffset="171002.6101">2632 13802 3907 0,'-2'6'90'0,"2"4"-75"0,0 6-2 16,0 4 0-16,0 4 0 15,0 2-7-15,0-6-3 16,5 2 0-16,1-4-1 16,3-2 1-16,0-7 0 15,2-4 0-15,-2-5 2 16,5 0-2-16,-1 0-2 15,3-7 0-15,-1-9-1 16,1 0 0-16,-3-3 0 16,-5 1 0-16,0 0-1 15,-2 1-1-15,-1 2-4 16,1 3-2-16,-2 2-6 16,1 6-28-16</inkml:trace>
  <inkml:trace contextRef="#ctx0" brushRef="#br0" timeOffset="171449.5366">2975 13929 3945 0,'7'0'66'16,"1"0"-42"-16,4 0-5 15,1-5-9-15,1-1-4 16,-3-3-3-16,0 4-1 0,-2-4 2 16,0 0-3-1,-5-1 0-15,-2 2 0 0,-2-2-1 16,0 3 0-16,0-2 1 16,0 4-1-16,-13-2 0 15,-3 5 0-15,1 2 0 16,-1 0 0-16,3 0 0 15,-1 0 0-15,4 12 0 16,1 2 0-16,-1 4 0 16,4 0 0-16,-1 1-1 15,5 2 1-15,2-3 0 16,0 1 1-16,0-6-1 16,9-1 0-16,11-5 0 15,5-4 0-15,6-1 0 16,2-2 0-16,1 0 0 0,-1 0-2 15,-2 0-2-15,7-10-4 16,-11-2-28-16,-5 2-166 0</inkml:trace>
  <inkml:trace contextRef="#ctx0" brushRef="#br0" timeOffset="171790.2192">3368 13898 3894 0,'0'8'66'0,"0"2"-18"0,0 3-17 15,0 2-13-15,0 3-7 16,0-1-4-16,0-2-3 16,0-1-2-16,0-1-1 15,0-8 0-15,0-2 0 16,0-2 0-16,0-1 1 15,0 0 0-15,0-1-1 16,2-13-1-16,2-2 0 16,1-4 0-16,6-2 0 15,2-3 0-15,3 2 0 16,2 2 0-16,0 4-1 16,1 2 0-16,2 7-2 15,-3 4 0-15,6 4-6 16,-4 0-12-16,-4 0-58 0</inkml:trace>
  <inkml:trace contextRef="#ctx0" brushRef="#br0" timeOffset="173909.4014">3823 14047 3712 0,'0'0'218'0,"0"0"-197"15,0 1 7 1,0 1 9-16,0 5-15 0,0-2-5 16,0 4-5-16,0 0-3 15,0 2-4-15,0 1-3 16,0 0 0-16,0 2-1 15,-9-1 0-15,-7 6 0 16,-5-1-1-16,-8 3 0 16,-2 0 0-16,-4 1 1 15,-1-4-1-15,5 0 0 16,2-4 0-16,4-3 0 16,8-4-1-16,5 1 0 0,4-6-5 15,6-2-32 1,2 0-246-16</inkml:trace>
  <inkml:trace contextRef="#ctx0" brushRef="#br0" timeOffset="175385.6068">5476 13860 3829 0,'2'0'148'16,"0"0"-111"-16,4 0-11 15,-2 0-11-15,0-4-3 16,1-1-4-16,-1-4-4 0,0 4-1 15,2-4-2 1,-4-1 0-16,0 2 1 0,-2-2-1 16,0 0 0-16,0 2-1 15,0-2 0-15,0 0 1 16,-4-2-1-16,-10 0 0 16,-1 2 0-16,-6-2 0 15,-4 1 0-15,-1 4 0 16,-1 0-1-16,0 3 1 15,3 4 0-15,2 0 0 16,1 0 0-16,8 4 0 16,-1 9 0-16,8 1 0 15,2 3 0-15,1 6 0 16,3 1 0-16,0 4 0 16,0 6 0-16,0 2 0 15,0 2 0-15,0 2 0 16,0 4 0-16,0-1 0 0,0-1 0 15,0 0 0 1,0-5 0-16,0-3 0 0,0-8 0 16,0-5 0-16,-4-7 0 15,2-5 0-15,2-4-1 16,-2-5-3-16,-8 0-5 16,2 0-4-16,-1-5-79 0</inkml:trace>
  <inkml:trace contextRef="#ctx0" brushRef="#br0" timeOffset="175585.4859">4955 14119 3856 0,'0'-4'89'0,"4"2"-40"16,12-1-18-16,3 3-12 15,8-2-10-15,2 2-6 16,5 0-2-16,2 0 0 15,21 0-1-15,-7 0-11 16,-3 0-70-16</inkml:trace>
  <inkml:trace contextRef="#ctx0" brushRef="#br0" timeOffset="175874.5418">5715 14013 3856 0,'-7'0'102'0,"-1"3"-73"16,-4 6-5-16,-1 0-1 16,1 5-12-16,1 4-4 15,3 3 0-15,-1 2-2 16,2 1-1-16,5 3-2 15,2-3 0-15,0-2-1 16,0-4 1-16,0-2-1 16,4-4 0-16,10-2 0 0,3-6-1 15,6-4-1-15,10 0-7 16,-4-2-29-16,-4-12-280 0</inkml:trace>
  <inkml:trace contextRef="#ctx0" brushRef="#br0" timeOffset="176130.5986">5945 14096 3852 0,'0'0'145'16,"6"5"-125"-16,9 1 8 0,8 0-11 15,4 1-9-15,0 2-5 16,0-1-2-16,-3 2 0 16,-4-3-1-16,-2-2 0 15,-7 1 0-15,0-5-2 16,-6-1-5-16,-1 0-19 16,-2 0-68-16</inkml:trace>
  <inkml:trace contextRef="#ctx0" brushRef="#br0" timeOffset="176397.4189">6121 14069 3724 0,'-5'2'223'0,"3"2"-203"15,-5 4 21-15,1 0-13 16,-3 4-10-16,-1 4-8 15,2-2-4-15,-1 4-1 16,0 2-1-16,0-2-3 16,3 0 0-16,1 0 0 15,1-2-1-15,2 1 0 16,2-10 0-16,0 3 0 16,0-6 0-16,0-4-5 0,13 0-3 15,0 0-49-15</inkml:trace>
  <inkml:trace contextRef="#ctx0" brushRef="#br0" timeOffset="176968.6076">6390 13840 3900 0,'2'0'64'0,"6"2"-36"15,0 2 2-15,3 1-9 16,5-2-8-16,-1 7-5 16,1-2-4-16,3 3-2 15,-4 2 0-15,1 3-1 0,-1 4 3 16,1 5-1-1,-1 0-2-15,-1 4 0 0,-1-2 0 16,-2 1-1 0,-4 2 1-16,-3 3-1 0,-4-3 1 15,0 2-1-15,-2 0 1 16,-14-2-1-16,1-2 0 16,-1-4 0-16,3-6 0 15,1-2 0-15,4-5 1 16,-1-4-1-16,2-2 0 15,2-2 0-15,1-1 0 16,0 0-1-16,1 3 0 16,3-5-3-16,0 0-20 15,0-9-175-15</inkml:trace>
  <inkml:trace contextRef="#ctx0" brushRef="#br0" timeOffset="178217.4476">7634 14103 3972 0,'2'-7'72'16,"1"-5"-57"-16,-1 3-2 0,-2-4-6 16,0 1-4-16,0 0-2 15,-7 3 0-15,-8 2 0 16,-8 1-1-16,-2 6 0 16,2 0 0-16,-2 0 0 15,5 6 0-15,1 9 0 16,6 0 0-16,3 6 0 15,4-3-1-15,4 1 1 0,2 2 0 16,0-5 0 0,10-2 0-16,9-7 0 0,4-4 0 15,4-3 0-15,0 0 0 16,-5-5 1-16,-5-7-1 16,-3 0 0-16,-5 1 0 15,-3-1 0-15,-1 1-1 16,-1 4 1-16,-1 2 0 15,1 5 0-15,1 0 0 16,1 0-1-16,3 7 1 16,3 10 0-16,-2 4-1 15,1 3 1-15,1 2 0 16,-3 2 0-16,-5-2 0 16,-4-1 0-16,0-4 0 15,0-1 1-15,-17-3-1 0,-8-3 0 16,-4-5 0-16,-2-1 1 15,2-3-1-15,2-4 0 16,6-1 0-16,13 0-2 16,6-3-5-16,2-12-23 0</inkml:trace>
  <inkml:trace contextRef="#ctx0" brushRef="#br0" timeOffset="178605.7696">7968 14191 3906 0,'14'0'91'0,"3"0"-64"0,6 0-17 16,8-6-2-16,2-2-2 15,1-6-2-15,-1-2 1 16,-6 2-2-16,-9 0 1 15,-7 0-1-15,-7 2 0 16,-4 2-1-16,0 2 1 16,-6 2-2-16,-11 3-1 15,-8 3 0-15,-2 0 0 16,0 3-1-16,0 11 1 16,5-1 0-16,5 4 0 15,0 1 0-15,9 0 1 16,3-1 0-16,5 2-1 15,0-4 1-15,0 2-1 0,19-9 0 16,4 0 1 0,9-6-1-16,13-2-1 0,-8 0-5 15,-3-4-31-15</inkml:trace>
  <inkml:trace contextRef="#ctx0" brushRef="#br0" timeOffset="178886.1197">8541 13772 3409 0,'0'7'568'16,"0"7"-538"-16,0 5-3 15,-4 6-6-15,2 4-10 16,2 5-4-16,0 5-2 15,0 1-2-15,0 2-2 16,0 1 0-16,0-2-1 16,0-5 0-16,0-9 0 15,0-4 1-15,2-7-1 16,0-6-1-16,0-10-1 16,0 0-8-16,1 0-51 0</inkml:trace>
  <inkml:trace contextRef="#ctx0" brushRef="#br0" timeOffset="179084.5216">8392 14057 3894 0,'2'0'115'15,"14"0"-93"-15,7 0-3 16,8 0-12-16,6 0-3 15,3 0-2-15,1 0-2 16,5 0-4-16,-10 0-26 16,-9 0-196-16</inkml:trace>
  <inkml:trace contextRef="#ctx0" brushRef="#br0" timeOffset="179640.7495">9206 14022 3907 0,'0'0'104'0,"0"0"-74"16,0-1-12-1,0 1-8-15,0 0-7 16,-7 0-1-16,-11 0-1 16,-1 0 0-16,-6 0 0 0,0 0 0 15,3 5 1-15,4 3-2 16,2 3 0-16,8-6 0 16,-1 6 0-16,7-8 0 15,2 4 0-15,0 1 0 16,0-3 0-16,6 4 0 15,7-1 1-15,1-2-1 16,1 0 0-16,1 1 0 16,-1 2 0-16,1 3 0 0,0-6 0 15,-2 1 0 1,-2 2 0-16,-5-4 0 0,-3 0 0 16,-1 1 0-16,-3-2 0 15,0 0 0-15,0 0 1 16,-14 0 0-16,-8 1 0 15,-5-2 0-15,-4 1-1 16,2 1 1-16,3 0-1 16,6-1 0-16,3 0 0 15,7-3 0-15,3 4-1 16,5-3-1-16,2-2-4 16,0 2-5-16,9-2-17 0</inkml:trace>
  <inkml:trace contextRef="#ctx0" brushRef="#br0" timeOffset="180804.0473">10309 14084 3927 0,'0'-4'79'16,"0"-1"-47"-16,0 1-15 16,0-5-6-16,0 4-4 15,-11-2-2-15,-6 4-2 0,-8 3-2 16,-6 0 0-16,-6 0 0 15,2 3-1-15,1 11 1 16,8 1-1-16,4 2 0 16,6 2 1-16,5 0-1 15,5 6 0-15,6-5 0 16,0 1 0-16,6-4 0 16,21-1 0-16,6-4 0 15,9-6 1-15,8-4-1 16,-4-2-1-16,12 0-2 15,-11-6-6-15,-13-6-35 0</inkml:trace>
  <inkml:trace contextRef="#ctx0" brushRef="#br0" timeOffset="181141.0448">10697 13673 3933 0,'0'0'108'16,"0"0"-96"-16,-4 7-11 16,1 11 6-16,1 5 1 15,0 3-4-15,2 6 1 0,0 1-3 16,0 3 0-16,0 2-1 15,0 5-1-15,0-4 0 16,0 4 1-16,0-7-1 16,0-3 0-16,0-6 0 15,0-5 0 1,0-6 0-16,0-7-2 0,2-4-6 16,9-5-12-16,3 0-206 0</inkml:trace>
  <inkml:trace contextRef="#ctx0" brushRef="#br0" timeOffset="181518.6171">10944 14030 3931 0,'0'0'62'15,"-2"0"-43"-15,-9 0-11 16,-3 0 8-16,1 13 0 15,3 1-9-15,-2 5-3 16,5 1-1-16,5 3-1 16,2-1 0-16,0-4-1 15,4-9 1-15,15 2-1 16,5-7 1-16,4-4 1 16,5 0-2-16,2 0 0 15,-4-6-1-15,-2-8 0 16,-7-2 1-16,-8-2-1 0,-6 2 0 15,-8-1 0-15,0 0 0 16,0 2 0-16,-4 6 0 16,-9 1 0-16,1 4 0 15,-1 4 0-15,4 0-2 16,0 0-4-16,5 0 1 16,4 4-4-16,6 1-21 15,10-2-202-15</inkml:trace>
  <inkml:trace contextRef="#ctx0" brushRef="#br0" timeOffset="181917.8991">11366 14002 3804 0,'2'-5'192'0,"-2"0"-162"15,0 0-12-15,0 0-6 16,0 3-7-16,-11 1-2 15,-5 1-1-15,-1 0 0 16,0 0 0-16,2 0-1 16,7 5 0-16,0 3-1 15,6 2 0-15,2-4 0 16,0 7 0-16,0-8 1 16,12 6-1-16,1-1 1 15,3 4-1-15,-3-6 0 0,0 3 0 16,-4 5 0-1,0-5 0-15,-5 2 0 0,-1 0 2 16,-3 1 0 0,-3 0 0-16,-16 2-1 0,-8-4 1 15,-6 2-1-15,-4-5 0 16,2 2-1-16,1-5 0 16,5-2 0-16,9 2 0 15,9-6 0-15,11 0-2 16,9 0-2-16,16-14-40 0</inkml:trace>
  <inkml:trace contextRef="#ctx0" brushRef="#br0" timeOffset="182336.5976">11555 14125 3960 0,'14'0'62'0,"4"0"-45"16,6 0-5-16,9 0-4 15,3-3-2-15,4-4-1 16,2-5-1-16,-1 0 0 16,-5 0-2-16,-5-3 0 15,-9-1-1-15,-7 2 0 16,-6 1 0-16,-7-4 0 15,-2 2 0-15,0-2-1 0,-6 3 0 16,-12 4 0 0,-4 3 0-16,-5 7 0 0,-2 0 0 15,-2 0 0-15,2 14 0 16,2 6 0-16,2-1 0 16,6 3 0-16,5 5 0 15,5-6 0-15,7 2 0 16,2-3 0-16,0-2 0 15,7-2 0-15,11-8 0 16,1 2 0-16,12-10-2 16,-4 0-2-16,-2 0-31 0</inkml:trace>
  <inkml:trace contextRef="#ctx0" brushRef="#br0" timeOffset="182756.6311">12101 14048 3859 0,'5'7'141'16,"0"0"-115"-16,1 4-6 15,-2 0-8-15,1 6-1 16,-5-3-5-16,2 4-2 15,-2-2-1-15,0-2-2 16,0 0 0-16,2-6 0 0,-2-4 0 16,2-2 1-1,-2-2-1-15,0 0 0 0,0 0 0 16,3-12 0-16,-1-4-1 16,1-2 0-16,1 0 0 15,0-2 0-15,1 2 0 16,3 2 0-16,2 4 0 15,-2-2 0-15,5 5 0 16,6 4 0-16,1 1-1 16,5 4 1-16,1-3-1 15,5 3 1-15,0-1-1 16,0-2 0-16,1 2-2 16,-8-4-6-16,-6 2-36 0</inkml:trace>
  <inkml:trace contextRef="#ctx0" brushRef="#br0" timeOffset="184017.5981">13762 14119 3088 0,'2'-6'919'0,"-2"0"-877"16,0 0-29-16,0-4-2 15,0-1-4-15,0 0-4 16,0 3-1-16,0-6-1 15,-11 4 0-15,-9 2 0 16,-5 4-1-16,-2 1 0 0,-4 3 0 16,0 0 0-16,5 3 0 15,4 10 0-15,3 4 0 16,6 1 0-16,5 2 0 16,5 0 0-16,3-2 0 15,0 0 0-15,11-6 0 16,18-5 0-16,7-2 0 15,6-5 0-15,3 0 0 16,-1 0 0-16,-5-8 0 16,-8-3 0-16,-5-2 0 15,-8-3 0-15,-5 1 0 16,-6 1 0-16,-2 5 0 16,-3 1 0-16,0 2 0 15,-2 4 0-15,0 0 0 16,0 2 0-16,0 0 0 0,2 0 0 15,0 6 0 1,1 6 0-16,-3 4 0 0,0 1 0 16,0 0 0-16,0 0 0 15,0-3 0-15,0-2 0 16,0-1 0-16,0-2 0 16,0-9-1-16,0 0-2 15,8 0-18-15</inkml:trace>
  <inkml:trace contextRef="#ctx0" brushRef="#br0" timeOffset="184491.954">14244 14004 3941 0,'6'7'88'0,"-2"3"-78"16,4 3 4-16,-4 3-6 16,-2 5 0-16,-2-1-1 15,0-1-3-15,0 2-2 16,0-5 0-16,0-4-1 16,0-3 0-16,0-4 0 15,0-1-1-15,0-4 1 16,0 0 1-16,0 0-1 15,9-18-1-15,2 0 0 16,5-3 0-16,4 2-1 0,0-3 1 16,4 0 0-1,1-1-1-15,0 4 1 0,-4-2 0 16,0 6-1-16,-5 3 1 16,-3 3 0-1,-3 8 0-15,0 1 0 0,-3 0 0 16,1 7 0-16,-1 11 0 15,0 2 0-15,0-1 0 16,-3-3 0-16,-2 2 0 16,0-2 0-16,3-3 0 15,-3-1 0-15,14-1-2 16,-1-8-5-16,5 0-70 0</inkml:trace>
  <inkml:trace contextRef="#ctx0" brushRef="#br0" timeOffset="185081.602">15053 14101 3990 0,'0'-10'52'15,"0"2"-41"-15,0-2-4 16,0-1-2-16,0 4-1 15,-16 2-2-15,-4 3-1 16,-4 2-1-16,-3 0 0 16,0 4 0-16,2 13 0 15,3-2 1-15,5 6-1 0,3 1 1 16,7-2 0-16,7-4-1 16,0-2 1-16,9-11 0 15,20 0 1-15,7-3-1 16,2 0 0-16,2-18-1 15,-5-2 0-15,-3-6 0 16,-8-4 0-16,-6-4 0 16,-5-5 0-16,-4 2 0 15,-4-3 0-15,0-3 0 16,-3 3 0-16,0 2 1 16,2 4 0-16,1 6 0 15,-1 7 0-15,-2 12 0 16,0 9 0-16,-2 0-1 15,0 0 0-15,0 16 0 0,0 8 0 16,0 8 0 0,-4 4 1-16,0 6-1 0,1 0 0 15,3 2 1-15,0-4-1 16,0 1 0-16,11-9 0 16,3-2 0-16,-5-6 0 15,-3-6 0-15,0-4 1 16,-4-4-1-16,0-4-1 15,-2-4 1-15,0-1-1 16,0-1-2-16,2 0-8 0,4 0-71 16</inkml:trace>
  <inkml:trace contextRef="#ctx0" brushRef="#br0" timeOffset="185913.3926">16397 14034 4013 0,'0'-4'51'0,"0"-1"-42"16,0-4-3-16,0 4-3 15,-6-2-2-15,-13 5-1 16,-8 2 0-16,-4 0 0 15,-2 4 0-15,-3 11 0 16,5 1 1-16,2 2-1 16,7 3 0-16,4 4 0 15,9-7 0-15,9 0 0 0,0-1 0 16,20-6 0-16,16 1 0 16,7-9 0-16,5 2 0 15,19-5-2 1,-14 0-10-16,-5 0-67 0</inkml:trace>
  <inkml:trace contextRef="#ctx0" brushRef="#br0" timeOffset="186217.204">16723 13684 3941 0,'2'0'106'16,"-2"0"-93"0,0 0-10-16,0 12 2 0,0 10 1 15,0 6-2-15,0 5-1 16,0 4-2-16,0 3 1 16,4 4-1-16,1-3 0 15,-1 2-1-15,0-5 1 16,0-5-1-16,4-5 0 15,-4-8 0-15,1-4 0 16,1-4-1-16,12-6-2 16,-3-2-10-16,4-4-67 0</inkml:trace>
  <inkml:trace contextRef="#ctx0" brushRef="#br0" timeOffset="186571.1679">17095 14048 3569 0,'0'-1'371'16,"0"-1"-336"-16,0 0-26 15,-7 2 11-15,-7 0 2 16,-1 0-6-16,-1 9-4 16,1 5-6-16,3 4 0 15,6 1-3-15,6-2-2 16,0-3-1-16,6-3 2 15,23-2 1-15,5-9 1 16,4 0-3-16,0 0 1 16,-3 0-1-16,-6-13 0 15,-4 1-1-15,-8-2 1 0,-3 2 0 16,-7-2 0-16,-3 1-1 16,-4 1 1-16,0 5-1 15,0 0 0-15,0 4 0 16,0 3 0-16,-2 0-1 15,-2 0 0-15,4 0-4 16,0 0-13-16,6 0-173 0</inkml:trace>
  <inkml:trace contextRef="#ctx0" brushRef="#br0" timeOffset="186932.3729">17637 13989 3973 0,'0'-2'69'0,"0"-3"-62"16,-17 3-4-16,0 1 4 15,-1 1-2-15,3 0-3 16,3 0-2-16,4 0 0 16,3 3 1-16,1 7-1 15,4 2 0-15,0 5 0 16,0-4 1-16,6 3-1 15,7 3 0-15,3 1 1 16,-1-2-1-16,-3 2 2 0,-3-5-1 16,-5 2 1-1,-4-8 0-15,0 3 0 0,-6-3 0 16,-19-3-1-16,-2-1 1 16,-6-2-1-16,2-3-1 15,-1 0 0-15,6 0 0 16,5 0 0-16,6 0-4 15,6 0-8-15,7-3-66 0</inkml:trace>
  <inkml:trace contextRef="#ctx0" brushRef="#br0" timeOffset="187265.886">17834 14159 3926 0,'27'0'75'16,"4"-8"-49"-16,1-2-4 16,-3-2-10-16,-7 2-4 15,-9-6-4-15,-5 2 1 16,-8 1-2-16,0 3-1 16,0 1-2-16,-21 2 0 15,-3 5 0-15,-5 2 0 16,-1 0 0-16,4 0 0 15,-1 0 0-15,7 13 0 16,2-3 0-16,5 3 0 16,4 4 0-16,2 1 0 15,7-4 0-15,0 0 0 16,0-2 0-16,2 0 0 0,34-4-1 16,0-2-8-16,2-4-101 0</inkml:trace>
  <inkml:trace contextRef="#ctx0" brushRef="#br0" timeOffset="187584.3913">18181 14179 3844 0,'4'6'118'16,"0"2"-64"-16,1 4-22 15,1 0-16-15,4 2-7 16,-6 0-2-16,2-1-4 0,-3-4-2 15,-3-1-1-15,0-4 1 16,0-2-1-16,0-2 1 16,0 0 1-16,0 0-1 15,0-11 0-15,0-6-1 16,0-3 0-16,0-4 1 16,0-5-1-16,18 3 0 15,1-1 0-15,8 1 0 16,0-2 0-16,2 5-1 15,2 6 1-15,5 0 0 16,1 7-2-16,29-2-1 16,-13 5-10-16,-4 0-83 0</inkml:trace>
  <inkml:trace contextRef="#ctx0" brushRef="#br0" timeOffset="188294.5637">19701 13670 3792 0,'4'-8'223'16,"-2"4"-183"-16,3 0-21 16,-5 0-12-16,2 4-3 15,-2 0-2-15,0 0-1 16,0 0 0-16,0 0-1 16,0 12 0-16,0 12 0 15,-7 6 0-15,-9 6 0 16,-5 5 0-16,-2 6 0 0,-2 1 0 15,3 0 0 1,7 0 0-16,6-6 0 0,9-6 0 16,0-2 0-1,17-11 0-15,14-1 0 0,7-9 0 16,1 1 0-16,-2-3 0 16,-5-3-1-16,-10-6-2 15,-7-2-4-15,-8 0-6 16,-7-9-37-16,0-5-84 0</inkml:trace>
  <inkml:trace contextRef="#ctx0" brushRef="#br0" timeOffset="188519.5571">19664 13929 3966 0,'16'0'77'16,"5"1"-62"-16,6 1-2 15,4 2-7-15,0 1-4 16,-2-2-2-16,-5 1-2 16,14 1-5-16,-6-3-20 15,-3 0-350-15</inkml:trace>
  <inkml:trace contextRef="#ctx0" brushRef="#br0" timeOffset="188899.0573">20266 14002 3256 0,'0'0'684'0,"0"0"-629"15,0 0-34-15,0 2-6 16,0 5-9-16,0 3 5 15,-2-1 0-15,-4 8-4 16,-1 0-2-16,5 2-4 16,2-1 1-16,0 0 0 15,4-8 1-15,17 2 0 16,7-11 0-16,8 2-1 16,2-3-1-16,2 0 0 15,-5 0-1-15,-4-8 0 0,-8-4 1 16,-7 0-1-16,-7-5 0 15,-9 1 1-15,0-2-1 16,-19-1 0-16,-16 1 0 16,-7-1 0-16,-3 7 0 15,3 7-1-15,6 3 0 16,10 2 0-16,5 0-3 16,10 2-3-16,11 11-8 15,5-4-37-15,17-5-254 0</inkml:trace>
  <inkml:trace contextRef="#ctx0" brushRef="#br0" timeOffset="189996.7725">21515 13805 2776 0,'0'0'1120'0,"3"-3"-1041"0,-3 3-36 16,0 0-15-16,2 0-15 15,-2 0-5-15,0 0-3 16,2 0-1-16,0 0-2 16,0 0-1-16,3 0 0 15,-1 3-1-15,-2 6 1 16,2 7 0-16,-4 5 0 15,0 2 1-15,0 7-1 0,0-4 0 16,0 6-1 0,0 0 1-16,-2 0-1 15,-2-1 0-15,0 1 0 16,1-2 1-16,-1-7-1 0,0 0 0 16,-1-3 0-1,-2-2 0-15,3-4 0 0,-1 0 0 16,1-4 0-16,2-2 0 15,2 1 0-15,0-9 0 16,0 5 0-16,0-3 0 16,0-2 0-16,6 0 0 15,17 0 0-15,6 0 1 16,9 0-1-16,6 0 0 16,5 0 0-16,5 0 0 15,-1 0 0-15,3 0 0 16,-3 0 1-16,-3 0-1 0,-6 0 0 15,-9 0 0 1,-8 0 0-16,-9 0 0 0,-7 0 0 16,-6 0 0-1,-5 0-1-15,0 0 0 0,-3 0-4 16,-10 0-14-16,0 0-194 0</inkml:trace>
  <inkml:trace contextRef="#ctx0" brushRef="#br0" timeOffset="192128.5997">1355 15159 3865 0,'0'0'135'16,"0"0"-104"-16,0 0-8 0,0 0-10 16,0 0-6-16,0 0-3 15,0 0-1-15,0 0-1 16,0 0 0-16,0 0 0 15,0 0-1-15,0 0 0 16,0 0 0-16,0-4-1 16,0 4 0-16,0-1 1 15,0-3-1-15,0-1 0 16,0-3 0-16,0 0 0 16,0-2 0-16,0-2 1 0,0 0-1 15,0 0 0 1,-7-5 0-16,-4 2 0 0,-2-2 0 15,-3 3 0-15,3 2 0 16,1-2 0-16,1 5 0 16,1 3 0-16,-4 6 0 15,-1 0 0-15,-4 0 0 16,-1 6-1-16,1 6 1 16,0 4 0-16,1 0 0 15,5 2 0-15,5 1 0 16,1-2 0-16,2 1 0 15,3 0 0-15,2-1-1 16,0 1 1-16,0-4 0 16,0 0 0-16,4-2 0 0,8-2 0 15,3-5-1-15,5-2 1 16,1-3 0-16,0 0 0 16,2 0 0-16,-1-7 0 15,1-4 0-15,-4-1 0 16,2-2 0-16,-1-3 0 15,-5-1 0-15,-1-3 1 16,-3-2-1-16,-5 0 0 16,1 4 0-16,-3-1 0 15,-1 8 0-15,-1 5 0 16,-2 2 1-16,3 5-1 16,-3 0-1-16,2 0 1 15,2 8 0-15,0 8 0 16,1 4 0-16,-1 2 0 15,1-2 0-15,-3-2 0 16,1 0 0-16,-1-2 0 0,0-7 0 16,0 0-1-16,0-3 1 15,0-1-2-15,3-3-1 16,9-2-6-16,-4 0-35 16,9 0-615-16</inkml:trace>
  <inkml:trace contextRef="#ctx0" brushRef="#br0" timeOffset="192683.1383">2048 14911 3933 0,'3'-7'95'16,"-3"-2"-68"-16,0 1-13 16,0 0-5-16,0 4-5 15,0 1 0-15,0 3-3 16,-3 0 0-16,-15 0-1 16,-6 7 0-16,-5 9 0 15,-3 4 0-15,1 2 0 0,7 0 0 16,6 1 0-1,4-6 0-15,10-5 0 0,4-3 0 16,0 0-1-16,0-4 1 16,13 1-1-16,10 1 1 15,3-3 0-15,8 2 0 16,-1 3 0-16,0-4-1 16,-1 7 1-16,-8-6 0 15,-3 2 0-15,-8 0 0 16,-4 0 0-16,-2-2-1 15,-7 0 1-15,0 1 0 16,0 2 0-16,-5-3 0 16,-13 2 0-16,-4 0 1 15,-4 2 0-15,-3-1-1 16,0-4 0-16,0 2 0 0,0-1 0 16,4-2 0-16,5 0 0 15,4 1 0-15,3 0-2 16,2-2-1-16,2 2-6 15,2-3-7-15,2-2-44 0</inkml:trace>
  <inkml:trace contextRef="#ctx0" brushRef="#br0" timeOffset="194109.8013">3488 14672 3975 0,'0'-4'75'16,"0"4"-56"-16,2 0-8 15,1 0-8-15,3 0-1 0,0 0-1 16,8 0-1 0,4 14 1-16,4 7-1 0,5 6 0 15,2 4 0-15,0 5 0 16,2 8 0-16,0 2 0 16,3 3 1-16,-1 0-1 15,3-5 0-15,0-4 0 16,0-4 0-1,-5-12 0-15,-2-3 0 0,-10-6 0 16,-3-3 0-16,-5-3-1 16,-1-1 0-16,-8-2-1 15,0-2-4-15,-2-3-20 16,0-1-94-16</inkml:trace>
  <inkml:trace contextRef="#ctx0" brushRef="#br0" timeOffset="194446.6089">3987 14712 3896 0,'0'-4'82'0,"0"0"-43"15,2 3-11-15,-2 1-13 16,0 0-7-16,0 1-6 16,-2 21-1-16,-13 14 4 15,-8 13-1-15,-3 1-2 0,-1 5-1 16,0 2 0-16,-2-3 0 16,1-3-1-16,1-10 0 15,2-1 1-15,0-8-1 16,5-2 0-16,5-1 0 15,3-7-2-15,12-6-5 16,10-6-10-16,11-10-76 0</inkml:trace>
  <inkml:trace contextRef="#ctx0" brushRef="#br0" timeOffset="195137.4413">5314 15182 4010 0,'-11'-9'39'0,"-3"-1"-31"15,-3 1 1-15,-4 0 0 16,1-3-4 0,-5 8-3-16,-1 2-2 0,2 2 1 15,-3 0-1-15,2 0 0 16,3 10 0-16,4 3 0 15,2 0 0-15,5 6 0 16,5-6 0-16,4 4 0 16,2-1 0-16,0-4 0 15,6-4 0-15,17-4 0 16,5-4 0-16,4 0-1 16,-1 0 1-16,-5 0 0 15,-3-8 0-15,-7-3 0 16,-5 4-1-16,-3-6 1 15,-4 4 0-15,0 0 0 0,-4 4 0 16,0 1 1-16,0 4-1 16,0 0 0-16,0 0 0 15,2 0-1-15,4 5 0 16,3 9 1-16,-1 7 0 16,2-3 0-16,1 1 0 15,-5 2 0-15,2 0 0 16,-8 2 0-16,0-1 0 15,0 2 0-15,-14-6 0 16,-7 5 0-16,2-12 0 16,-6-1 0-16,-4-2 1 15,2-4-1-15,-2-4 0 16,3 0 0-16,6 0 0 0,13-7-7 16,7-12-12-16,0-1-170 0</inkml:trace>
  <inkml:trace contextRef="#ctx0" brushRef="#br0" timeOffset="195624.6114">5541 15186 3930 0,'0'0'98'15,"0"0"-80"-15,3-4-9 0,1 4-1 16,7-5-2 0,5 0-2-16,6-4-3 0,2 0-1 15,1-4 1-15,0 4-1 16,-8-4 0-16,-1 1 1 16,-7 2 3-16,-5-4-2 15,-4 2-1-15,0 2 1 16,0-4-1-16,0 4 0 15,-9 0-1-15,-7 3 0 16,-1 2 0-16,-6 3 0 16,1 2 0-16,0 0 0 15,0 0 0-15,1 12 0 0,2 6 0 16,-1 0 0 0,-1 8 0-16,2-4 0 0,3 6 0 15,5-2 0-15,4 2 0 16,7-1 0-16,0-9 0 15,3 0 0-15,18-6 0 16,10-8 0-16,10-2 0 16,1-2 0-16,0 0-1 15,-5 0-1-15,-6-5 1 16,0 0-5-16,-10 1-7 16,0 0-62-16</inkml:trace>
  <inkml:trace contextRef="#ctx0" brushRef="#br0" timeOffset="195972.7069">6286 14875 4006 0,'0'0'40'0,"0"0"-33"16,0 12-5-16,-3 10 7 16,3 8-3-16,0 4 0 0,0 4-2 15,0 5-3-15,0-2 0 16,-6 1 0-16,-4-2-1 15,0-4 0-15,-1-4 0 16,1-5 0-16,2-11-1 16,8-10-4-16,0-2-9 15,0-4-65-15</inkml:trace>
  <inkml:trace contextRef="#ctx0" brushRef="#br0" timeOffset="196173.2196">6130 15107 3952 0,'6'0'56'0,"10"0"-42"15,4 0 2 1,9 0-2-16,4 0-10 0,14 0-4 16,-7 5-2-16,-7 2-57 0</inkml:trace>
  <inkml:trace contextRef="#ctx0" brushRef="#br0" timeOffset="196510.3868">6716 15113 3996 0,'2'0'56'15,"-2"-1"-43"-15,0 1-3 0,0 0-4 16,0 0-5-16,0 0 0 15,0 0-1-15,-11 0 0 16,-5 7 0-16,-1 1 0 16,5 2 0-16,3 3 0 15,9-4 0-15,0 2 0 16,0 1 0-16,21-4 0 16,3 2 0-16,4-1 0 15,1 3 0-15,-2 0 0 16,-4 0 0-16,-7 1 0 15,-7-1 0-15,-9 2 0 16,0-7 0-16,-19 6 0 16,-12-1 0-16,-9 0 1 0,-7 2-1 15,3 1 0 1,2-6 0-16,11 3-1 0,15-7-4 16,9-5-15-16,7 0-166 0</inkml:trace>
  <inkml:trace contextRef="#ctx0" brushRef="#br0" timeOffset="196954.4745">7978 15276 3898 0,'0'0'147'15,"2"0"-131"-15,0-6-7 16,0-2 1-16,-2-2-6 15,0 2-1-15,0-3-2 16,-6 6 0-16,-12 3 0 16,-9 2-1-16,-2 0 0 0,-5 0 0 15,3 6 0-15,4 7 0 16,8 5 0-16,1 3 0 16,9-3 0-16,5 0 0 15,4-1-1-15,0 3 1 16,4-7 0-16,18-5-1 15,9-3 0-15,5-5 0 16,17 0-2-16,-6-5-18 16,-11-10-134-16</inkml:trace>
  <inkml:trace contextRef="#ctx0" brushRef="#br0" timeOffset="197243.5553">8317 14959 3990 0,'0'3'51'16,"0"11"-41"-16,0 7-6 16,0 9 4-16,0 4-1 15,2 2-3-15,6 3-1 16,1 0-1-16,-2 4-1 15,-2 1-1-15,-5-8 0 16,0 0 1-16,0-4-1 16,0-6 0-16,0-3-1 15,0-9-4-15,0-7-4 0,15-2-35 16,5-5-306-16</inkml:trace>
  <inkml:trace contextRef="#ctx0" brushRef="#br0" timeOffset="197604.6105">8730 15294 3975 0,'0'-3'43'16,"-8"3"-30"-16,-7 0-2 15,-1 0 2-15,1 3-8 16,-2 14-2-16,7 2-2 0,3 2 0 15,2 6 0-15,5-5-1 16,0-4 1-16,2 0-1 16,16-8 1-16,7-2 0 15,6-8 0-15,5 0 1 16,1 0-2-16,-1-13 1 16,-4-2-1-16,-10-2 0 15,-8 3 1-15,-12-3 1 16,-2 2 2-16,0 2-3 15,-21 5 0-15,-3-2-1 16,-1 8-1-16,3 2 1 16,4 0-1-16,7 7-6 15,7 4-3-15,4 1-43 0</inkml:trace>
  <inkml:trace contextRef="#ctx0" brushRef="#br0" timeOffset="197991.6058">9255 15284 3993 0,'2'-8'60'16,"0"-2"-54"-16,1 2-4 16,-3-2 1-16,0 6 4 15,0 4-1-15,0 0-3 16,0 0-3-16,-9 0 0 15,-5 4 0-15,-1 10-1 0,1 0 1 16,3 1 0 0,5 2 0-16,4 0 0 0,2 0 0 15,0 1-1-15,6 0 0 16,7-1 0-16,1 3 0 16,-3 1 1-16,-3-3 0 15,-6 1 0-15,-2 2-1 16,-2-3 1-16,-19-4 0 15,-6 0 0-15,-2-2 0 16,-2-3 1-16,2-8 0 16,4 2 0-16,2-3-1 15,8 0-1-15,13 0-2 16,2-8-7-16,0-6-189 0</inkml:trace>
  <inkml:trace contextRef="#ctx0" brushRef="#br0" timeOffset="198308.4221">9509 15473 3984 0,'29'0'49'0,"4"-5"-38"16,3-5 1-16,-1-2 1 15,-6-2-5-15,-8 0-4 16,-11-2-2-16,-6 0 0 15,-4 4 0-15,-8 1-2 0,-21 8 0 16,-6 0 0-16,-7 3 0 16,2 0 0-16,-1 9 0 15,10 8 0-15,4-5 0 16,12 8-1-16,3-5 1 16,8 1 0-16,4 0 0 15,0 2 0-15,0-8-1 16,18 2 0-16,20-6-2 15,-3-2-12-15,1-4-117 0</inkml:trace>
  <inkml:trace contextRef="#ctx0" brushRef="#br0" timeOffset="198587.1737">9843 15500 3996 0,'2'12'37'0,"0"2"-25"0,-2 5-4 15,0-2-1-15,0 0 1 16,0-3-3-16,0-9 0 16,0 0-2-16,0-3 0 15,0-2 0-15,0 0-1 16,0 0-1-16,0-12 0 16,0-2-1-16,10-8 1 15,10 3-1-15,2-3 0 16,7 0 0-16,0 4 0 15,4 0 0-15,1 4-1 16,-1 6 0-16,10 1-1 0,-12 0-8 16,-5 3-121-16</inkml:trace>
  <inkml:trace contextRef="#ctx0" brushRef="#br0" timeOffset="199634.5764">11596 15390 3870 0,'-21'-7'78'0,"-6"2"-58"0,-6-4-1 16,-5 0 2 0,3 6-4-16,-1 3-7 0,5 0-7 15,6 0 1-15,3 6 0 16,6 9 2-16,3 2 2 15,6 6-3-15,7 0-2 16,0-6-2-16,13 1 0 16,16-7 0-16,7-8-1 15,2-3 1-15,0 0-1 16,-5-3 1-16,-6-8-1 16,-6-3 0-16,-6-4 0 15,-2 3 0-15,-4 1-1 16,-2-1 0-16,-3 3 0 0,-2 7 1 15,0 0 0 1,1 5 0-16,-1 0 0 0,-2 5-1 16,3 7 1-16,-3 11 0 15,2-5 0-15,0 4 0 16,5 0-1-16,8-3-7 16,-1-10-17-16,-1-5-49 0</inkml:trace>
  <inkml:trace contextRef="#ctx0" brushRef="#br0" timeOffset="199981.5909">11876 15402 3856 0,'0'13'95'0,"0"2"-51"15,0 5-23-15,0-2-6 16,-4-2-2-16,0-6-3 15,1-4-5-15,3-6 4 16,0 0 2-16,0-1-6 16,0-18-3-16,5-3-2 15,1-6 0-15,3 4 0 16,0 1 0-16,0 0 0 16,2 7 0-16,1 2 0 15,-2 9-1-15,1-4 0 16,3 9 1-16,1 0-1 15,3 4 1-15,1 8 0 0,0 7 0 16,-1 4 0-16,0-2-2 16,0 2-5-16,11-5-5 15,-4 0-17-15,-1-10-69 16</inkml:trace>
  <inkml:trace contextRef="#ctx0" brushRef="#br0" timeOffset="200469.5393">12554 15350 4010 0,'0'-8'34'0,"0"-2"-24"15,0 3-3-15,-9-2-3 16,-6-2-1-16,-8 8 0 0,-4 3-1 16,-2 0-1-1,-2 6-1-15,2 14 1 0,2 3-1 16,7 9 0-16,5-7 0 15,6 3 0-15,9-6 0 16,0-4 0-16,27-10-2 16,13-8 1-16,6 0 1 15,4-11 0-15,-3-16 1 16,-7-4-1-16,-9-6 0 16,-14-4 1-16,-5-2-1 15,-10-1-3-15,-2-1 2 16,0 3-1-16,-6 3 2 15,-2-6 0-15,2 9 2 0,6 1 1 16,0 6 1 0,0 12-1-16,0 12 0 0,0 5-3 15,0 10 0-15,0 20 1 16,-3 6-1 0,-5 6 0-16,-3 7 1 0,1-5 0 15,4 1 0-15,4 0-1 16,2-1 0-16,0-9 0 15,0-3 1-15,13-9-1 16,3-6 0-16,-1-4-1 16,12-13-2-16,-5 0-17 15,-3-4-433-15</inkml:trace>
  <inkml:trace contextRef="#ctx0" brushRef="#br0" timeOffset="201300.3643">14007 15332 3915 0,'2'-4'112'16,"3"1"-84"0,-5-6-14-16,0-3-4 0,0 2-7 15,0 0-1-15,-9 2 0 16,-8-1-1-16,-10 4-1 15,-4 5 1-15,-6 0-1 16,-1 0 0-16,1 8 0 16,3 8 0-16,8 2 0 15,5 3 0-15,10 4 0 16,9-1 0-16,2 2 0 0,13-4-1 16,21-8 1-1,11 0 0-15,13-2 0 0,4-8-2 16,21-4-1-1,-19 0-10-15,-11 0-107 0</inkml:trace>
  <inkml:trace contextRef="#ctx0" brushRef="#br0" timeOffset="201577.4534">14364 14950 3921 0,'0'21'97'0,"0"5"-66"0,-2 8-14 15,-2 8-8-15,4 0-4 16,0 2-3-16,0 1 0 16,0-4-1-16,4 0-1 15,2-7 0-15,3-6 1 16,-4-6-1-16,0-6 0 15,-1-2-2-15,9-14-2 16,1 0-14-16,1 0-175 0</inkml:trace>
  <inkml:trace contextRef="#ctx0" brushRef="#br0" timeOffset="201931.5273">14651 15291 3654 0,'0'-1'339'16,"0"1"-312"-16,-9 0-16 15,-8 0 3-15,-1 4-2 16,0 7-8-16,7 9-2 16,4-8-2-16,7 2 2 15,0 1-2-15,7-3 2 16,20-4-1-16,6-6 2 15,5-2 0-15,-1 0-2 16,-2 0 0-16,-12-5 0 0,-2 0 1 16,-12-7 0-16,-5 3-1 15,-4-6-1-15,0 1 0 16,-2 2 0-16,-11-2 0 16,0 3 0-16,-3 4 0 15,5 2-2-15,-1 5-6 16,8 0-4-16,2 0-37 15,2 0-221-15</inkml:trace>
  <inkml:trace contextRef="#ctx0" brushRef="#br0" timeOffset="202324.538">15305 15240 3967 0,'0'-4'74'15,"0"1"-64"-15,-16 3-6 16,-4 0 1-16,0 0-1 16,-1 0-3-16,4 0 0 15,1 7-1-15,5 3 0 16,3 2 0-16,3-2 0 15,5 4 0-15,0 2 1 16,0-2-1-16,18 4 1 16,4 5-1-16,3-6 1 15,-1-1-1-15,-4 0 0 0,-2 0 0 16,-9-8 0-16,-7 3 0 16,-2-8 0-16,-9 1 0 15,-17-2 2-15,-6 2 0 16,1-4-1-16,4 0-1 15,9 0 0-15,16 0-1 16,2 0-4-16,2-6-46 0</inkml:trace>
  <inkml:trace contextRef="#ctx0" brushRef="#br0" timeOffset="202669.4503">15587 15357 3960 0,'27'0'74'0,"7"0"-62"0,9 0-1 15,1-9-2-15,-1-2-6 16,-8-1-1-16,-8-1 0 16,-12 3 1-16,-8-6 0 15,-7 6-2-15,0-4 0 16,-15 4-1-16,-14 2 0 15,-7 4 0-15,-5 4 0 16,4 0 0-16,1 0 0 16,9 8 0-16,7 6 0 15,7 3 0-15,6 2 0 16,7 3 1-16,0 0 0 0,0-4-1 16,20 0 0-16,5-1 0 15,4-4 0-15,14-6-3 16,-8-7-12-16,-6 0-123 15</inkml:trace>
  <inkml:trace contextRef="#ctx0" brushRef="#br0" timeOffset="203028.884">16038 15351 3896 0,'0'9'92'16,"0"5"-53"-16,2-2-14 16,2 6-10-16,1 2-5 15,2 0-5-15,0-2-3 16,-1 0-1-16,-2-4 0 16,1-4-1-16,-5-2 1 15,2-8 0-15,-2 0 0 16,0 0 0-16,0 0 0 15,0-13-1-15,0-6 1 16,0 1-1-16,5 0 0 16,4 0 0-16,4 1 0 15,5 3 0-15,2 2 0 16,4-5 0-16,1 8-1 0,4 2 0 16,0 1 0-1,6-1-2-15,-8 4-10 0,-2-1-108 16</inkml:trace>
  <inkml:trace contextRef="#ctx0" brushRef="#br0" timeOffset="203969.4845">17311 15240 3977 0,'8'0'79'16,"9"0"-64"-16,5 0-8 16,6-4-3-16,13 1-1 15,3 3-2-15,8 0 0 16,-1 0-1-16,-5 0 0 15,-3 0 0-15,-9 0 0 16,-7 0 0-16,-8 7-2 16,1-2-2-16,-7 0-12 15,-1-5-173-15</inkml:trace>
  <inkml:trace contextRef="#ctx0" brushRef="#br0" timeOffset="204269.598">17545 14904 4027 0,'-2'11'29'15,"2"4"-23"-15,-2 12 6 0,2 4-5 16,0 12-4-1,0 1-1-15,0 6-1 16,0 0 0-16,0 1-1 16,0-1 1-16,0-1-1 0,0-8 0 15,0-7 0-15,13-8 0 16,5-8-1-16,1-8 0 16,17-10-2-16,-5 0-11 15,-2 0-127-15</inkml:trace>
  <inkml:trace contextRef="#ctx0" brushRef="#br0" timeOffset="204604.7343">17955 15337 3804 0,'-4'13'125'15,"-1"0"-64"-15,5 7-26 16,0 3-14-16,0 1-9 16,9 0-5-16,13-5-4 15,7-4-1-15,7-4 1 16,2-10 1-16,2-1-1 16,0 0-1-16,-4-1-1 0,-5-18 1 15,-9 3 0 1,-9-7-1-16,-11 4-1 0,-2-3 1 15,-10 0-1 1,-19 1 0-16,-7 1 0 0,-1 8 0 16,-4 3-1-16,-8 5-1 15,9 4-8-15,11 0-56 0</inkml:trace>
  <inkml:trace contextRef="#ctx0" brushRef="#br0" timeOffset="206146.6125">19571 15374 3790 0,'7'0'116'16,"0"0"-85"-16,-1 0-8 15,1 0 6-15,-3 4-2 16,1-4-8-16,-3 0-4 16,1 0-4-16,-1 0 0 15,4 0-3-15,3 0-5 16,3 0 0-16,1-4-1 16,-3-1-1-16,0-4 0 15,-1 0-1-15,-3 0 1 16,-2-3 0-16,-1 2-1 15,-3-8 0-15,0 4 0 16,0-2 0-16,-11 2 0 16,-4 1 0-16,-4 4 0 0,-1 3 0 15,-2 4 0-15,-2 2 0 16,-3 0 0-16,-2 2 0 16,2 12 0-16,2 4 0 15,4-1 0-15,0 6 0 16,1 3 0-16,5 3 0 15,-1-3 0-15,7 6 0 16,3-6 0-16,3-3 0 16,3-3 0-16,0-4 0 15,13-4 0-15,8-2 0 0,6-6 0 16,6-1 0 0,5-3 0-16,4 0 0 0,1-7 0 15,-2-7 0-15,-3-4 0 16,-4 1 0-16,-8-8 0 15,-3 1 0-15,-7 0 0 16,-3 2 0-16,-2 4 0 16,-4 0 0-16,-3 1 0 15,1 8 0-15,-5 4 0 16,0 5 0-16,0 0 0 16,0 0 0-16,0 1 0 15,-2 17 0-15,-7 3 0 16,-5 6 0-16,5 1 0 15,1-2 0-15,0 0 0 16,8-4 0-16,0-2 0 0,0 0 0 16,6-6 0-1,11-5 0-15,8 0 0 0,6 0 0 16,2-5 0-16,3-3-1 16,11-1 0-16,-7 0-3 15,-5 0-35-15</inkml:trace>
  <inkml:trace contextRef="#ctx0" brushRef="#br0" timeOffset="206401.4789">20532 15534 4009 0,'2'0'71'0,"-2"0"-65"15,0 0-3-15,0 0-1 16,0 0-1-16,0 0-1 16,0 0 0-16,0 0-1 15,0 0-2-15,0 0-82 0</inkml:trace>
  <inkml:trace contextRef="#ctx0" brushRef="#br1" timeOffset="255465.5972">9199 3825 3945 0,'0'0'61'0,"2"0"-51"16,-2 0 12-16,0 0-2 16,0 0-7-16,2 0-5 0,-2 0-5 15,0 0 0-15,0 0-2 16,0 0 1-16,0 0-2 15,0 0 1-15,0 0-1 16,0 0 0-16,0 0 0 16,5 0 0-16,3 0 0 15,6 0 1-15,5-3-1 16,2-7 0-16,6-6 0 16,2-6 0-16,4-6 0 15,5-6 0-15,1-7 0 16,-2-3 0-16,-1-3 0 15,-7-2 0-15,-2-3 0 16,-7 0 1-16,-3-4-1 16,-1 1 0-16,-5-1 0 15,-2 4 0-15,-5 3 0 0,-1 3 0 16,-3 7 0-16,0 7 0 16,0 8 0-16,0 5-1 15,-9 8 1-15,-2 4 0 16,-3 6 1-16,-1 1-1 15,-6 0-1-15,-2 14 1 16,-2 4 0-16,-2 4 0 16,0 4 0-16,5 2 0 15,2 4 0-15,4 7 0 16,5 2-1-16,6 3 1 16,5 4 0-16,0 1 0 0,0-3 0 15,12-1 0 1,5-4 0-16,6-5 0 15,1-6 0-15,3-6 0 0,2-4 0 16,-2-4 0-16,2-3 0 16,2-7 0-16,1 0 0 15,1-6 0-15,2 0 0 16,1 0 0-16,-3-11-1 16,3-3 1-16,-2-2 0 15,-3-4 0-15,-2 0 0 16,-7 2 0-16,-2 0 0 15,-7 6 0-15,-3 2 0 0,-6 6 0 16,-2 4 0 0,0 0 0-16,1 0 0 0,1 10 0 15,0 10 0 1,-2 6 0-16,1 3 0 0,-3 2 0 16,0 1 0-1,0 1 0-15,0-6 0 0,0-3 0 16,0-3 0-16,0-8 0 15,0-3 0-15,0-5-1 16,0-5-1-16,0-6-2 16,3-16-12-16,-3-3-119 0</inkml:trace>
  <inkml:trace contextRef="#ctx0" brushRef="#br1" timeOffset="255684.977">10035 3352 3980 0,'3'-5'70'0,"3"-1"-60"16,1 2-2-16,1-2-4 16,4 3-2-16,-1 3-1 15,2 0-1-15,1 0 0 16,1 0 0-16,1 14 0 16,6 8-6-16,-4 1-31 15,-2-5-141-15</inkml:trace>
  <inkml:trace contextRef="#ctx0" brushRef="#br1" timeOffset="256275.091">10300 3625 3815 0,'0'13'113'0,"0"-1"-59"15,0 5-25-15,0 4-6 16,0-3-13-16,0 0-1 15,-2-3-3-15,0-2-2 16,0-6 0-16,2 0-1 16,0-7-1-16,0 0 2 15,0 0-1-15,0 0 0 16,0-17-1-16,6-5-2 16,10-6 1-16,1-1-1 15,2-2 0-15,-2 5 0 16,-3 5 0-16,-3 6 0 0,-2 7 0 15,0 8 0-15,0 0 0 16,-1 2-1-16,2 19 1 16,-2 5 0-16,-3 6 0 15,-3 3 0-15,-2 0 0 16,0-6 0-16,0 0 0 16,0-9 0-16,0-8 0 15,0-6 0-15,0-6 0 16,8 0 0-16,11-6 1 15,3-15-1-15,5-6 0 16,2-5 0-16,-2-2 0 16,-3 0 0-16,-4 1 0 15,-2 8 0-15,-5 4 0 0,-4 7 0 16,-5 8 0 0,-1 6 0-16,-3 0 0 0,3 6 0 15,-3 14-1-15,0 6 1 16,0 7 0-16,0 0 0 15,0 3 0-15,0-1 0 16,0-2 0-16,0-2 0 16,0-5 0-16,-3-5 0 15,0-4 0-15,3-5 0 16,0-4 0-16,0-2-1 16,0-3-2-16,3-3-6 15,10-3-2-15,2-8-39 0</inkml:trace>
  <inkml:trace contextRef="#ctx0" brushRef="#br1" timeOffset="257094.7701">11176 3316 3950 0,'0'0'88'0,"0"0"-70"16,0 0-4-16,0 0-7 0,0 0-4 15,7 0-2-15,9 15-1 16,3 6 1-16,4 6-1 16,4 3 0-16,0 6 0 15,-1 4 1-15,1 2-1 16,-3 2 1-16,1 2-1 16,-7-1 0-16,-1-4 0 15,-5-2 0-15,-1-7 0 16,-5-8 1-16,0-8-1 15,-4-6 0-15,0-6 0 16,-2-4-1-16,0 0-1 0,0-3-3 16,0-12-7-16,2-7-115 15</inkml:trace>
  <inkml:trace contextRef="#ctx0" brushRef="#br1" timeOffset="257461.0346">11395 3398 3672 0,'0'0'299'16,"0"-2"-251"-16,0 2-27 0,0 0-5 15,0 0-7-15,0 0-5 16,0 0-3-16,0 7-1 15,0 7 1-15,0 6 0 16,0 5-1-16,0 4 1 16,0 5 1-16,-5 4 0 15,-6 4-1-15,-2 1 0 16,0-2-1-16,-1-5 0 16,5-5 0-16,0-7 1 15,5-8-1-15,-1-7 0 16,3-4 0-16,2-3 0 15,0-2 0-15,0 0 0 16,0 0 0-16,0-7-4 16,0-10-13-16,9-5-206 0</inkml:trace>
  <inkml:trace contextRef="#ctx0" brushRef="#br1" timeOffset="257933.641">11553 2972 3932 0,'0'-5'103'16,"5"1"-78"-16,6-1-14 15,7-2-5-15,6 2-3 16,9-2-1-16,6 6-1 16,3 1 0-16,-3 0 0 15,-5 6-1-15,-10 13 0 16,-10 6 0-16,-14 7 0 15,0 3 0-15,-22 8 0 16,-9-2 0-16,-7 4 1 16,3-3-1-16,5-4 0 0,10-4 0 15,11-6 0 1,7-5 0-16,2-5 1 0,7-6-1 16,17-2 0-16,10-4 0 15,3-3 0-15,5 2 0 16,1-3 0-1,-5 6-3-15,-11-4-7 0,-14 2-76 0</inkml:trace>
  <inkml:trace contextRef="#ctx0" brushRef="#br1" timeOffset="258668.2289">9484 4215 3480 0,'-2'-2'507'0,"0"-2"-458"16,2 2-25-16,0 0-9 15,0 2-9-15,0 0-4 16,0 0-1-16,16 0-1 15,8 13 0-15,2 7 0 16,8 3 0-16,-3 0 0 16,0 4 0-16,3-1 0 15,-4-2 0-15,1 1 0 0,-2-4 0 16,0-3 0 0,-3-2 0-16,-2-1 0 0,-3-5-2 15,-4-5-3-15,-1-2-6 16,-7-3-15-1,-5 0-56-15</inkml:trace>
  <inkml:trace contextRef="#ctx0" brushRef="#br1" timeOffset="258970.6305">9760 4238 3797 0,'-2'0'123'0,"2"0"-92"0,-2 0-11 16,-2 0 11-16,-5 12-16 15,-3 8 1-15,-1 1-7 16,-5 7 1-16,-3 2-5 16,-2 2-3-16,-2 0 0 15,1 3-1-15,0-3-1 16,1-3 1-16,5-2-1 15,5-6 0-15,4-6-1 16,4-5-5-16,5-8-13 16,5-2-12-16,11 0-103 0</inkml:trace>
  <inkml:trace contextRef="#ctx0" brushRef="#br1" timeOffset="259246.145">10104 4391 3818 0,'9'2'152'16,"6"5"-124"-16,6-4-11 15,3 3-5-15,3-2-6 0,2-4-1 16,2 0-1-16,-2 0-1 16,0 0-1-1,-2 0-1-15,-3 0-1 0,-2-4-4 16,-5-5-26-16,-7 2-235 0</inkml:trace>
  <inkml:trace contextRef="#ctx0" brushRef="#br1" timeOffset="259571.0173">10321 4284 3516 0,'0'0'423'15,"0"0"-370"-15,0 0-29 0,0 0-10 16,0 0-9-16,0 0-4 15,6 7 4-15,0 7 1 16,4 0-2-16,-3 4 0 16,1 4-1-16,-4 2 0 15,-1 2-2-15,-3 2 1 16,0-2-2-16,0 0 1 16,0-1-1-16,-5-5 0 15,-5-2 1-15,0-4-1 16,-3-5-1-16,0-2 0 15,-3-3 0-15,-1-4-5 16,3 0-15-16,9-11-105 0</inkml:trace>
  <inkml:trace contextRef="#ctx0" brushRef="#br1" timeOffset="260066.9112">10761 4367 3918 0,'-2'0'85'16,"-2"-4"-57"-16,0-4-9 0,4-5-7 15,0 2-2-15,0-3-5 16,2 0-3-16,12 2-1 16,5 2-1-16,1 2 0 15,3 5 0-15,-4 3 0 16,4 0 0-16,-3 0 0 16,0 0 0-16,0 14 0 15,-5 1 0-15,-1 5-1 16,-5 3 1-16,-5 2 0 15,-4 1-1-15,0 1 1 16,0 1 0-16,-15-5 0 0,-1-1 0 16,-1-4 1-1,3-4-1-15,3-1 0 0,5-5 0 16,3-2 0 0,3-1 1-16,0-2-1 0,3 1 0 15,16-4 0-15,10 0 1 16,10 0-1-16,5 0-2 15,22-14-4-15,-8-2-7 16,-4-1-64-16</inkml:trace>
  <inkml:trace contextRef="#ctx0" brushRef="#br1" timeOffset="261028.3345">12387 3663 3422 0,'0'-1'436'16,"0"-2"-350"-16,0 1-34 15,0 0-19-15,0 0-11 16,0-1-12-16,0 3-2 16,0 0-2-16,0 0-1 15,0 0-3-15,0 0-1 16,0 0 0-16,0 0 0 16,0 0 1-16,0 0-2 15,2 0 1-15,0 0 0 16,5 0-1-16,4 0 0 0,9 0 0 15,7 0 0-15,6 0 0 16,8 0 0 0,1 0 0-16,-2 0 0 0,-7 0 0 15,-6 0 0 1,-7 0 0-16,-9 0 0 0,-1 0-1 16,-6 0-2-16,-4 0-4 15,0-2-23-15,-10-3-164 0</inkml:trace>
  <inkml:trace contextRef="#ctx0" brushRef="#br1" timeOffset="261246.0951">12445 3505 3893 0,'0'-3'114'0,"0"0"-82"15,0-1-11-15,0 0-8 16,4 1-7-16,19 0-4 15,6-3-2-15,11 2 0 16,2 0 1-16,3 1-1 16,-6 2 0-16,-3 1 0 15,-3 0-1-15,17-2-4 16,-8-1-10-16,-2-4-46 0</inkml:trace>
  <inkml:trace contextRef="#ctx0" brushRef="#br1" timeOffset="262072.9856">13548 3202 3667 0,'0'0'189'15,"0"0"-109"-15,0 0-32 16,0 0-13-16,0 0-15 15,0 0-6-15,0 0-6 16,0 0-1-16,0 0-3 0,0 0 1 16,0 0-2-1,0 0-1-15,0 0-1 0,0 0 0 16,0 0 0-16,0 0-1 16,0 3 0-16,0 12 0 15,0 5 0-15,0 6 0 16,0 4 0-16,-6 5 0 15,-3 3 0-15,-5 2 0 16,-1 2 0-16,-1 0 0 16,1-1 0-16,1-6 0 15,3-3 0-15,5-4 0 16,0-4 0-16,4-1 0 0,2-8 0 16,0 0 0-16,0-5 0 15,0-2 1-15,8-1-1 16,-4-3 0-1,4 3 0-15,-1-6 0 0,5 2 0 16,-2-2 0-16,9-1 0 16,0 0 0-16,6 0 0 15,4 0 1-15,4-8-1 16,3-1 0-16,1-4 0 16,0 2 0-16,-6-2 0 15,-4 1 0-15,-3 2 0 16,-6 1 0-16,-5 0-1 15,-1 1-1-15,-6-6-5 16,-4 1-32-16,-2 4-218 0</inkml:trace>
  <inkml:trace contextRef="#ctx0" brushRef="#br1" timeOffset="262431.9176">13673 3493 3814 0,'0'0'187'15,"0"0"-156"-15,0 0-11 16,0 0-6-16,0 0-7 16,0 0-4-16,0 4-2 15,4 12 1-15,3 8-1 16,2 6-1-16,0 7 1 0,-3 0 0 15,2 3-1-15,-4 3 0 16,2-5 1-16,-3 0-1 16,1-4 0-16,-2-5 0 15,-2 0 0-15,2-5 0 16,-2-5 0-16,0-1 0 16,0-7 0-16,0-3 0 15,0-1 0-15,0-4 0 16,0-3-1-16,10 0-4 15,-2-3-8-15,3-9-80 0</inkml:trace>
  <inkml:trace contextRef="#ctx0" brushRef="#br1" timeOffset="277010.0908">18987 3633 3989 0,'0'-12'68'16,"0"-4"-52"-16,0-4-9 15,0-5-3-15,0 2-1 16,-9-3-2-16,-5 3 0 15,-3-2-1-15,-3 3 0 16,-5 2 0-16,-1 4 0 16,-3 3 1-16,0 8-1 15,2 2 0-15,3 3-1 16,-1 0 1-16,4 11 0 16,4 12 0-16,1 10 0 0,3 7 0 15,5 10 0 1,5 8 0-16,3 9 0 0,0 6 0 15,0 10 0 1,0 1 0-16,0-2 0 0,0-4 0 16,0-12 0-16,0-9 0 15,0-13-1-15,0-13 0 16,-3-6 0-16,1-11-1 16,0-6-1-16,0-8-25 0</inkml:trace>
  <inkml:trace contextRef="#ctx0" brushRef="#br1" timeOffset="277232.735">18478 4013 3975 0,'23'-7'82'0,"12"1"-71"16,13 2-6-16,8 0 1 15,2 4-5-15,2 0 0 16,20 0-1-16,-16 0-10 16,-6 0-62-16</inkml:trace>
  <inkml:trace contextRef="#ctx0" brushRef="#br1" timeOffset="277448.6146">19232 3909 3347 0,'-2'0'649'0,"-7"0"-618"16,-1 0-18-16,-4 12 5 15,1 1-8-15,-1 9-7 16,1 10-1-16,-1 5-1 16,3 6 0-16,5-1 0 15,-1-2-1-15,7-3 1 16,0-7-1-16,0-6-3 15,31-6-1-15,3-6-8 16,-1-8-38-16</inkml:trace>
  <inkml:trace contextRef="#ctx0" brushRef="#br1" timeOffset="277678.4764">19337 3982 3975 0,'0'0'70'0,"0"0"-58"16,7 0-4-16,13 10-3 15,6 12-3-15,5 6 0 16,4 3 0-16,-2 1-1 16,-4-3-1-16,-5-3 0 15,-4-1 0-15,9-10-7 16,-6-4-19-16,-4-9-1125 0</inkml:trace>
  <inkml:trace contextRef="#ctx0" brushRef="#br1" timeOffset="277909.3576">19598 4002 3965 0,'-7'0'57'16,"-1"0"-41"-16,-6 18 0 15,-1 8-4-15,-6 9-6 16,4 5-3-16,1-1-1 16,5 1-1-16,1-2-1 15,8-3-1-15,2-7-6 0,16-10-9 16,7-9-52-16</inkml:trace>
  <inkml:trace contextRef="#ctx0" brushRef="#br1" timeOffset="278170.1066">19763 3746 3537 0,'11'0'478'0,"5"1"-455"16,6 22-8-16,7 7-6 15,0 10-2-15,-3 8-5 16,-3 6 1-16,-10 3 0 0,-6 1-1 16,-7-5-1-16,0-3 0 15,-18-1-1-15,-9-8 1 16,-4-2-1-16,-2-3 0 16,2-6 0-16,4-4 0 15,4-7 0-15,12-6-3 16,7-5-8-16,4-6-50 0</inkml:trace>
  <inkml:trace contextRef="#ctx0" brushRef="#br1" timeOffset="278415.2858">20237 4150 3992 0,'19'0'61'16,"10"0"-54"-16,6 3 2 15,10-2-2-15,-1 2-3 16,0 0-3-16,-5 1 0 16,-6 0-1-16,-6-1-1 15,-9-3-4-15,-7 0-12 16,-9 0-127-16</inkml:trace>
  <inkml:trace contextRef="#ctx0" brushRef="#br1" timeOffset="278652.1636">20291 3921 3375 0,'9'-3'636'0,"7"3"-600"15,6 0-26-15,7 0-1 16,7 0-4-16,4 3-4 16,5 6 0-16,12-1-1 15,-10 0-18-15,-7-8-211 0</inkml:trace>
  <inkml:trace contextRef="#ctx0" brushRef="#br1" timeOffset="278868.0375">20864 3798 3981 0,'7'0'53'16,"1"7"-36"-16,8 10-4 16,7 4-5-16,4 10-2 15,6 4-4-15,3 4 1 16,-1 3-2-16,-4-4 0 15,-2-2-1-15,-6-4 1 16,-6-6-1-16,-3-7 0 16,-5-3-1-16,-3-13-3 0,-4-3-11 15,0 0-612-15</inkml:trace>
  <inkml:trace contextRef="#ctx0" brushRef="#br1" timeOffset="279098.8999">21087 3858 3770 0,'-5'10'213'16,"-1"6"-168"-16,-1 9-18 16,-4 10-12-16,2 5-7 15,0 1-5-15,3 2-1 0,-2-2-1 16,4-8 0-1,0-4 0-15,2-8-1 0,2-4 0 16,0-8 0-16,2-6-2 16,14-3-3-16,3 0-15 0</inkml:trace>
  <inkml:trace contextRef="#ctx0" brushRef="#br1" timeOffset="279532.2885">21444 3491 3993 0,'0'-16'68'0,"0"-3"-53"16,0 0-9-16,6-1-2 15,8-1-2-15,1 6-1 16,5 3-1-16,1 3 0 16,3 5 1-16,-2 4-1 15,1 0 0-15,-1 3 0 16,-5 12-1-16,-3 7 1 16,-5 5 0-16,-9 5 0 15,0 1 0-15,0 4 0 16,-18-3 0-16,1-1 0 15,-4-1 0-15,3-6 0 0,7 0 0 16,3-9 0 0,8-1 0-16,0-1 0 15,4-4 0-15,23-3 0 0,12-2 0 16,9-1 0-16,4-5 0 16,0 0 0-16,-5 0 0 15,0 0-1-15,-14-7-3 16,-10-2-37-16</inkml:trace>
  <inkml:trace contextRef="#ctx0" brushRef="#br1" timeOffset="290157.2067">3816 6953 3646 0,'-2'0'286'15,"2"0"-238"-15,0 0-20 16,0 0-4-16,0 0-10 16,0 0-5-16,0 0-2 15,0 0-3-15,0 0 0 0,0 0 0 16,0 0-1-16,0 0 0 15,0 0-2-15,0 0 1 16,0 0-2-16,0 0 1 16,0 0-1-16,0 0 0 15,0 0 0-15,0 0 0 16,0 0 0-16,0 0 0 16,0 5 0-16,0 13 0 15,0 12 0-15,9 10 0 16,-1 10 0-16,4 11 0 15,-3 6 0-15,1 2 0 16,-3-1 0-16,2 3 0 0,-2-4 0 16,-1 6 0-1,3 0 0-15,1 0 0 0,-2 2 0 16,3-1 0-16,1-2 0 16,-1 2 0-16,-5-4 0 15,2 0 0-15,-6-2 0 16,0-3 0-16,-2-9 0 15,4-6-1-15,3-9 1 16,1-4-1-16,6-8 1 16,-3-6 0-16,1-5-1 15,-6-3 1-15,-1-4 0 16,-1-3 0-16,-4 0 0 0,2 0 0 16,-2 0 0-16,0 2-1 15,0 4 1-15,0 0 0 16,0 4 0-16,0 3 0 15,0-1 0-15,0 0 0 16,0-2 0-16,0 0 0 16,-6 1 0-16,1-7 0 15,1 0 0-15,-1-1 0 16,0-7 0-16,5-4 0 16,0 0 0-16,0-2-1 15,0-32-7-15,12 0-15 16,-1-2-43-16</inkml:trace>
  <inkml:trace contextRef="#ctx0" brushRef="#br1" timeOffset="293827.0775">3754 6936 3854 0,'0'-2'96'16,"2"2"-62"-16,-2-2-10 16,2 2-10-16,-2 0-7 15,2-2-4-15,0 2-2 16,3 0-1-16,1 0 0 16,8 0 0-16,1 0 1 0,6 0 1 15,5 0 3-15,6 0 4 16,7 0-5-16,11 0-1 15,8 0-1-15,6-2-1 16,12 1 1-16,4-6-1 16,10 3 0-16,1-3-1 15,2 2 1-15,-1 1 0 16,-3-1 0-16,-6 2 0 16,-4-1-1-16,0 2 0 15,-6-2 1-15,-1 2-1 16,-1-4 2-16,0 2-2 15,-4-5 1-15,0 2 0 16,-2-1-1-16,-5 2 0 16,-2 0 0-16,-2 0 0 0,-1 2 0 15,-1 2 1-15,-1-3-1 16,1 3 0 0,-1 2 0-16,1-1 0 0,-1 1 1 15,1-2-1-15,-3 2 0 16,-2 0 0-16,-2-2 0 15,0 2 0-15,-2-3 0 16,-1 3 0-16,0-2 0 16,1 2 0-16,-1 0 0 15,3 0 1-15,3 0-1 16,0 0 1-16,2 0-1 16,2 0 0-16,-2 0 0 0,4 0 1 15,0 0-1 1,-2 0 0-16,0 0 0 15,-6 0 0-15,2 0 0 0,-6 0 0 16,-1 0 1-16,-1 0-1 16,1 0 0-16,-1 0 0 15,0 0 0-15,0 0 0 16,-2 0 0-16,0 0 0 16,-3 0 0-16,0 0 0 15,-3 0 0-15,-1 0 0 16,-2 0 0-16,-2 0 0 15,0 0 0-15,2 0 0 16,0 0 0-16,3 0 0 16,3 0 0-16,4 0 1 0,1 0-1 15,2 0 0-15,4 0 0 16,1 0 0-16,-3 0 0 16,2 0 0-16,-4 0 0 15,-4 0 0-15,0 0 0 16,-2 0 0-16,0 5 0 15,0-3 0-15,0 0 0 16,2-1-1-16,3-1 1 16,1 0 0-16,0 0 0 15,1 0 0-15,-1 0 0 16,-1 0 0-16,-3-5 0 16,-7-2 0-16,-2 4 1 15,-2-4-1-15,-4 3 0 0,0 1 0 16,2-1 0-1,0 0 0-15,-4 0 0 0,2 0 0 16,-2 0 0-16,-5 2 0 16,-5 2 0-16,-2-3 0 15,-2 3 0-15,-5 0 0 16,1 0 0-16,-5 0 0 16,2 0 0-16,-2 0 0 15,0 0 0-15,4 0 0 16,1 0 0-16,2 0 0 15,2 9 0-15,1 3 0 16,2 2 0-16,-1 5 0 16,0 6 0-16,-5 5 0 15,0 6 0-15,-4 8 0 16,-2 5 0-16,0 2 0 16,0 5 0-16,0 2 0 0,0-1 0 15,0-3 0-15,0-1 0 16,0-4 0-16,0-1 0 15,0 2 0-15,0-1 0 16,0-1 0-16,0 0 0 16,0 0 0-16,0-1 0 15,-5-1 0-15,-2 3 0 16,-4-5 0-16,0 1 0 16,-5-1 0-16,3-4 0 0,2 0 0 15,-2-2 0 1,4-2 0-16,-1-2 0 15,4-2 0-15,-1-1 0 16,3-6 0-16,4-1 0 16,-2-2 0-16,2-1 0 0,0-1 0 15,0-3 0-15,0 4 0 16,-5-1 0-16,0-2 0 16,-1 4 0-16,-1-2 0 15,-3 4-1-15,0 0 1 16,-3 1 0-16,1 2 0 15,-1-1 0-15,3 2 0 16,0-3 0-16,1-1 0 16,1-4 1-16,-2-1-1 15,4-3 0-15,-3 0 0 16,0-2 0-16,0 0 0 16,0 0 0-16,-4-1 0 0,-3 1 0 15,-2-2 0 1,-4 0 0-16,0-2 0 0,-3-2 0 15,2-1 0-15,2 0 0 16,-2-2 0-16,3-2 1 16,-2 1-1-16,2-4 0 15,-5 2 0-15,3-2 0 16,-4 0 0-16,-3 0 0 16,-2 0 0-16,-8 0 0 15,-1 0 0-15,-4 0 0 16,-3 0 0-16,0 0 0 0,0 0 0 15,0 0 0 1,5 0 1-16,2 0-1 0,2 0 0 16,0 0 0-16,-2 0 0 15,-1 0 0-15,-1-2 0 16,0 2 0-16,2 0 0 16,0 0 0-16,0 0 0 15,-1 0 0-15,-1 0 0 16,0 0 0-16,-3 2 0 15,-1 1 0-15,-1 0 0 16,-3-1 0-16,4 0 0 16,1-2 0-16,3 2 0 15,2 0 0-15,1 2 0 16,2-2 0-16,1 1 0 16,3 0 0-16,-5-1 0 15,0 0 0-15,-2 0 0 0,-2 1 0 16,-1-1 0-16,-1 1 0 15,-1 1 0-15,5 1 0 16,0-2 0-16,-1 1 0 16,6-2 0-16,-1 2 0 15,1-2 0-15,1 0 1 16,1-2-1-16,2 3 1 16,-2-3-1-16,4 1 0 15,-3 1 0-15,8 0 0 16,-1 0 0-16,5 0 0 15,2-2 0-15,2 0 0 16,3 0 0-16,-5 0 0 16,-1 0 0-16,-6 0 0 0,-2 0 0 15,0 0 0-15,-2 0 0 16,0 0 0-16,-2 3 0 16,0-3 0-16,2 0 0 15,-2 0 0-15,2 0 0 16,0 0 1-16,2 1-1 15,2 1 0-15,1 0 0 16,-3 0 0-16,3 0-1 16,-3 3 1-16,2-5 0 15,0 0 0-15,0 3 0 16,-2-3 1-16,0 0-1 0,-4 0 0 16,-1 0 0-1,-3 0 0-15,2 0 0 0,-4 0 0 16,2 0 0-16,-1 0 0 15,1 0 0-15,-1 0 0 16,3 0 0-16,2 0 0 16,-2 0 0-16,4 0 0 15,-2 0 0-15,3 0 0 16,-3 0 0-16,2 0 0 16,2 0 0-16,2 0 0 15,1-3 0-15,-1 3 0 16,0 0 0-16,2 0 0 15,-4 0 0-15,0 0 0 16,-2 0 0-16,0 0 0 16,0 0 0-16,-2 0 0 0,-1 0 0 15,3 0 0 1,-2 0 0-16,2 3 0 0,0-3 0 16,0 2 0-16,2 0 0 15,0 3 0-15,1-5 0 16,0 3 0-16,1-3 0 15,2 2 0-15,-1-2 0 16,-1 0 0-16,1 0 0 16,-3 0 0-16,3 0 0 15,-1 0 0-15,2 0 0 16,0 0 0-16,0 0 0 16,1 0 0-16,1 0 0 0,2 0 0 15,-2 0 0-15,4 0 0 16,1 0 0-16,1 0 0 15,1 0 0-15,1 0 0 16,1 0 0-16,4 0 0 16,1 0 0-16,3 0 0 15,-1 0 0-15,0 0 0 16,3 0 0-16,-2 0 0 16,-1 0 0-16,1 0 0 15,-2 0 0-15,-2 0 0 16,-3 0 0-16,1 0 0 15,-2 0 0-15,1 0 0 16,5 0 0-16,-2 0 0 16,4 0 0-16,0 0 0 15,-1 0 0-15,1 0 0 0,0 0 0 16,1 0 0-16,1 0 0 16,-1 0 0-16,1 0 0 15,0 0 0-15,0 0 0 16,-3 0 0-16,3 0 0 15,-2 0 0-15,-3 0 0 16,3-2 0-16,-1 2 0 16,1-3 1-16,-1 3-1 15,3 0 0-15,2 0 1 16,-2 0-1-16,2 0 0 16,0 0 0-16,0 0 1 15,0 0-1-15,0 0 0 16,0-3 0-16,-2 3 0 15,2 0 0-15,0 0 0 16,-2 0 0-16,2 0 0 0,-3-2 0 16,1 2 0-16,0 0 0 15,0 0 0-15,2 0 0 16,-3 0 0-16,3 0 0 16,0 0 0-16,0 0 0 15,0 0 0-15,0 0 0 16,0 0 0-16,0 0 0 15,-2 0 0-15,-5 0 0 16,-8 0-3-16,1 0-7 16,1 2-60-16</inkml:trace>
  <inkml:trace contextRef="#ctx0" brushRef="#br1" timeOffset="310005.6347">9908 12117 3748 0,'-9'0'144'0,"-2"0"-83"16,0 0-17-16,-2 0-18 16,3 0-8-16,3 0-5 15,3 0-6-15,2 0 2 16,2 0-3-16,0 0-2 16,0 0-2-16,0 0-1 15,0 0 1-15,0 0-1 16,0 0-1-16,0 0 1 15,0 0-1-15,0 0 0 16,0-2 1-16,0 2-1 16,0 0 0-16,0 0 0 15,0 0 1-15,0 0-1 16,0 0 0-16,0 0 0 0,0 0 0 16,0 0 0-16,0 0 0 15,11 0 0 1,7 0 0-16,5 0 0 0,3 0 0 15,8 0 0-15,1 0 0 16,5 0 0-16,5 0 0 16,1 2 0-16,4 0 0 15,0 2 0-15,0 1 0 16,-1-2 0-16,-2 2 0 16,-4-1 0-16,-1-1 0 15,-3 1 0-15,4 0 0 16,-1-4 0-16,1 0 0 15,-1 0 0-15,-4 0 0 16,-7 0 0-16,-2 0 0 16,-4 0 0-16,-3 0 0 0,-7 0 0 15,-1 0 0 1,-5 0 0-16,-3 0 0 0,-3 0 0 16,-3 0 0-1,2 0 0-15,-2 0 0 0,0 0 0 16,0 0 0-16,0 0 0 15,0 0 0-15,0 0 1 16,0 0-1-16,0 0 0 16,0 0 0-16,0 0 0 15,0-1 0-15,0-2 0 16,0-1-1-16,0-1-1 16,0-4-2-16,0 2-25 0</inkml:trace>
  <inkml:trace contextRef="#ctx0" brushRef="#br1" timeOffset="314078.5984">18181 10742 3758 0,'-6'-7'191'0,"0"2"-155"15,-1-1-15-15,1-3-6 16,-1 2 2-16,0-1 0 16,3 0-6-16,-1 2-3 15,1 2-2-15,0-1-4 0,2 4 0 16,-1-1 0-16,-2 0-1 15,1-1-1-15,-3 2 0 16,-1-1 0-16,-4 2 0 16,-1 0 0-16,-5 0 0 15,-4 0 0-15,-3 10 0 16,-1 8 0-16,-6 6 0 16,3 5 0-16,0 6 0 15,0 5 0-15,5 3 0 16,0 9 0-16,1 2 0 15,1 2 0-15,1 2 1 16,6-1-1-16,7-5 0 16,6 0 0-16,2-2-1 15,0-3 1-15,19 2 0 0,3-2 0 16,7 4 0-16,1-3 0 16,1 0 0-16,2 2 0 15,0 0 0-15,5 1 0 16,1 1 0-16,3-2 0 15,0-4 0-15,5-1 0 16,1-6 0-16,2-3-1 16,1-6 1-16,0-1 0 15,0-8 0-15,-1-1 0 16,-2-2 0-16,2-1 0 16,-1-2 0-16,-3 2 0 15,4-3 0-15,0 1 0 16,2 0 0-16,2 1 0 15,2-1 0-15,2-2 0 0,2-1 0 16,0 0 0-16,2 0 0 16,-1-3 0-16,1 2 0 15,-2-2 0-15,-4 0 0 16,-1 1 0-16,-1 2 0 16,-1-2 0-16,1 2 0 15,-1-2 0-15,3 0 0 16,2-2 0-16,2 0 0 15,5-4 0-15,1 0 1 16,2-2-1-16,-1 3 0 16,-1-4 0-16,-1 3 0 15,-3 1 0-15,-4 0 0 0,2-1 0 16,1 1 0 0,1-1 0-16,3-3 0 0,4-1 0 15,4 0 0-15,3 0 0 16,2 0 0-16,1-8 0 15,-4 1 0-15,3-6 0 16,-4 1 0-16,0 3 0 16,-1-5 0-16,-2 2 0 15,1-3 0-15,-1 1 0 16,2 0 0-16,-1-1 0 16,-1 0 0-16,-4-2 0 15,-5 0 0-15,-2 1 0 0,-4-2 0 16,-2 2 1-1,-7-2-1-15,-7-1 0 0,-5 0 0 16,-6-1 0-16,-2-1 1 16,-2 2-1-16,2-4 0 15,-3 2 0-15,5-4 0 16,-3 1 0-16,6-2 0 16,-1-3 0-16,2-3 0 15,0-3 0-15,4 0 0 16,-4 1 0-16,1 1 0 15,-5 1 0-15,-5 0 0 16,-4-1 0-16,-8-1 0 16,-4 2 0-16,-6-2 0 15,0 0 0-15,1 1 1 16,-1 1-1-16,-2 3 0 0,0-2 0 16,0 4 0-16,0-5 0 15,0 0 0-15,0-3 0 16,-2 1 1-16,-5-3-1 15,-1 4 0-15,0-1 0 16,2 0 0-16,-1 2 0 16,3 1 0-16,-3-1 0 15,-2 1 0-15,0-1 0 16,-4-1 0-16,-3-1 0 16,-4-2 0-16,-2 2 0 15,0-3 0-15,-1 2 0 16,-2-2 0-16,4 2 0 15,-2 1 0-15,3 1 0 16,0 1 0-16,0 2 0 0,0 2 0 16,-2 0 0-16,-1 1 0 15,-1 0 0 1,-5-4 0-16,-7 2 0 0,-7-5 0 16,-1 0 0-16,-7-2 0 15,-2 0 0-15,-5 1 0 16,-8 2 0-16,-3-1 0 15,-6 2 0-15,-8-1 0 16,-4 5 0-16,-4 2-1 16,-5 4 1-16,3 1 0 15,-1 9 0-15,1-3 0 16,-1 3 0-16,-3 4 0 0,-20-3 0 16,-22 6-1-1,-16 1 1-15,9 4 0 0,32 0 0 16,31 0-1-1,15 0 1-15,-28 14 0 0,-29 6 0 16,-30 4 0-16,-3 2 0 16,6-4 0-16,11-2 0 15,10-4 0-15,0 1 0 16,19-5 0-16,21 2 0 16,22-2 0-16,11-1 0 15,-2 7 0-15,-3 7 0 16,1 4 0-16,12 8 0 0,13 3 0 15,10 6 0 1,27 28-3-16,0-12-8 0,25-6-21 0</inkml:trace>
  <inkml:trace contextRef="#ctx0" brushRef="#br1" timeOffset="314978.6601">24930 11717 3941 0,'-6'-5'89'16,"-2"0"-72"-16,2-4-1 15,-1 5-6-15,3 0-3 16,2 3-4-16,0 1-1 16,2 0-1-16,0 0-1 15,0 0 1-15,13 0-1 16,18 0 0-16,16 4 0 15,20 3 1-15,8 1-1 16,10-2 0-16,0 2 0 16,0-1 0-16,-8-3 0 0,-3 0 0 15,-7-1 0 1,-11 0 0-16,-12-2 0 0,-13 2 0 16,-10-2 0-16,-8-1 0 15,-8 0 0-15,-3 0 0 16,-2 0 0-16,0 0 0 15,0 0-1-15,-7 0 1 16,-13 0-3-16,-9 0 0 16,-9 0-4-16,-29 6-4 15,7 1-19-15,2-1-102 0</inkml:trace>
  <inkml:trace contextRef="#ctx0" brushRef="#br1" timeOffset="315330.6358">24910 11895 3631 0,'0'2'150'15,"-2"-1"-59"-15,2 2-34 16,0-3-14-16,0 0-6 16,0 3-8-16,0-3-12 15,8 0-4-15,15 1-6 16,10 1-2-16,8 0-4 15,12 0 0-15,7 0 1 16,7 0-1-16,4 1 0 16,5 0 0-16,0 1 0 15,-7-2-1-15,-9 1 0 16,-8-3 1-16,-15 0-1 0,-8 0 0 16,-8 0 0-16,-10 0 0 15,-3 0 0-15,-4 0 0 16,0 0 0-16,-4 0 0 15,2 0 0-15,-2 0-1 16,4 0-1-16,0-3-9 16,-1-3-77-16</inkml:trace>
  <inkml:trace contextRef="#ctx0" brushRef="#br1" timeOffset="332347.083">7639 15865 3978 0,'-5'0'45'0,"1"0"-27"16,-1-3-9-16,1-4-2 0,4 7 0 15,0-4 1 1,0 1-3-16,0 3-2 0,0 0-2 15,0 0 0-15,0 0-1 16,0 0 0-16,0 0 0 16,0-5 0-16,0 5 0 15,15 0 0-15,8-2 0 16,10 2 0-16,10 0 0 16,7 0 0-16,8 0 1 15,1 0-1-15,3 0 0 16,0 0 0-16,1 2 0 15,-1 3-1-15,3-2 1 16,0 1 0-16,0-4-1 16,3 0 1-16,3 0 0 15,3 0 0-15,2 0-1 16,0 0 1-16,-3-7 0 16,-1-2 0-16,-1 6 0 0,-2-4 0 15,0 3 0-15,3 0 0 16,-6 2 0-16,3-1-1 15,-1-2-1-15,-4 1 1 16,3 1 0-16,-2-4 0 16,1 0 1-16,-1-2 0 15,-1 3 0-15,2-6 0 16,-4 2-1-16,-2 2 1 16,3 0 0-16,-5 2 0 15,-3-4 0-15,1 1 0 0,-3 2 0 16,3 2 0-1,0-4-1-15,2-2 1 0,-1 4 0 16,1-1 0 0,-4 2 0-16,0-2 0 0,-5 2 0 15,-5 2 0-15,0 1 0 16,-3 2 0-16,-3 1 0 16,0 0 0-16,2 0 0 15,2 0 0-15,2 0 0 16,2 0 0-16,3 0 0 15,-1 0 0-15,4 0 0 16,2 0 0-16,-2 0 0 16,4-4 0-16,-2 4 0 15,2 0 0-15,-2-4 0 16,1 4 1-16,-2 0-1 0,3 0 0 16,0 0 0-1,0 0 0-15,0 0 0 0,-1 4 0 16,3 1 0-16,2-1 0 15,5 5 0-15,7-9 0 16,5 3 1-16,6-3 1 16,0 5-1-16,4-1 0 15,-3 6 0-15,5-6-1 16,0 2 0-16,2-2 0 16,5 4 0-16,3-3 0 15,1-5 0-15,-2 5 0 16,-3 2 0-16,-1-2 0 15,-5 1 0-15,-4 2 0 16,-2-4 0-16,-3-2 0 0,-4-1 0 16,-3-1 0-16,-3 3 0 15,-8-3 0-15,-2 0 0 16,-4 0 0-16,-3 0 0 16,1 0 0-16,-1 0 0 15,1 0 0-15,1 0 0 16,-3 0 0-16,-1 3 0 15,-2 2 0-15,-2-5 0 16,-1 9 0-16,1-9 0 16,3 9 0-16,-2-6 0 15,2 6 0-15,-2-4 0 16,2 4 0-16,1-3 0 16,0 2 0-16,3 1 0 15,-1-6 0-15,1 7 0 0,-3-6 0 16,-2 4 0-16,-2-1 0 15,0 0 0-15,-2 0 0 16,-1 0 0-16,1-2 0 16,1 2 0-16,4-1 0 15,-4 2 0-15,1-6 0 16,2 2 0-16,0 1 0 16,-2-5 0-16,2 3 0 15,-4-3 0-15,-3 0 0 16,-5 0 0-16,-3 0 0 15,0 0 1-15,-3 0-1 16,0-3 0-16,3-4 0 16,1 3 0-16,-1 0 0 15,-1 4 0-15,-2-4 0 0,-6 4 0 16,0 0 0-16,-6 0 0 16,-1 0 0-16,-3 0 0 15,1 0 0-15,-5 0 0 16,-3 0 0-16,-2 0 0 15,-4 0 0-15,-2 0 0 16,0 0-1-16,0 0 1 16,-2 0-5-16,-14 0-5 15,-3-8-56-15</inkml:trace>
  <inkml:trace contextRef="#ctx0" brushRef="#br1" timeOffset="334776.1069">20505 15159 3815 0,'0'-9'194'15,"0"0"-171"-15,0 1-18 16,0 0-1-16,0 2 6 16,-6-1-1-16,-1 0 0 0,1-1-6 15,-2 2-1-15,0 2 0 16,1-4-1-16,-5 0 0 15,-1 3 0-15,-3-7-1 16,-5 1 1-16,-4-3-1 16,-4 0 0-16,-4 2 0 15,-5-3 0-15,-3 2 0 16,-1 0 0-16,-5 4 0 16,-4 1 0-16,-2 2 0 15,-3 4 0-15,-2 2 0 16,-3 0 1-16,1 0-1 15,4 0 0-15,6 13 0 16,3-4 0-16,7 7 0 0,2 4 0 16,2 5 0-1,2 2 0-15,1 1 0 0,2 2 0 16,0 2 0-16,-1 3 0 16,1 2 0-16,4 2 0 15,0 3 0-15,8 2-1 16,1 0 1-16,5 0 0 15,1-4 0-15,6 0 0 16,-1 3 0-16,5-4 0 16,2 4 0-16,0-1 0 15,0-2 0-15,6 0 0 16,13 1 0-16,2-6-1 0,6-1 1 16,2 2-1-16,4-4 1 15,1-2-1-15,4-1 1 16,4-3 0-16,3-4 0 15,4 0 0-15,3-3 0 16,-2-2 0-16,4 1 0 16,0-8 0-16,-3 3 0 15,0-4 0-15,-2-1 0 16,3 2 0-16,1-5 0 16,0-2 0-16,1-3-1 15,-2 0 1-15,0 0 0 16,0 0 0-16,-1 0 1 15,-2 0-1-15,0-8 0 0,-5 0 0 16,2-2 0 0,-2 1 0-16,-1 0-1 0,-4-3 2 15,1-2-1-15,-1 0 0 16,-4 0 0-16,-1-2 0 16,-3 0 1-16,-4 0-1 15,-3-3 1-15,-4 2 0 16,-2-1 0-16,-3-5-1 15,-1 5 1-15,-3-8 0 16,3 0 0-16,-1-1-1 16,3-5 0-16,1-3 0 15,-1-1 0-15,-1 0 1 16,-1 0-1-16,-5-4 0 16,-5 0 0-16,-4 4 1 15,0-1-1-15,0 4 1 0,-13 0-1 16,-7-3 0-16,-5 4 1 15,-2 3-1-15,-4-3 0 16,-4 1 0-16,-3 3 0 16,-5 2 0-16,-1-1 0 15,0 5 0-15,-4 4 0 16,1 4 0-16,1-4 0 16,1 6 0-16,1 2 0 15,0 0 0-15,1 6 0 16,3-6 0-16,-3 6 0 15,3 2 0-15,-2 0 0 16,-3 2 0-16,3 0 0 0,-1 0 0 16,5 0 0-1,3 6-1-15,-1 6 0 0,5-4-1 16,2 4 0-16,2 0-3 16,3 1-2-16,-5 2-6 15,6-3-36-15,6-3-175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7:40:33.594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2541 3934 4010 0,'-2'-8'49'0,"0"0"-37"16,-1-4-5-16,-2 2-2 15,1 2-2-15,2 2-1 16,2 2-1-16,0 1 0 16,0 3-1-16,0 0 1 15,0 0-1-15,0 0 0 16,0 3 0-16,0 17 0 0,0 10 0 15,-2 12 0-15,-3 8 0 16,1 6 0-16,-3 0 0 16,-2 1 0-16,2-3 0 15,-1-1 0-15,-2-2 0 16,2-7 0-16,1-5 0 16,1-8 0-16,0-7-1 15,2-3 1-15,0-7 0 16,2-2 0-16,-1-5 0 15,3-3 0-15,0 1 0 16,0-3-1-16,0-2 1 16,0 0-2-16,19 0-2 15,4-7-7-15,4-7-92 0</inkml:trace>
  <inkml:trace contextRef="#ctx0" brushRef="#br0" timeOffset="397.8208">3138 4074 3949 0,'0'-24'97'0,"0"-1"-80"15,0-4-7 1,0-3-3-16,-9 6-3 0,1 4-3 16,-6 2 1-16,3 6-2 15,-3 2 0-15,1 5 0 16,2 7 0-16,-3 0 0 16,-1 7 0-16,-3 19-1 15,1 10 0-15,3 11 1 16,3 2 0-16,4 6 0 15,4 1 0-15,3 2 0 16,0 0 0-16,0 4 0 16,0 0 0-16,3-2 0 15,4-3 0-15,-1-7-1 16,1-4-3-16,-3-13-6 16,-2-10-36-16</inkml:trace>
  <inkml:trace contextRef="#ctx0" brushRef="#br0" timeOffset="596.954">2868 4416 4029 0,'12'-7'42'15,"10"-2"-34"-15,16-2-5 16,12-1-2-16,18 0 0 15,10 1-1-15,42-6-2 0,-22 5-12 16,-7-2-107-16</inkml:trace>
  <inkml:trace contextRef="#ctx0" brushRef="#br0" timeOffset="1014.2068">5195 3884 3909 0,'3'-34'118'0,"-1"-9"-92"15,0-2-15-15,-2-5-2 0,0 4-2 16,0 5-5-16,-7 8 0 15,-8 4-2-15,-3 9 1 16,-4 6-1-16,-3 8 0 16,-1 6 0-16,-5 0 0 15,0 18-1-15,-4 12 1 16,2 11 0-16,4 6 0 16,2 11 0-16,6 9 0 15,4 9 0-15,5 8 0 16,0 4 0-16,5 1 0 15,5-7 0-15,2-6 0 16,0-10 0-16,0-8 0 0,0-8 0 16,4-10-1-16,1-9-1 15,-3-12-9 1,-2-7-24-16,0-12-275 0</inkml:trace>
  <inkml:trace contextRef="#ctx0" brushRef="#br0" timeOffset="1176.2292">4643 4365 3935 0,'2'-6'113'15,"16"1"-96"-15,10-4-11 16,15 3-1-16,13 0-2 16,11 3-2-16,41-2-1 15,-13 1-3-15,-11-1-17 0</inkml:trace>
  <inkml:trace contextRef="#ctx0" brushRef="#br0" timeOffset="1464.6591">5787 4189 3914 0,'0'-2'138'0,"0"0"-118"16,0-1-11-16,0 3-5 15,0 0-2-15,0 0-1 16,-12 5-1-16,-5 13 0 0,-6 6 0 16,3 8 0-1,5 3 0-15,3 2 0 0,8 1 0 16,4 0 0 0,0-4 0-16,0-2 0 0,18-3 0 15,3-5 0-15,12-6-1 16,4-4 0-16,5-7-1 15,21-7-1-15,-12 0-12 16,-7-12-207-16</inkml:trace>
  <inkml:trace contextRef="#ctx0" brushRef="#br0" timeOffset="1693.1933">6149 4253 3964 0,'0'0'60'0,"0"0"-50"16,0 4 6-16,16 12-4 0,7 7-4 15,8 0-3-15,2 3-1 16,5 0-3-16,0 3 0 16,-5-6 0-16,-4 0-1 15,-6-8-1-15,1-5-2 16,-3-3-5-16,-8-7-28 0</inkml:trace>
  <inkml:trace contextRef="#ctx0" brushRef="#br0" timeOffset="1908.1886">6424 4293 3975 0,'-3'0'71'15,"3"0"-61"-15,-4 0-5 16,-3 0-1-16,-3 18 4 15,-7 4-2-15,0 6-4 16,-1 4-1-16,0 2 0 16,3-2-1-16,1 1 0 15,5-8 0-15,5-3 0 16,4-6-1-16,0-9-2 16,16-5-14-16,1-2-182 0</inkml:trace>
  <inkml:trace contextRef="#ctx0" brushRef="#br0" timeOffset="2276.4701">6753 3946 3940 0,'6'0'106'16,"0"0"-90"-16,7 0-10 16,5 2-3-16,9 20 0 15,2 10-1-15,5 11-1 16,-1 7 0-16,0 5 0 0,-4 6 0 16,-8 1 0-1,-11 2-1-15,-5-3 1 0,-5-1-1 16,0-9 0-16,0-3 0 15,-9-9 1-15,-3-5-1 16,-1-10 0-16,-1-2 0 16,2-7 0-16,1-3 0 15,-1-3 0-15,5-4 0 16,7-5-3-16,0 0-11 16,19 0-102-16</inkml:trace>
  <inkml:trace contextRef="#ctx0" brushRef="#br0" timeOffset="2548.1716">7636 4574 3936 0,'7'0'115'0,"6"1"-103"16,8 2-2-16,8 1-3 16,8 0-4-16,8 0-1 15,4-1-1-15,3 0 0 0,-2-1-1 16,0 0 0-16,-11-2 0 16,-2 0-1-16,-13 0-5 15,-10 0-48-15</inkml:trace>
  <inkml:trace contextRef="#ctx0" brushRef="#br0" timeOffset="2748.8867">7783 4383 3974 0,'0'-4'84'15,"0"0"-67"-15,14 0-10 16,8 0-4-16,9 0-1 15,8 2-1-15,3 2-1 16,3 0 0-16,1 0 0 0,1 0 0 16,6 6-3-16,-10 1-4 15,-10-7-77-15</inkml:trace>
  <inkml:trace contextRef="#ctx0" brushRef="#br0" timeOffset="3347.6965">9214 4105 3934 0,'2'-5'119'16,"-2"5"-99"-16,0-1-12 15,4 1-4-15,-2 0-2 16,2 0-1-16,9 18-1 16,5 11 0-16,11 12 0 15,9 5 0-15,4 8 0 16,7 4 0-16,-1 2 0 16,-2 5 0-16,-3-1 0 15,-8-2 0-15,-4-8 1 0,-9-10-1 16,-2-8 0-1,-4-10-1-15,0-7 0 0,6-19-3 16,-5 0-6-16,2 0-55 0</inkml:trace>
  <inkml:trace contextRef="#ctx0" brushRef="#br0" timeOffset="3624.4936">9716 4207 3825 0,'-2'0'211'0,"0"0"-193"15,-2 10-15 1,-4 11 0-16,-3 12 5 0,-4 9-3 16,-5 6-1-16,0 7-1 15,-5 0-2-15,1-1 0 16,-1-1-1-16,5-9 0 15,5-7 1-15,1-5-1 16,5-9 0-16,7-3 0 16,2-8-2-16,20-4-7 15,6-8-31-15</inkml:trace>
  <inkml:trace contextRef="#ctx0" brushRef="#br0" timeOffset="3848.4497">10003 4478 4025 0,'23'-3'44'0,"15"-1"-38"16,13 3-1-16,12-2-2 15,8 2-1-15,1 1-1 16,-4 0 0-16,-5 0-1 15,-12 0 0-15,-9 0-2 16,-15 0-4-16,-13-5-29 0</inkml:trace>
  <inkml:trace contextRef="#ctx0" brushRef="#br0" timeOffset="4063">10312 4303 3731 0,'0'0'287'0,"0"0"-263"16,0 2-17-16,0 16 3 16,0 8-1-16,2 8-2 15,-2 8-2-15,0 8-3 16,0 3-1-16,0-1 0 16,0-2-1-16,0-6 0 0,0-8 0 15,7-10-1 1,8-8-6-16,3-11-26 0</inkml:trace>
  <inkml:trace contextRef="#ctx0" brushRef="#br0" timeOffset="4688.9111">11047 4132 3934 0,'7'-10'105'0,"-1"-2"-83"15,10-3-10-15,6-7-6 16,9-3-3-16,8 0-2 16,9-2 0-16,4 3-1 15,1 7 0-15,1 4 0 16,-8 6 0-16,-4 7 1 16,-3 0-1-16,-10 7 0 15,-7 11 0-15,-8 4 0 16,-6 6 0-16,-8 3 0 15,0-1 1-15,0 2-1 0,-15-4 0 16,-3-2 0-16,0-1 0 16,3 4 0-16,2-2 1 15,3 2-1-15,3 3 0 16,7 2 0-16,0 1 0 16,0 6 0-16,7 1 0 15,9 0 0-15,3 3-1 16,2-1 1-16,-3-2-1 15,-1-2 1-15,-5-4 1 16,-3-4-1-16,-7-6 0 16,-2-2-1-16,0-6 1 0,-18-2 0 15,-14-1 0 1,-5-4 1-16,-5-3-1 16,-3 0 0-16,5-3 0 0,9-3 0 15,4-2-1 1,9 0-2-16,11-10-37 0</inkml:trace>
  <inkml:trace contextRef="#ctx0" brushRef="#br0" timeOffset="5323.1746">13774 4391 3882 0,'0'0'144'16,"0"0"-119"-16,2 0-14 16,6 0-1-16,10 0-2 15,11 0-5-15,14 0 0 0,15 9-2 16,13 0 0-16,2 2-1 16,-1-4 0-16,-8 1 0 15,-8-4 0-15,-9-4-3 16,-16-2-8-16,-17-12-71 0</inkml:trace>
  <inkml:trace contextRef="#ctx0" brushRef="#br0" timeOffset="6307.0647">14023 4038 3932 0,'0'0'110'0,"0"0"-94"15,0 17-13 1,0 15 0-16,4 13 2 0,-1 15-2 15,-3 9 4 1,0 12-4-16,-7 4-2 0,-11 5 0 16,1-6-1-16,7-11 0 15,10-17 0-15,0-16 0 16,20-19-2-16,16-17-6 16,9-4-16-16,1-20-74 15,6-17-82-15,-6-10 95 16,-3-10 85-16,-5-5 39 15,-5-6 28-15,-6-1 7 0,-2 1-30 16,-6 6-4-16,-1 10 16 16,-2 14-22-16,-5 14-10 15,-2 15-13-15,-3 9-8 16,2 13-2-16,-2 21-1 16,-1 14 0-16,-3 10 1 15,0 7 0-15,-2 2 0 16,0 0-1-16,0-9 1 15,0-12-1-15,0-13 0 16,0-12 0-16,0-13 0 16,0-8 1-16,0 0 0 15,2-2 1-15,16-16-1 16,7-6-1-16,4-4 0 16,6 0 0-16,1 2 0 0,-1 7 0 15,-1 10 0-15,-5 6-1 16,-4 3 1-16,-5 9-1 15,-3 13 1-15,-1 2 0 16,4-2 0-16,2-2 0 16,9-6 0-16,9-6 0 15,10-6 0-15,6-2 0 16,-3 0 0-16,-6-14 0 16,-10-4 1-16,-8-1-1 15,-8-1 0-15,-7 1 0 16,-8 0 0-16,-4 3 0 15,-2 6 0-15,0 5 0 16,0 1 0-16,0 4 0 16,0 0 0-16,-8 0-1 15,-2 9 1-15,1 10 0 16,1 0-1-16,6 4 1 16,2 0-1-16,0-2 1 0,0-5-1 15,10-2 0-15,13-4 1 16,4-6-1-16,4-2 0 15,4-2 0-15,1 0 1 16,-1 0 0-16,-3 0 0 16,-8 0 0-16,-3-4 0 15,-6 2 0-15,-4-1 2 16,-4 3-2-16,-3 0 0 16,-4 0 1-16,2 0 0 0,1 0 1 15,1-7 0 1,8-5 0-16,7-8-1 0,8-4-1 15,9-4 0 1,6-2 0-16,7 4 0 0,0 4 0 16,0 5 0-16,-2 7 0 15,-7 10 0-15,-9 0 0 16,-4 8 0-16,-7 16 0 16,-9 8 0-16,-9 7-1 15,-17 21-1-15,-20-10-3 16,-11-6-65-16</inkml:trace>
  <inkml:trace contextRef="#ctx0" brushRef="#br0" timeOffset="9204.7744">4984 7302 3999 0,'0'0'54'15,"0"0"-47"-15,0 0 1 16,0 0-2-16,0 0-2 16,2 0-1-16,18-3-1 0,11-11-1 15,11-10 0-15,12-8-1 16,6-12 1-1,7-10-1-15,0-7 1 0,-2-7-1 16,-2-6 0-16,-9-7 1 16,-6-2-1-16,-8-10 0 15,-7 0 0-15,-11-2 0 16,-5 3 0-16,-9 10 0 16,-8 11 0-16,0 15 0 15,-2 12 0-15,-18 14 0 16,-3 12 0-16,-5 12 0 15,-4 6 0-15,-2 3 0 0,1 26 0 16,0 12 0 0,2 14-1-16,2 13 1 0,-7 26 0 15,-8 29 0-15,-3 27 0 16,3 6 0-16,15-25 0 16,15-37 0-16,14-38 0 15,0-12 0-15,20 3 0 16,11-3-1-16,9-2 0 15,5-16 1-15,8-8 0 16,5-12-1-16,4-6 1 16,3 0 0-16,-2-18 0 15,-6-8-1-15,-5-8 1 16,-7-9 0-16,-7-2 0 16,-9-4 0-16,-5 3 0 0,-6 7 0 15,-5 6 0-15,-6 8 1 16,-3 12 0-16,-2 5 0 15,-2 4 0-15,3 4-1 16,-3 0 0-16,2 0 0 16,2 13 0-16,1 10-1 15,-2 7 1-15,1 4 0 16,0 0 0-16,-2-1 0 16,3-10-1-16,-1-5 1 15,0-5 0-15,4-8 0 16,2-5 0-16,7 0 0 15,0-5 0-15,3-17 0 16,0-2 0-16,-2-5 0 0,0 1 0 16,-7 4 0-16,2 1 0 15,-4 2 0 1,-2 5 0-16,-1 7 0 0,-1 2 0 16,-5 5 0-16,0-1 0 15,0 3 0-15,0 0 0 16,0 0 0-16,0 0 0 15,0 7-1-15,0 3 1 16,0 2 0-16,0 0 0 16,0 2 0-16,0 1 0 15,-2-1 0-15,-3 3 0 16,1 0 0-16,0-4 0 16,1 3 0-16,1-4 0 0,0-2 0 15,-1-2 0-15,3-2 0 16,0-2 0-16,0 0 0 15,0-2 0-15,0 3 0 16,0-3 0-16,0 2 0 16,0 0 0-16,0 0 0 15,0 0 0-15,0 0 0 16,0-1 0-16,0 1 0 16,0 3 0-16,0-5 0 15,0 2 0-15,0-3 0 16,5-1 0-16,2 0 0 15,-1 0 0-15,5 0 0 0,3 0 1 16,3-9-1-16,1-5 0 16,5-4 0-16,2-6 0 15,1-3 0-15,3-4 0 16,2-6 0 0,-2-1 0-16,2 0 0 0,-4 4 0 15,-5 8 0-15,-1 3 1 16,-8 12-1-16,-5 3 0 15,-2 8 0-15,-4 0 0 16,2 2 0-16,-2 20 0 16,-2 8 0-16,0 4 0 15,0 1 0-15,0 4 0 16,-6 0 0-16,-6-7 0 16,3-6 0-16,3-7 0 15,4-7 0-15,2-7 0 0,0-5 0 16,0 0 1-16,6-12-1 15,13-15 1-15,4-4-1 16,4-6 0-16,4-1 0 16,-2 2 0-16,-4 6 0 15,-5 6 0-15,-2 8 0 16,-7 6 0-16,-2 10 0 16,0 0 0-16,-3 5 0 15,4 18-1-15,-6 7 1 16,-4 4 0-16,0 2 0 15,0-5 0-15,0-8 0 16,0-6 0-16,0-10 0 16,0-7 0-16,0 0 1 15,4-7-1-15,9-16 1 16,6-6-1-16,-1 0 0 0,-1 0 0 16,-1 6 0-16,-5 3 0 15,-5 8 0-15,-1 9 0 16,-5 3-1-16,0 3 0 15,0 21 1-15,0 7-1 16,0 10 1-16,0 3 0 16,-5-1 0-16,5-7 0 15,0-10-1-15,0-8 1 16,8-8 0-16,9-10 0 16,6 0 0-16,4-4 0 15,4-16 0-15,0-5 0 0,4-5 0 16,-3-2 0-1,-1-2 0-15,-2-2 0 0,-5-1 0 16,-4 2 1-16,-2-2-1 16,-2-2 0-16,-3 0 0 15,0-3 0-15,3-2 1 16,-3-2-1-16,1 0 0 16,-1 4 1-16,-1 8-1 15,-6 5 0-15,1 8 0 16,-3 5 1-16,0 2-1 15,-2 2 0-15,1 2 0 16,2 2 0-16,-3 4 0 16,-2 2 0-16,0 2 0 15,0 0 0-15,0 7 0 0,0 20-1 16,0 12 1-16,0 7 0 16,-7 15 0-16,-2 9 0 15,-2 11 0-15,-1 2 0 16,2 9 0-16,1-7 0 15,-1-5 0-15,6-16 0 16,2-17 0-16,2-18 0 16,0-14 0-16,0-13 0 15,0-2 0-15,0-5 1 16,0-18-1-16,0-13 0 16,0-11 0-16,0-7 0 15,-9-2-1-15,-4-2 1 16,-5 3 0-16,2 9 0 0,3 11 0 15,5 9 1-15,0 9-1 16,6 10 1-16,2 2-1 16,0 5 0-16,0 0 0 15,18 0 0-15,11 0 0 16,11 0 0-16,5 0 0 16,3 0 0-16,-5 0 0 15,-5 7 0-15,-11 1-1 16,-10 1-1-16,-17 11-1 15,-4-1-12-15,-20-1-86 0</inkml:trace>
  <inkml:trace contextRef="#ctx0" brushRef="#br0" timeOffset="9747.7924">5231 7645 3868 0,'0'-5'152'15,"0"5"-119"-15,0-2-17 16,0 2-6-16,0 0-6 16,0 0-1-16,0 0-2 0,2 0-1 15,16 16 0 1,7 10 0-16,8 8 0 0,5 8 0 16,2 4 0-16,-1 5 0 15,-6 0 0-15,-2 2 0 16,-4-7 0-16,-6-4 0 15,0-9 0-15,-1-7-1 16,-2-6 0-16,-2-5-1 16,3-13-2-16,-3-2-9 15,-5 0-53-15</inkml:trace>
  <inkml:trace contextRef="#ctx0" brushRef="#br0" timeOffset="10026.9442">5669 7657 3937 0,'-3'-1'74'16,"0"1"-44"-16,-3 0-23 16,-3 18-5-16,-9 11 4 15,-4 14-2-15,-9 6-1 16,-5 5 0-16,-4 1 0 15,0-1 0-15,2-5-1 16,4-5-1-16,8-6 0 16,6-5-1-16,6-8 0 15,5-1 0-15,5-6-4 0,4-8-2 16,0-2-17 0,11-8-117-16</inkml:trace>
  <inkml:trace contextRef="#ctx0" brushRef="#br0" timeOffset="10298.8972">5781 8032 3779 0,'25'0'181'0,"6"-5"-141"16,10 1-20-16,8-2-8 0,2 0-5 16,3 2-3-1,-4-3-3-15,0 1 0 0,-6 1 0 16,-7-1-1-16,-8 0-4 16,-10-4-10-16,-7 1-16 15,-10 4-30-15</inkml:trace>
  <inkml:trace contextRef="#ctx0" brushRef="#br0" timeOffset="10585.1077">6058 7856 3988 0,'0'-2'61'16,"0"2"-50"-16,12 0-2 0,10 0-5 15,9 0 0-15,5 0-2 16,1 16-1-16,-5 9-1 16,-8 3 0-16,-9 6 0 15,-9-1 0-15,-6 6 0 16,0-3 0-16,-23-2 0 16,-4-2 0-16,-2-4 0 15,0-8 0-15,5-4 0 16,4-8 0-16,10-8-6 15,8 0-3-15,2-6-48 0</inkml:trace>
  <inkml:trace contextRef="#ctx0" brushRef="#br0" timeOffset="11231.7207">6988 7657 3776 0,'0'-5'231'15,"0"-2"-193"-15,0 0-19 16,0 2-6-16,0 4-8 16,0 1-2-16,0 0-1 15,0 0-2-15,0 6 0 0,-5 13 0 16,-9 13 0 0,-3 5 0-16,-1 5 0 15,-4 6 0-15,-2 3 0 0,-3-2 1 16,-2 4-1-16,-2-5 0 15,6-7 0-15,2-4 0 16,10-8 0-16,5-8 0 16,6-5 0-16,2-4 0 15,0-3 0-15,15-2 0 16,14-2 0-16,6-4 0 16,6-1 0-16,-1 0 0 15,2 0 0-15,-5 0 0 0,-2 0 0 16,-2-1 0-1,-4-4-1-15,-5 1-1 0,1-2-1 16,-5-3-5-16,-5-2-27 16,-5 1-157-16</inkml:trace>
  <inkml:trace contextRef="#ctx0" brushRef="#br0" timeOffset="11570.626">7083 7939 3931 0,'0'-3'110'16,"0"3"-91"-16,-2 0-11 16,2 0-5-16,0 7-2 15,0 12 1-15,0 12 2 16,0 5-2-16,0 6 0 15,0 2-2-15,-2 4 1 16,-2 3-1-16,2-4 0 16,-3-2 0-16,1-5 0 15,2-5 0-15,2-10 1 16,0-7-1-16,0-3 0 16,0-8-1-16,0-5-1 15,0-2-3-15,11 0-2 16,4-9-7-16,3-10-165 0</inkml:trace>
  <inkml:trace contextRef="#ctx0" brushRef="#br0" timeOffset="13280.938">8780 6234 3906 0,'0'-22'82'0,"0"-8"-41"15,0-4-24-15,-9-6-4 16,-9-2-5-16,-1 1-2 15,-6-1-2-15,-2 6-1 16,-2 5-2-16,0 6 0 16,2 11-1-16,0 8 0 15,0 6 0-15,6 3 0 0,-2 23 0 16,7 11-1-16,5 9 1 16,7 12 0-16,4 11 1 15,0 7-1-15,15 6 1 16,3 6 0-16,1 5-1 15,-6-1 0-15,-5 0 0 16,-3-1 0-16,-5-8 1 16,0-7-1-16,-9-6 0 15,-4-15-1-15,-5-13-1 16,-3-12-4-16,-12-20-6 16,2-10-15-16,2 0-49 0</inkml:trace>
  <inkml:trace contextRef="#ctx0" brushRef="#br0" timeOffset="13440.9171">8298 6829 3862 0,'10'-14'99'16,"5"-1"-53"-16,10 1-22 15,6-2-10-15,7 2-4 16,4 5-3-16,9 2-4 16,1 5-1-16,4 2-2 15,21-3-7-15,-15 1-21 16,-4-2-126-16</inkml:trace>
  <inkml:trace contextRef="#ctx0" brushRef="#br0" timeOffset="13649.5316">9197 6513 3932 0,'0'0'95'0,"-12"0"-87"15,-11 16 0-15,-11 12 6 16,-4 7-4-16,0 12-3 15,0 8-3-15,3 5-1 16,6 6-2-16,6-3 0 16,12-5-1-16,11-7 0 15,3-12 0-15,30-18 0 16,49-19-1-16,-8-2-3 16,-5-4-30-16</inkml:trace>
  <inkml:trace contextRef="#ctx0" brushRef="#br0" timeOffset="13849.1857">9337 6745 3846 0,'0'0'175'0,"0"4"-158"15,7 6-3-15,8 6-1 16,8 5-6-16,4 3-5 15,4-2-2-15,17-1-2 16,-5-4-13-16,-7-9-54 0</inkml:trace>
  <inkml:trace contextRef="#ctx0" brushRef="#br0" timeOffset="14048.0545">9494 6717 3825 0,'-6'-2'167'0,"4"2"-137"15,-2 0-16-15,-5 0-8 16,-1 20 5-16,-7 9-3 16,-3 5-2-16,1 5-3 15,0 6 0-15,4 0-1 16,4-5-2-16,8-1 0 16,3-11-2-16,16-16-5 15,13-10-18-15,3-2-185 0</inkml:trace>
  <inkml:trace contextRef="#ctx0" brushRef="#br0" timeOffset="14357.1623">9671 6432 3895 0,'10'-4'130'16,"3"4"-108"-16,5 0-12 15,9 0 0-15,6 14-4 16,7 15 0-16,7 7-4 16,-3 10-1-16,-6 5 0 15,-11 7 0-15,-13 4-1 16,-14 3 1-16,-2 4-1 0,-25-3 0 16,-12-2 0-16,-1-6 1 15,1-5-1-15,-1-10 0 16,3-7 0-16,6-7 0 15,10-12 0-15,4-6-1 16,17-11-2-16,0-2-6 16,3-16-58-16</inkml:trace>
  <inkml:trace contextRef="#ctx0" brushRef="#br0" timeOffset="14769.8515">10240 6875 3777 0,'0'-1'207'0,"0"-1"-171"16,0 2-6-16,0 0-12 16,0 0-9-16,0 0-6 15,9 0-2-15,4 0 0 16,10 0 0-16,6 8 0 0,9 0 0 16,6-1 0-1,3-2-1-15,1-1 1 0,-2-4-1 16,-7 0 0-16,-3 0 0 15,-9 0 0-15,-7 0 0 16,-5 0 0-16,-3 0 0 16,-3 2 0-16,-5-2-1 15,0 1 0-15,-4-1-3 16,0 0-7-16,0 0-39 0</inkml:trace>
  <inkml:trace contextRef="#ctx0" brushRef="#br0" timeOffset="15297.0188">10425 6613 3920 0,'0'-2'96'0,"0"0"-69"16,0 2-9-16,0-2-5 16,0 2-7-16,0 0-3 0,0 0 0 15,0-3-1-15,0 3-2 16,0 0 1-16,12 0-1 15,5 0 0-15,8-3 1 16,6 3-1-16,6 0 0 16,6 0 0-16,1 0 0 15,6 0 0-15,-2 0 0 16,0 0 0-16,-4 0 0 16,-4 0 0-16,-8-2 0 15,-8 0 1-15,-6 0-1 16,-10 2 0-16,0-3 0 15,-6 3 0-15,0 0 1 16,-2 0-1-16,0 0 0 0,0-2 0 16,0 2 0-16,0 0 0 15,0 0 0-15,0 0 0 16,0 0-1-16,0 0 0 16,0 0-3-16,0 0-8 15,0 0-67-15</inkml:trace>
  <inkml:trace contextRef="#ctx0" brushRef="#br0" timeOffset="16671.7624">11272 6403 4002 0,'0'0'60'0,"0"0"-47"0,0 0-6 16,0 0-3-1,0-4-2-15,0-3-1 0,0-3-1 16,0-2 1-16,0-5-1 15,4-3 0-15,4-6 1 16,-2-3-1-16,-1-3 0 16,1-2 0-16,-4 0 0 15,2-4 0-15,-1 2 0 16,-1 2 0-16,-2 3 0 16,0 6 0-16,0 6 0 15,0 7 1-15,0 7-1 0,0 1 0 16,0 4 0-1,0 0 0-15,3 0 0 0,-1 0 0 16,0 0 0-16,5 0 0 16,4 0 0-16,13 1 0 15,10 9 0-15,13 4 0 16,13 3 0-16,11 1 0 16,7-2 0-16,6 0 0 15,1-3 0-15,-6-2 0 16,-13-5 0-16,-12-1 0 15,-12-2 0-15,-13-1 0 16,-6 0 0-16,-8 0 0 16,-3-2 0-16,-4 1 0 15,-1 1 0-15,-3-2 0 16,3 5 0-16,-2-1 0 16,1 4 0-16,1 4 0 0,1 5 0 15,0 10-1-15,-4 4 1 16,-4 10 0-16,0 8 0 15,0 7 0-15,-14 6 0 16,-10 6 0-16,-7 5 0 16,-5 8 0-16,-2 3 0 15,3 0 0-15,1-1 0 16,7-7 0-16,5-5 0 16,7-10 0-16,3-8 0 15,6-9 0-15,-3-11 0 16,2-6 0-16,-2-5 0 0,2-5 0 15,3-4 0-15,0 0 0 16,2-6 0 0,-1-2 0-16,3 0 0 0,0-5-1 15,0 0 1-15,0 0-1 16,0 0 1-16,0 0-1 16,22-24-3-16,1-1-16 15,-5-4-85-15</inkml:trace>
  <inkml:trace contextRef="#ctx0" brushRef="#br0" timeOffset="17067.7725">11874 6729 3905 0,'0'-4'122'0,"0"3"-96"15,0-2-14-15,4 2-3 16,19-4-3-16,12-1-4 0,11-1 0 15,11-1 0 1,12-4-1-16,9 1 0 0,7-1 0 16,2 0-1-16,-7 4 1 15,-11 0-1-15,-13 2 0 16,-16 5 0-16,-17-2 0 16,-11 3 0-16,-7 0-1 15,-5 0 0-15,0 0-4 16,0 3-10-16,0-2-112 0</inkml:trace>
  <inkml:trace contextRef="#ctx0" brushRef="#br0" timeOffset="18000.1949">14632 6670 3894 0,'0'0'157'0,"2"-3"-134"15,-2 1-15-15,0 0-3 16,0 2-3-16,0 0-2 16,0 0 1-16,2 14-1 15,0 6 0-15,5 4 0 16,-1 9 0-16,4-1 0 0,0 2 0 15,-1-2 0-15,1-4 0 16,-2-4-1-16,3-7 0 16,12-10-2-16,-5-7-15 15,-1 0-254-15</inkml:trace>
  <inkml:trace contextRef="#ctx0" brushRef="#br0" timeOffset="18179.1263">14647 6409 3984 0,'12'-10'67'0,"0"2"-54"15,2-1-5-15,6 8-1 16,2 1-3-16,7 0-3 16,7 18-1-16,6 6 0 0,18 14-6 15,-8-9-25-15,-7-4-151 0</inkml:trace>
  <inkml:trace contextRef="#ctx0" brushRef="#br0" timeOffset="18501.5179">15269 6581 4026 0,'2'0'46'16,"1"0"-39"-16,-3-3-3 0,0 3 0 15,0-3-3 1,0 1-1-16,-7 0 0 0,-3 2 0 15,-3 0 0 1,5 0 0-16,-2 7 0 0,6 7 0 16,2 7 0-16,2 2-1 15,0 6 1-15,2 0 0 16,10 2 0-16,1 1 0 16,-3 2 0-16,0 3-1 15,-6-4 1-15,-4 1 0 16,0-1 0-16,-24-3 0 15,-16-2 0-15,-7-3 0 16,-7-8 0-16,3-5 0 16,8-7 0-16,22-5-1 0,9-13-6 15,12-8-47-15</inkml:trace>
  <inkml:trace contextRef="#ctx0" brushRef="#br0" timeOffset="18763.1348">16229 6094 4019 0,'2'0'52'0,"2"0"-44"16,0 5-7-16,2 21 1 15,1 17 1-15,5 15-1 16,-2 12-1-16,3 13-1 15,-1 5 0-15,-1 6 1 0,-2 0-1 16,-2-7 0-16,-3-9 0 16,1-15-1-16,-1-12 0 15,0-18-3-15,-2-18-23 0</inkml:trace>
  <inkml:trace contextRef="#ctx0" brushRef="#br0" timeOffset="18940.2961">16109 6511 4020 0,'25'-8'44'0,"6"2"-37"16,10 2-3-16,5 4 1 16,3 0-3-16,0 2-2 15,-2 14 0-15,18 5-10 0,-14 0-45 16,-7-8-312-16</inkml:trace>
  <inkml:trace contextRef="#ctx0" brushRef="#br0" timeOffset="19159.7461">16704 6761 3853 0,'7'18'131'16,"3"3"-92"-16,-4-1-11 15,3-3-12-15,-5-7-7 16,-2-3-4-16,0-7 0 0,-2 0-2 15,2-14-1-15,4-14-1 16,2-6-1 0,5-4 0-16,3-5 0 0,7 1 0 15,-1 4 0-15,4 2 0 16,3 8-1-16,11 7-1 16,-5 9-2-16,-6 7-23 15</inkml:trace>
  <inkml:trace contextRef="#ctx0" brushRef="#br0" timeOffset="19693.6767">17309 6555 3941 0,'0'0'100'0,"0"0"-79"15,0 0-9-15,0 0-5 16,0 2-5-16,0 6-1 16,0 8-1-16,-9 7 0 15,-1 2 1-15,4 8-1 16,2-1 0-16,4-2 1 15,0-5-1-15,4-3 0 16,16-5 0-16,7-5 1 0,2-7-1 16,2-3 0-16,-2-2 0 15,-5 0 0-15,-1-7 0 16,-3-14 0-16,0-6 1 16,-2-5-1-16,0-4 0 15,1-3 0-15,0 3 0 16,-2 5 0-16,-3 6 0 15,-6 6 1-15,-3 12-1 16,-3 7 0-16,-2 0 0 16,0 7 0-16,0 18 0 15,0 5 0-15,0 5 0 16,0 0 0-16,0 1 0 16,-4 0 0-16,4-1 0 15,0-5 0-15,0-4-1 16,0-11-2-16,9-5-8 0,4-8-125 15</inkml:trace>
  <inkml:trace contextRef="#ctx0" brushRef="#br0" timeOffset="20073.7537">17892 6771 3997 0,'19'-7'64'16,"8"-1"-57"-16,6-6-1 15,7-3 0-15,9 0-2 16,6-6-3-16,5 0 1 16,4-6-2-16,-9-3 1 0,-10 0-1 15,-14-3 1 1,-14 1-1-16,-14 3 1 0,-3 3-1 16,-18 8 0-16,-20 8 0 15,-7 10 0-15,-9 2 0 16,2 14 0-16,-2 18-1 15,7 5 1-15,7 7 0 16,13 3 0-16,12-3 0 16,13 2 0-16,2-6 0 15,29-2 0-15,15-5 1 16,14-8-1-16,9-4 0 16,1-5 0-16,2-6 0 15,-5-6 0-15,-7-1 0 0,2-3-1 16,-18 0-3-16,-11-9-30 15</inkml:trace>
  <inkml:trace contextRef="#ctx0" brushRef="#br0" timeOffset="33493.9583">4915 5261 3900 0,'-2'-7'54'0,"2"-2"-14"15,-2 2-16-15,-1-6-3 16,3 4-6-16,-2 1-5 16,-1-1-2-16,3 4-2 15,0 0-3-15,0 1-2 16,0 3 0-16,0 1 0 0,0 0-1 15,0 0 0-15,0 0 1 16,0 0-1-16,0 0 0 16,0 0 1-16,0 0-1 15,0 0 0-15,0 0 0 16,14 0 0-16,6 3 0 16,6 8 0-16,11 2 0 15,3 1 0-15,6 1 0 16,10-1 0-16,2-1 0 15,6 2 0-15,4-4 0 16,1 1 0-16,0-1 0 16,-1-3 0-16,9-3 0 15,0 0 0-15,6-2 0 16,4 0 0-16,4-1 0 16,5 0 0-16,0 2 0 0,3-1 0 15,-1 4 0 1,-7 1 0-16,-4 0 0 0,-7 1 0 15,-4 3 0-15,-7-5 0 16,-3 3 0-16,-1-1 0 16,-3-2 0-16,4-1 0 15,-2-2 0-15,3 0 0 16,6 0 0-16,3 0 0 16,7-1 0-16,-1 4 0 15,1 0 0-15,-1 5 0 16,-2-3 0-16,-1 2 0 15,-2 1 0-15,1-3 0 16,1-1 0-16,0 1 0 0,0-1 0 16,1-3 0-16,4 4 0 15,4-4 0-15,5 2 0 16,8-4 0-16,1 4 0 16,5-5 0-16,2 1 0 15,-1-1 0-15,0 1 0 16,0-2 0-16,-2 3 0 15,-2 0 0-15,-2 0 0 16,0 0 0-16,3 1 0 16,-3-1 0-16,4-3 0 15,-2 1 0-15,-2 0 0 16,1-2 0-16,-5 0 0 0,-2 0 0 16,-5 0 0-16,-2 0 0 15,1 0 0-15,-5-7 0 16,-3-2 0-16,-4-1 0 15,-4-2 0-15,-5-1 0 16,-3-4 0-16,-3 0 0 16,-1-2 0-16,-4-3 0 15,2 2 0-15,-1-3 0 16,1 2 0-16,0-2 0 16,2 0 0-16,-2 0 0 15,1 0 0-15,-3-3 0 16,-2 0 0-16,-6-1 0 15,-3 1 0-15,-2 0 0 16,0-1 0-16,-3-5 0 16,1 1 0-16,1-3 0 0,3-2 0 15,-1-5 0-15,-3 0 0 16,-3-3 0-16,-2 0 0 16,-5-4 0-16,-2-1 0 15,0 1-1-15,-4 0 1 16,-6 0 0-16,-4 0 0 15,-5 0 0-15,-6-2 0 16,-2-1 0-16,-1-1 0 16,-1 0 0-16,-2-1 0 15,0 2 0-15,0-2 0 16,0-5 0-16,0-2 0 16,-5-2-1-16,-5 0 1 15,-6 2 0-15,-4 2 0 0,-7 4 0 16,-4 0 0-1,-10 1 0-15,-3 3-1 0,-7 0 1 16,-5 2 0-16,-7 2 0 16,-3-1 0-16,-3 1 0 15,-2 0 0-15,-1 0 0 16,3 0 0-16,-2 3 0 16,-1-4 0-16,1 3 0 15,-3-1 0-15,3-3 0 16,-4 3 0-16,-4-1 0 0,-3 1 0 15,-8 4 0 1,-8 0 0-16,-22-1 0 16,-25 1-1-16,-22-1 1 15,-5 0 0-15,14 3 0 0,20 2 0 16,33 7 0 0,16 4 0-16,20 6 0 0,0 0 0 15,-30-9 0-15,-32-6 0 16,-31-9 0-16,-8 4 0 15,12 6 0-15,11 5 0 16,18 12 0-16,-6 1 0 16,4 4 0-16,0 2 0 15,-6-1-1-15,0 4 1 16,-6 3 0-16,0-1 0 16,-2 5 0-16,-1-2 0 0,-16 2 0 15,-11 0 0-15,-10 0 0 16,5-2 0-16,10 1 0 15,12-3 0-15,7 4 0 16,22 0-1-16,29 0 0 16,26 0 0-16,19 0 1 15,-5-3 0-15,-6 1 0 16,-10 0 0-16,1 0 0 16,-10 2-1-16,-6 0 0 15,-9 0 0-15,-2 4 1 16,1 5 0-16,1-4-1 15,2 2 1-15,-1 0-1 16,-4 2 1-16,-17 2 0 16,9 1 0-16,-1 0 0 15,-3 3 0-15,16-3 0 0,-9 2 0 16,4 1 0-16,3-1 0 16,5 3 0-16,5-3 0 15,2 1 0-15,1 2 0 16,-1 1 0-16,-2 2 0 15,2 3 0-15,-3 0 1 16,1 3 0-16,-2 0 0 16,-1 0-1-16,1 1 0 15,-3-1 1-15,1-2-1 16,1-1 0-16,5 3 0 16,0-2 0-16,5 1 0 15,2 1 0-15,2 1 0 16,4 2 0-16,2 0 0 0,6 2 0 15,1 1 0 1,3 0 0-16,2 0 0 16,-1 1 0-16,3-4 0 0,3 0 0 15,4-1 0-15,6-3 1 16,7 0-1-16,9-1 0 16,9-2 0-16,2-1 0 15,5 5 0-15,0 3-1 16,4 1 1-16,-1-1 0 15,6-1 0-15,2-5 0 16,0 2 0-16,2-2 0 16,0 1 0-16,0 3 0 0,0 1 0 15,0 2 0-15,0 2 0 16,0 4 0-16,0 0 0 16,0 6 0-16,0 1 0 15,2 0 0-15,2 1 0 16,-2-1 0-16,1-1 0 15,-1-2 0-15,3-4 0 16,-1 2 0-16,3-2 0 16,4 0 1-16,5 0-1 15,8 0 0-15,10 1-1 16,3-3 2-16,3 0-1 16,3-1 0-16,-3 6 0 15,0 1 0-15,-2 0 0 0,0 3 0 16,-3-6 0-1,3 0 0-15,-2-5 0 0,-3-2 0 16,1-4 0-16,-3-1 0 16,3-2 0-16,3-3 0 15,5 0 0-15,8 1 0 16,8-4 0-16,4 3 0 16,7 1 0-16,3-1 0 15,1 3 1-15,3 0-1 16,-2 1 0-16,1-5 0 15,-3-1 0-15,1-2 0 16,3-7 0-16,4-6 1 16,25-3-1-16,29-2 0 15,24-13 0-15,7-2 0 16,-13 3 0-16,-19 6 0 0,-35 4 0 16,-13 3 0-16,-18-1 0 15,-2 0 0-15,10 2 0 16,10 0 0-16,7 0 0 15,-7 0 1-15,-6 0-1 16,-7 0 0-16,-3 0 0 16,-2 0 0-16,-3 0 0 15,-1 2 0-15,-3 3 0 16,-4 3 0-16,-7 0 0 16,-5 0 0-16,-6 0 0 15,-2 2 0-15,-2-1 0 16,-1-4 0-16,0 4 0 0,1-1 0 15,5-3 0 1,4 2 0-16,4-2 0 0,4-3 0 16,3-2 0-1,-1 0 0-15,-6 0 0 0,-5 0 0 16,-5 3 0-16,-6-1 0 16,-4 0 0-16,-8 0 0 15,-3-2 0-15,-7 0 0 16,-3 0 0-16,-6 0 0 15,0 3 0-15,0-3 0 16,0 0 0-16,0 0 0 16,0 7-5-16,0-3-7 15,-2-4-66-15</inkml:trace>
  <inkml:trace contextRef="#ctx0" brushRef="#br0" timeOffset="38974.0056">11469 7836 3889 0,'-2'0'167'15,"2"0"-154"-15,0 0-11 16,0 0 0-16,0 0 3 0,0 0-1 16,0 0-3-16,0-3 0 15,0 3 0-15,8-1-1 16,9-3 0-16,12 0 0 16,10 0 0-16,12 0 1 15,11-2-1-15,12 3 0 16,11-4 0-16,26-3 0 15,25-2 0-15,27-2 0 16,-1-1 0-16,-25 4 0 16,-37 5 0-16,-36 0 0 15,-6 2 0-15,5 0 0 16,4 0 0-16,0 0 0 16,-17 0 0-16,-11 1 0 15,-15 0 0-15,-10 1 0 16,-10 2-1-16,-4 0 0 15,0 0 0-15,-2 0-5 0,-38 0-6 16,1 0-31-16,0 0-68 0</inkml:trace>
  <inkml:trace contextRef="#ctx0" brushRef="#br0" timeOffset="39405.2239">11691 8099 3969 0,'0'0'61'16,"0"0"-44"-16,0 0-11 15,0 0 2-15,0 0 2 16,13 0-6-16,12 0-1 0,13-2-2 16,15-6 0-1,19 0 1-15,28-4-2 0,36-4 0 16,25-5 0-16,-9 4 0 15,-32 1 0-15,-38 6 0 16,-28 6 0-16,4-2 0 16,-3 1 0-16,-1 2 1 15,-14 1-1-15,-15 2 0 16,-21 0-2-16,-4-2-6 16,0 0-68-16</inkml:trace>
  <inkml:trace contextRef="#ctx0" brushRef="#br0" timeOffset="43337.2103">1163 9002 3678 0,'-9'0'101'15,"1"0"-65"-15,-6 0-28 16,-1 1-7-16,-2 2-1 0,4 1 0 15,2-3-1 1,2-1 1-16,-2 0 0 0,-3 0 0 16,1 0 13-16,-3 0 4 15,1 2-12-15,-3 2-5 16,3 1 0-16,-1-2-2 16,5 1-1-16,2-1 3 15,2-3-1-15,3 2 1 16,-1-2 0-16,3 0 0 15,-2 0-6-15,0 0-2 16,1 0 6-16,1 0 2 16,-1 0 0-16,3 0 15 15,0 0 15-15,0 0-8 16,0 0-6-16,0 0-2 16,0 0 2-16,0 0-5 0,5 0-4 15,6 0-3-15,0 0-3 16,7 0 0-1,0 0 1-15,6 0 0 0,5 0 0 16,5 0 4-16,2 0-1 16,6 0 0-16,5 0-2 15,4 0-1-15,7 0 1 16,2 0-1-16,5 0 0 16,1 0-1-16,4 0 0 15,5 0 1-15,10 0-2 16,5 0 0-16,5 0 2 15,3 0-2-15,3 0 0 16,-5 0 0-16,-3 0 1 16,-6 2-1-16,-5-2 0 15,1 0 0-15,-2 0 0 16,3 0 0-16,0 0 0 0,3 0 0 16,3 2 0-16,-3-1 0 15,2 3 0-15,-4-1 0 16,0-1 0-16,-3 0 0 15,-2 1 0-15,1 0 0 16,-6 1 0-16,4 0 0 16,-4-3-1-16,1 2 1 15,-3-2 1-15,0-1-1 16,-1 0 1-16,-5 0-1 16,-2 0 0-16,-10 0 0 15,-3 0 0-15,-6 0 0 0,2 0 0 16,-4 0 0-16,3 0 0 15,-1 0 0-15,8 0 2 16,2 0-2-16,2 0 2 16,2-1 1-16,2-6 5 15,-1-1-2-15,1 3 0 16,0-2-2-16,3 0 1 16,4 0-1-16,1-1-1 15,1 2 0-15,2-1-2 16,-1 0 0-16,-1 0 0 15,-3 0 1-15,0 3 0 16,-1-1-1-16,2 2 1 16,4-1-1-16,7 0-1 15,10 0 0-15,5-2 1 16,24-2-1-16,24-4 0 0,21 0 1 16,8 0 0-16,-12 0 1 15,-12 2 0-15,-10 4-1 16,4 2 0-16,8 2-1 15,3-1 1-15,8 3-1 16,6 0 0-16,5 0 0 16,7 0 0-16,-2-2 0 15,2-3 0-15,-3 5 0 16,-2-2 0-16,-5 2 0 16,-4 0 0-16,-2 0 0 15,-1 0 0-15,4 4 0 16,-4 1 0-16,4-5 0 15,-4 5 0-15,-2-5 0 16,-1 2 0-16,-1-2 0 0,-4 0 0 16,-2 0 0-1,-5 0 0-15,-5 0 0 0,1 0 0 16,-7 0 0-16,-2 5 0 16,-3-5 0-16,-4 5 0 15,1-1 0-15,-4-2 0 16,1 0 0-16,-5-2 0 15,3 2 0-15,-5-2 0 16,1 0 0-16,-1 0 0 16,-1 0 0-16,-1 2 0 15,-13-2 0-15,-19 3 0 0,-14-2 0 16,-1 1 0-16,11 2 0 16,14 1 0-16,15-2 0 15,13 3 0-15,17-1 0 16,17 2 0-16,2 3 0 15,-11-2 0-15,-16 2 0 16,-15 1 0-16,3-4 0 16,-1 3 0-16,2-3 0 15,1 1 0-15,-1-5 0 16,3 3 0-16,1-1 0 16,-1-4 0-16,0 3 0 15,-1-1 0-15,-2-1 0 16,3-2 0-16,0 0 0 0,-1 0 0 15,1 0 0 1,-1 0 0-16,1 0 0 0,2 0 0 16,0 0 0-16,4-2 0 15,-2-3 0-15,4 2 0 16,2-2 0-16,0 1 0 16,3 0 0-16,4 3 0 15,3 1 0-15,2 0 0 16,5 0 0-16,1 0 0 15,1 0 0-15,2 1 0 16,-5 1-1-16,-3 0 1 16,2-2 0-16,-3 0-1 15,-4 0 1-15,-6 0 0 16,-4 0 0-16,-3 0 0 16,-5 0 0-16,-3 0 0 0,1 0 0 15,-1 0 0-15,-1 0 0 16,2 0 0-16,-18 0 0 15,-18-2 0-15,-16 2 0 16,-3-2 0-16,13 1 0 16,12-3 0-16,9 0 0 15,-2-1 0-15,-4 0 0 16,-5 1 0-16,0-1 0 16,-2 1 0-16,0 3 0 15,-2-1 0-15,-1 2 0 16,-3 0 0-16,-1 0 0 15,-2 0 0-15,0 0 0 16,3 0 0-16,-4 3 0 0,4 3 0 16,-4 1 0-1,4 0 0-15,2 0 0 16,1-2 0-16,5 1 0 16,0-1 0-16,0 0 0 0,3-3 0 15,-3 3 0-15,-2-1 0 16,-2-3 0-16,-2 3 0 15,-4 1 0-15,0-2 0 16,-4 2 0-16,-1-1 0 16,-3 0 0-16,-4 0 0 15,-5-1 0-15,-2 1 0 16,-2 1 0-16,-4-3 0 16,-2 1-1-16,-4 2 1 15,-3-3 0-15,-1 2 0 0,-3-3 0 16,-3 1 0-1,-1 0 0-15,-1 1 0 0,-1 1-1 16,-1-1 1 0,2 1 0-16,-2-1 0 0,-3 1 0 15,-2-2 0-15,-4 0 0 16,-8 0 0-16,-1 1 0 16,-5-3 0-16,-5 0 0 15,-2 0 0-15,-1 0 0 16,-3 0 0-16,0 2 0 15,-11 3-8-15,-12-1-5 16,-4-2-27-16</inkml:trace>
  <inkml:trace contextRef="#ctx0" brushRef="#br0" timeOffset="46175.0381">3007 9348 4007 0,'0'-6'54'15,"0"0"-44"-15,0-2-4 16,0-1-2-16,0 4 0 16,0-2-2-16,0 2-1 0,0-1-1 15,-3-2 1-15,-1 1-1 16,-6-2 1-16,0 1-1 16,-5-2 1-16,-6 3-1 15,-4-2 0-15,-8 6 0 16,-7 3 0-16,-7 0 0 15,-4 3 0-15,-2 17 0 16,-1 10 0-16,2 4 0 16,6 4 0-16,8 2 0 15,10 0 0-15,5 3 0 16,7-1 0-16,5-3 0 16,9 0 0-16,2-3 0 15,0-4 0-15,11 0 0 16,7-2 0-16,1-2 0 15,4-3 0-15,2-1 0 0,1-4 0 16,6-4 0-16,3-2-1 16,5-9 1-16,3-2 0 15,3-3 0-15,-1 0-1 16,-3-10-1-16,-6-2 0 16,-3-4-1-16,-6-4-6 15,-7 1-22-15,-9 2-120 0</inkml:trace>
  <inkml:trace contextRef="#ctx0" brushRef="#br0" timeOffset="46499.2155">2737 9651 3413 0,'-2'-2'537'0,"2"2"-470"15,0-2-33-15,0 2-15 16,0-2-9-16,0 0-8 15,2 0 0-15,16-3-1 16,7-2-1-16,8 0 1 16,0-2-1-16,1 6 0 15,-5 3 0-15,-5 0 0 16,-8 3 0-16,-6 15 0 16,-4 7 0-16,-6 1 0 0,0 7 0 15,-8-1 0 1,-7 0 0-16,-1-1 0 15,1-6 0-15,3-4 0 16,1-3 0-16,5-4 0 0,2-4-2 16,4-6-1-16,0-2-9 15,0-2-102-15</inkml:trace>
  <inkml:trace contextRef="#ctx0" brushRef="#br0" timeOffset="46926.4803">3218 9682 3978 0,'0'0'77'16,"0"0"-69"-16,0 0-4 16,0 9 0-16,0 11 2 15,0 7-3-15,0 2-2 16,0 4 0-16,0-1 0 16,0-3-1-16,0 2 0 15,0-9 0-15,0-4 0 16,0-9 0-16,0-4 0 15,0-3 0-15,0-2 1 16,0 0 1-16,0-12-1 0,0-10 0 16,5-9-1-1,9-3 0-15,1-4 0 0,3 1 0 16,1 3-1-16,2 5 0 16,-1 9 0-16,9 2-2 15,-5 8-7-15,-2 3-61 0</inkml:trace>
  <inkml:trace contextRef="#ctx0" brushRef="#br0" timeOffset="47376.766">3735 9735 3975 0,'0'-6'73'16,"0"0"-64"-16,0 0 2 16,0-2-4-16,-10 2-3 15,-9 4-3-15,-5 2-1 16,-3 0 0-16,-4 14 0 16,0 6 1-16,2 6-1 15,5 2 0-15,6 1 0 16,5-1 0-16,7-5 0 15,6-4-1-15,0-7 1 0,16-6 0 16,13-6 0 0,7 0 0-16,4-6-1 0,-7-13 0 15,-4 2 0-15,-6-1 0 16,-9 2 1-16,-6 1 0 16,-4 6 1-16,-4 1-1 15,3 3 1-15,-3 5 0 16,0 0-1-16,0 8 0 15,0 14 0-15,0 6-1 16,-5 4 1-16,-1 1 0 16,2-1 0-16,4 5-4 15,0-11-8-15,0-9-60 0</inkml:trace>
  <inkml:trace contextRef="#ctx0" brushRef="#br0" timeOffset="47819.3456">3889 10011 3731 0,'-2'23'230'16,"0"3"-187"-16,-2 10-11 16,-1 4-15-16,-2 5-9 15,-2-4-3-15,3-2-2 16,-1-7-3-16,5-11 1 15,0-7-1-15,2-11 1 16,0-3 1-16,0-6 1 0,0-18-2 16,0-9 1-16,6-6 0 15,-1-5-1-15,1-5 0 16,3-3-1-16,5-4 1 16,3 2-1-16,1 2 1 15,1 6-1-15,-2 12 0 16,-1 7 1-16,-1 13-1 15,1 11 0-15,1 3 0 16,2 2 0-16,-1 19 0 16,-3 9-1-16,-7 7 1 15,-5 1 0-15,-3 1 0 16,-7-2 0-16,-18-5 0 16,-8-6 0-16,-5-6 0 15,-3-4 0-15,0-6-1 16,-1-10-3-16,11 0-5 0,12 0-32 15</inkml:trace>
  <inkml:trace contextRef="#ctx0" brushRef="#br0" timeOffset="48326.1611">4319 9431 4001 0,'2'-3'45'15,"-2"3"-31"-15,5 0-8 16,0 0-4-16,4 12 1 15,1 15 0-15,4 7-1 16,-1 9 0-16,1 10 0 16,-1 6 0-16,-4 0-1 15,-2 3-1-15</inkml:trace>
  <inkml:trace contextRef="#ctx0" brushRef="#br0" timeOffset="62752.801">4388 9467 3593 0,'0'0'388'0,"0"0"-355"15,3 0-25-15,-1 2 2 16,-2 5 8-16,3 3-10 16,-1 5-1-16,0 2-1 15,-2 9-2-15,2 5 0 16,0 7-2-16,0 5-1 16,3 4 0-16,1 3 0 15,4 4-1-15,-2-1 0 0,1-3 1 16,-2-7-1-1,0-6 0-15,-1-9 0 0,-3-10 0 16,-3-8 0-16,2-6 0 16,-2-4 1-16,0 0-1 15,0-7 2-15,0-12-2 16,0-8 0-16,6-8 0 16,6-5 0-16,1-1 0 15,1 6 0-15,-1 4 0 16,1 9 0-16,-4 6 0 15,1 6 0-15,1 3 0 16,1 4 0-16,3 3 0 16,-1 0 0-16,1 4 0 0,-1 12 0 15,1 7 0-15,-5 0 0 16,0 3-1-16,-4 3 1 16,-4-1 0-16,-1 0 0 15,-2 2 0-15,0 3 0 16,0-6 0-16,0 1 0 15,-2-6-1-15,-4-4 0 16,4-6-1-16,2-6 1 16,0-6-4-16,0 0-2 15,16-20 1-15,-1-4-75 0</inkml:trace>
  <inkml:trace contextRef="#ctx0" brushRef="#br0" timeOffset="63258.012">4994 9743 4006 0,'0'0'50'0,"0"0"-42"16,0 0-2-16,0 0-3 16,0 10-2-16,-2 9 0 15,-2 5 1-15,0 3-1 16,-1 4 0-16,-1 1-1 15,-2 0 0-15,2 0 1 16,2-6-1-16,-1-5 0 0,3-4-1 16,2-7-2-16,0-6-2 15,0-1-8-15,0-3-44 0</inkml:trace>
  <inkml:trace contextRef="#ctx0" brushRef="#br0" timeOffset="63460.1661">4911 9645 3930 0,'4'-9'92'0,"4"-3"-71"16,3 3-6-16,3-1-4 0,3 2-4 15,6 4-5-15,4 4-2 16,4 0 0-16,16 14-6 15,-9 6-7-15,-3 0-63 16</inkml:trace>
  <inkml:trace contextRef="#ctx0" brushRef="#br0" timeOffset="63720.6441">5452 9789 3916 0,'-3'0'97'16,"-14"0"-73"-16,-8 0-8 0,-4 0-7 16,-6 2-3-16,-1 13-3 15,5 0 0-15,4 8-1 16,7-2-2-16,7 2 0 16,5-1 0-16,8-5 0 15,0-3 0-15,0-2-1 16,14-1-1-16,9-3 0 15,21-8 0-15,-6 0-12 16,2 0-104-16</inkml:trace>
  <inkml:trace contextRef="#ctx0" brushRef="#br0" timeOffset="64389.1746">5773 9856 3971 0,'0'-9'75'16,"0"2"-62"-16,0-3-3 16,0-1-2-16,-2 3-3 15,-13 3-3-15,-8 2-2 16,-6 3 0-16,-2 0 0 16,-5 15 0-16,3 4 0 15,4 5 0-15,6 1 0 16,5-4 0-16,10-2 0 15,5-4 0-15,3-6-1 0,0-6-1 16,18-3 2 0,8 0 0-16,8 0-1 0,-3-7 1 15,-2-5-2-15,-4 4 1 16,-9 1-1-16,-8 6 1 16,-5 1 1-16,-1 0-2 15,-2 0-1-15,0 0 0 16,0 6 1-16,0 6 2 15,0 0 1-15,0 0 0 16,0-4 0-16,4-2 0 16,16-4 1-16,7-2-1 15,9-4 1-15,6-17-2 16,3-3 1-16,-3-5-1 16,-1-5 1-16,-6-2 1 0,-8-6-1 15,-5-2 1-15,-6-9-1 16,-8 0 1-16,-3-8 0 15,-5 1-2-15,0-2 1 16,0 3 0-16,0 11 0 16,0 9-1-16,0 16 1 15,-3 11-1-15,-1 8 1 16,-2 4-1-16,-8 6 0 16,-1 25 0-16,-6 12 0 15,-2 15 0-15,0 10-1 16,5 7 1-16,1 0 0 15,5 0 0-15,5-7 0 16,5-10 0-16,2-9-1 0,0-11 1 16,13-11-1-16,10-10-1 15,14-15-1-15,0-2-6 16,-4 0-58-16</inkml:trace>
  <inkml:trace contextRef="#ctx0" brushRef="#br0" timeOffset="65685.9855">7367 9404 4003 0,'0'-7'51'16,"2"-2"-44"-16,-2 3-5 15,0 2-1-15,0 3 0 16,0 1-1-16,0 0 0 16,0 0-1-16,0 0 0 15,0 0 1-15,0 0 0 16,0 0 0-16,0 0 0 16,0 0 1-16,0 0 1 0,0 0 1 15,0 8-1 1,-5 6 1-16,1 5 0 0,-1 7 0 15,1 9-2-15,0 4 0 16,-1 7-1-16,-1 5 0 16,1 2 0-16,-2-2 1 15,5-1-1-15,-2-4 0 16,4-7 0-16,0-10 0 16,0-8 0-16,0-11 0 15,0-6 0-15,0-4 1 16,0-6 0-16,0-20 1 15,6-14-2-15,3-8 0 16,5-10 0-16,-1-7 0 16,3-3 1-16,1-2-1 0,3 2 0 15,3 5 0-15,-4 13 0 16,2 10 0-16,-3 14 0 16,-1 12 0-16,2 12 0 15,1 2 0-15,4 12-1 16,-2 21 1-16,1 11 0 15,-6 9 0-15,-7 7 0 16,-10 7 0-16,0-3 0 16,0-6 0-16,-10-9 0 15,-1-14 0-15,7-12 0 16,0-16 0-16,4-7 0 16,0 0 1-16,0-19-1 15,0-15 0-15,6-10 0 16,12-2 0-16,2-9 0 15,4 1 0-15,-1 3-1 0,0 10 1 16,-4 10 0-16,-1 13 0 16,-3 14 0-16,4 4-1 15,-2 17 1-15,1 19 0 16,-2 10 0-16,-5 5-1 16,-5 4 1-16,-3-1 0 15,-1-4-1-15,0-6 0 16,3-7 0-16,6-9 0 15,6-9 0-15,6-5-4 16,4-3 1-16,2-9-1 16,0-2 1-16,2 0 3 0,-2 0 0 15,2-6 1 1,-4-11 0-16,0-5 1 0,-8-4 3 16,-3-2 2-16,-9-2 0 15,-5 0-2-15,-2 0-2 16,0 6 0-16,-11 4-1 15,-9 8 0-15,-5 8-1 16,-4 4 0-16,-4 8 0 16,-1 18 0-16,3 11 0 15,6 6 0-15,12 3 0 16,11-3-1-16,2-3-1 16,21-11 1-16,21-8 0 15,16-11 0-15,31-10-5 16,-12-19-16-16,-12-4-691 0</inkml:trace>
  <inkml:trace contextRef="#ctx0" brushRef="#br0" timeOffset="65965.2313">8528 9108 3954 0,'0'-4'78'15,"0"1"-51"-15,2 3-12 16,1 0-9-16,-1 17-5 16,0 15 0-16,-2 12 0 15,0 11 1-15,0 10-2 0,0 3 1 16,-2 5 0-16,-9-1-1 16,1-2 0-16,2-10 0 15,3-8 0-15,3-9 0 16,2-9-1-16,0-9-3 15,0-8-10-15,7-8-191 0</inkml:trace>
  <inkml:trace contextRef="#ctx0" brushRef="#br0" timeOffset="66128.1737">8414 9675 2476 0,'0'-12'1541'15,"0"-2"-1506"-15,0-2-24 16,3 0-2-16,10 2-3 15,5 0-4-15,4 6-1 16,3 0-1-16,0 4 0 0,3 1-1 16,13-11-8-16,-6 1-30 15,-4-3-190-15</inkml:trace>
  <inkml:trace contextRef="#ctx0" brushRef="#br0" timeOffset="66538.3116">8736 9218 3915 0,'0'-6'111'16,"0"4"-87"-16,4 2-16 16,0 0-6-16,3 4-2 0,1 17 7 15,4 8-2 1,1 12 0-16,-1 7-2 16,1 8-1-16,-2 7-1 15,-2 2 0-15,-2-1 0 16,-3-4-1-16,-4-6 0 15,0-9 0-15,0-14 0 0,0-8 1 16,0-14-1-16,0-7 0 16,0-2 0-16,0-7 1 15,4-18-1-15,10-7 0 16,1-3 0-16,4-6 0 16,2-1 0-16,-3 4 0 15,3 8 0-15,-8 6 0 16,1 8 0-16,-3 12 0 15,-1 4-1-15,2 0 1 16,-1 20 0-16,0 4 0 16,-2 6 0-16,0 1 0 0,-5-2 0 15,-4 0 0-15,2-4-1 16,-2-4-1-16,10-4-1 16,-1-7-9-1,1-5-47-15</inkml:trace>
  <inkml:trace contextRef="#ctx0" brushRef="#br0" timeOffset="66904.0221">9282 9685 3483 0,'0'-8'540'0,"0"-1"-514"16,0 4-15-16,0-2-1 15,0 2-2-15,0 5-5 0,0 0-2 16,-10 6-1-16,-3 17 0 15,-1 4 0-15,2 4 0 16,1-4 0-16,5-3 0 16,6-6 0-16,0-6 0 15,0-6 0-15,17-6 1 16,3 0-1-16,-1-2 0 16,4-14 0-16,-3-2 0 15,-7-6 1-15,-4 1 0 16,-4-5 1-16,-5-4-1 15,0 6 0-15,-5 1-1 16,-6 4 0-16,0 8 0 16,2 5 0-16,0 6 0 0,5 2 0 15,-1 0-1-15,5 10 0 16,0 15-3-16,0 0-6 16,9-7-53-16</inkml:trace>
  <inkml:trace contextRef="#ctx0" brushRef="#br0" timeOffset="67461.054">9785 9731 3954 0,'0'-14'59'0,"0"-2"-34"16,-11-3-8-16,-7 2-5 15,-1-1-5-15,-4 7-1 16,-2 4-5-16,1 7 0 16,-1 0-1-16,3 7 0 15,2 14 0-15,5 7 0 16,-1 4-1-16,7 7 1 16,3-2 0-16,6-2-3 15,0-5-1-15,8-12 0 16,17-11 0-16,6-7 3 15,5 0 1-15,-3-22 0 16,-2-6 0-16,-4-5 3 0,-7-7 1 16,-6-3 1-1,-8-6-1-15,-2 0-2 0,-2-6 0 16,4-3-1 0,-2-5 0-16,3 5-1 0,1 3 1 15,-1 11-1-15,0 12 1 16,-3 10-1-16,-1 12 1 15,-1 8-1-15,-2 2 0 16,0 4-1-16,0 21 1 16,0 4 0-16,0 9 0 15,0 4 0-15,0 2 0 16,0 2 0-16,0-4 0 16,0-1 0-16,2-6 0 0,-2-2 0 15,0-8-1 1,0-2 1-16,0-2-2 0,-4-4-2 15,-3-5-8-15,2-6-59 16</inkml:trace>
  <inkml:trace contextRef="#ctx0" brushRef="#br0" timeOffset="68172.187">10331 9531 3966 0,'2'-8'81'15,"1"2"-63"-15,-3 2-7 16,0-3-4-16,0 7-3 15,0 0-3-15,-5 0-1 16,-10 0 0-16,-5 2 0 16,-3 10 0-16,2 0 0 0,2 0 0 15,9 1 0 1,2-6-1-16,8 4 0 0,0-3 0 16,12-1 0-1,10 4 0-15,4-2 1 0,1 3-1 16,-2-1 1-1,-7 3 0-15,-5 0 0 0,-6 2 0 16,-7 1 0-16,0 0 0 16,-13 1 0-16,-14 0 0 15,-7 0 0-15,-1-2 0 16,-6 1 0-16,4-5 0 16,3-1 0-16,-6 0-3 15,11-6-12-15,7 0-99 0</inkml:trace>
  <inkml:trace contextRef="#ctx0" brushRef="#br0" timeOffset="71936.7303">2732 11133 3783 0,'5'-14'104'0,"-1"-2"-51"16,-2-2-25-16,3-3-12 15,0 1 3-15,-3 1-6 16,0 0 0-16,2 2-2 0,1 0-8 16,-3 5-2-16,2 2 0 15,-2 4-1-15,-2 2 0 16,0 3 0-16,0 1 0 15,0 0 1-15,0-3-1 16,0 3 0-16,0-1 6 16,0-4-2-16,0 3 0 15,0-1-1-15,0 0 2 16,3 2-1-16,-3 1-1 16,0 0-1-16,0 0-2 15,0 0 0-15,0 0 0 16,0 11 0-16,0 10 0 0,0 7 0 15,0 4 0 1,0 3 0-16,0 6 0 0,3 3 0 16,-1 3 1-16,0 2 0 15,0 1-1-15,0 1 1 16,3 0-1-16,-1 0 0 16,0 2 0-16,3-2 1 15,-2 2-1-15,-1 0 0 16,1 3 0-16,-3 2 0 15,-2 2 0-15,0 1 0 16,0-3 0-16,-9-4 0 16,-5-2 0-16,-1-6 0 15,1-5 0-15,1-3 0 16,2-6 0-16,4-4 0 16,1-4 0-16,1-2 0 0,3-1 0 15,2 2 0-15,-2 0 0 16,2-2 0-16,0 4 0 15,0 0 0-15,0-1 0 16,0 4 0-16,0 0 0 16,0 3 0-16,0-2 0 15,0 4 0-15,0-1 0 16,0 2 0-16,0 0 0 16,0 2 0-16,0 3 0 15,0-1 0-15,0-1 0 0,0 2 0 16,0-2 0-1,6 2 0-15,7-2 0 0,3 0 0 16,0 1 0-16,0-2 0 16,-3 1 0-16,-2 1 0 15,-2-1 0-15,-5 2 0 16,-2 5 1-16,-2-1-1 16,0 6 0-16,0 1 0 15,0-2 0-15,0-4 0 16,0 0 0-16,0-8 0 15,0-3 0-15,0-1 0 16,5-2 0-16,-3-2 0 16,-2 0 0-16,0 0 0 0,3 0 0 15,-3-3 0 1,4 2 0-16,-1-1 0 0,3 0 0 16,-2-1 0-16,1 2 0 15,-3-1 0-15,0 1-1 16,-2-3 1-16,0 2 0 15,0-1 0-15,-4-1 0 16,-5 3 0-16,0-6 0 16,2 2 0-16,5-2 0 15,0-2 0-15,2-1 0 16,0 0 0-16,0 2 0 16,0-2 0-16,0 2 0 15,0 0 0-15,0 0 0 16,0 1 0-16,0 1 0 15,-3-3 0-15,1 4 0 0,-2-2 0 16,0 2 0-16,1-1 0 16,1 0 0-16,0-2 0 15,2-3 0-15,0 2 0 16,0-3 0-16,0-6 0 16,0 3 0-16,0-1 0 15,0-1 0-15,0 1 0 16,-2-1 0-16,0 1 0 15,-3 5 0-15,2-5 0 16,1 2 0-16,0-4 0 16,2 0 0-16,0-3 0 15,0-6 0-15,0 3-1 16,0-4 0-16,0 0 1 16,0 0-1-16,0 0 1 0,0 0 0 15,0 0 0-15,4 0 0 16,1 0 0-16,0 0 1 15,1-5-1-15,3-2 0 16,0 2 0-16,0-2 0 16,2 2 0-16,3-2 0 15,1 3 0-15,3-4 0 16,2 2 0-16,0-2 0 16,1 2 0-16,-2 2 0 15,1 1 0-15,3-4 0 16,-4 3 0-16,2 3 0 15,-1-2 0-15,2 3 0 16,0 0 0-16,5 0 0 16,4 0 0-16,3-2-1 15,3 0 1-15,4 2 0 0,1-4-1 16,0 4 1-16,-1 0-1 16,-1-4 0-16,-3-1 1 15,2 4-1-15,-4-3 1 16,3 0 0-16,-2 4 0 15,4-5 0-15,0 5-1 16,4-3 1-16,1 1 0 16,2 0 0-16,0 2 0 15,-1 0 0-15,1 0 0 16,5 0 0-16,1 0 0 16,7 0 0-16,2 0 0 0,4 0 0 15,3 0 0 1,4 7 1-16,3 7 0 0,6 3 0 15,7 3 0-15,8 1 0 16,18-1-1-16,26 0 1 16,25-2 0-16,6 0-1 15,-14-4 1-15,-17 0-1 16,-36-1 0-16,-20 4 0 16,-21-3 0-16,-4-2 0 15,10 6 0-15,3 3 0 16,8 2 0-16,-8-3 0 15,-4-3 0-15,-4-5 0 0,-8-3 0 16,-1-3 0-16,-6-1 0 16,-4-5 0-16,-3 0 0 15,-3 0 0-15,-3 0 0 16,0 0 0-16,-6 0 0 16,-2 0 0-16,-3 0 0 15,-1 0 0-15,1 0 0 16,4 0 0-16,-1 0 0 15,4 0 0-15,5 0 0 16,2 0 0-16,2 0 0 16,0-5 0-16,3-3 0 15,-3 1 0-15,-1 4 0 16,-3 0 0-16,-3-3 0 16,-4 5 0-16,3-1 0 15,-3 0 0-15,0-2 0 0,-2 4 0 16,-4-5 0-16,-7 0 0 15,-5 3 0-15,-6 2 0 16,-3 0 0-16,-4 0-1 16,2 0 1-16,-2 0 0 15,0 0 0-15,0 0 0 16,0 0 0-16,0 0 0 16,3 0 0-16,1 0 0 15,1 0 0-15,-1 0 0 16,3 0 0-16,2 0 0 15,2 0 0-15,4 0 0 16,-1-2 0-16,1-1 0 16,-1 3 0-16,-3-5 0 15,-3 5 0-15,0-4 0 16,-4 4 0-16,-4 0 0 0,2 0-1 16,-2 0-3-16,0 0 0 15,0 0-2-15,0 0-13 16,-6 0-55-16</inkml:trace>
  <inkml:trace contextRef="#ctx0" brushRef="#br0" timeOffset="72332.794">7469 14618 3973 0,'2'-2'82'0,"5"2"-73"16,7 0-8-16,5 4 0 16,8 12-1-16,6 2 0 15,6 0 0-15,1 4 0 16,2-2 0-16,-1 5 2 15,-4-2-1-15,-5 5 0 16,-8 7 1-16,-7 1-2 0,-7 2 1 16,-10 0-1-16,0 0 0 15,-3-2 1-15,-16-4 1 16,-6-6 1 0,-4-2-2-16,-2-5-1 0,2-4 1 15,0-1-1-15,8-5 0 16,6-4-2-16,11-5-7 15,4 0-16-15,0-8-578 0</inkml:trace>
  <inkml:trace contextRef="#ctx0" brushRef="#br0" timeOffset="72689.7556">8174 14566 3987 0,'4'0'69'0,"8"9"-66"15,3 3-2-15,7 5 0 16,5 5-1-16,4 4 2 15,1 4-1-15,-1 0 2 16,-4 0-1-16,-3 3 0 16,-4-1 0-16,-4-2-1 15,-5-2 0-15,-3-5-1 16,0 0 0-16,0-7 0 16,-1-7-1-16,1-8-3 0,2-1-1 15,-1-1-14-15,-3-12-96 16</inkml:trace>
  <inkml:trace contextRef="#ctx0" brushRef="#br0" timeOffset="72914.2044">8546 14422 4034 0,'-13'19'23'15,"-8"16"-19"-15,-8 6-2 0,-6 17 0 16,-5 3 2-16,-3 7 0 16,1 3 0-16,0 0-1 15,-3 1-2-15,5-2 0 16,2-11-1-16,2-13-2 16,12-14-10-16,8-16-47 0</inkml:trace>
  <inkml:trace contextRef="#ctx0" brushRef="#br0" timeOffset="74044.2144">2608 11211 3540 0,'-5'-8'340'16,"1"-1"-272"-16,-1 0-24 15,0-3-17-15,-1 0-7 16,-3 2-11-16,0 2-4 16,0 4-3-16,3 0 0 15,-1 2 1-15,5 0 2 16,0 2 2-16,2-2-1 16,0 2-2-16,0-2-1 0,0 2-1 15,0-2-1-15,0-1 0 16,0 0 0-16,0-6-1 15,8-8 0-15,8-5 0 16,6-5 1-16,3-4-1 16,2-6 0-16,0 1 0 15,-4 0 0 1,-2 4 0-16,-3 4 0 0,-5 6 0 16,-4 7 0-16,-2 8 0 15,-3 7 0-15,1 0 0 16,3 0-1-16,8 16 1 15,4 8 0-15,2 7 0 16,5 2 0-16,-2 2 0 0,-3 1 0 16,0-5 0-16,-2 0 0 15,-1-4 0-15,-6-2 0 16,-5-4-1-16,-4-9-1 16,-4 2-2-16,0-5-8 15,-10-6-49-15</inkml:trace>
  <inkml:trace contextRef="#ctx0" brushRef="#br0" timeOffset="75012.6979">1808 10542 3866 0,'-6'-15'105'0,"0"-2"-52"16,0-3-32-16,-5 1-6 15,1 1-6-15,4 6-3 0,-1 6-2 16,5 1-1-1,0 5-2-15,2 0 0 0,0 0-1 16,0 14 0-16,0 11-1 16,4 8 1-16,7 4 0 15,5 4 0-15,-1-2 0 16,6-3 0-16,1-2 0 16,0-11 0-16,2-3 0 15,-1-8 0-15,-3-7 0 16,0-5 1-16,-2 0-1 15,-1-5 0-15,4-18 0 16,-3-6 1-16,-3-6-1 16,-1-3 1-16,-3 1-1 15,-5 1 0-15,-2 0 0 0,4 5 0 16,-4 5 0 0,-2 8 0-16,1 6 1 0,-1 7-1 15,-2 5 0-15,0 0 0 16,0 5-1-16,0 16 1 15,2 11 0-15,2 7 0 16,5 3 0-16,3 7 0 16,3 2 0-16,3 4 0 15,2 3 0-15,-5 2 0 16,-2 4 0-16,-5-1 0 16,-8-2 0-16,0-1 0 15,-10-7 0-15,-16-9 0 16,-10-10 0-16,-8-8 0 0,-8-8 0 15,-2-8 0 1,6-6 0-16,3-4 1 0,7 0-1 16,11 0 0-16,6-4-1 15,3-4-2-15,7 2-9 16,3 0-61-16</inkml:trace>
  <inkml:trace contextRef="#ctx0" brushRef="#br0" timeOffset="79538.9519">3482 13950 2016 0,'0'0'1779'0,"0"0"-1701"15,0 0-48-15,0 0 18 0,0 0-13 16,0 0-15-16,0 0-2 16,0 0-2-16,0 0-9 15,0 0-1-15,0 0 0 16,0 0-1-16,0 0 1 16,0 0-2-16,0 0-1 15,0 0 0-15,0 0-2 16,0 0-1-16,0 0 1 15,0 0-1-15,0 0 1 16,0 0-1-16,0 0 0 16,-2 0 1-16,2 0 1 15,-4-4-1-15,2-3-1 16,0-2 1-16,0 1-1 0,-2-2 0 16,1 2 0-16,-1 0 0 15,2 0 1-15,0 0-1 16,2-1 0-16,-2 2 0 15,2-6 0-15,0-1 0 16,0 2 1-16,0-8-1 16,0 5 0-16,0-3 0 15,0 2 0-15,4 0 0 16,-2 2 0-16,2-3 0 16,-1 6 0-16,-1-1 0 15,0-1 0-15,0 2 0 16,0 0 1-16,0 0-1 0,2-2 0 15,-2 3 0 1,2-2 0-16,-2 3 0 0,3-4 0 16,-3 1 0-16,2 2 0 15,0-4 0-15,2 1 0 16,-2 2 0-16,0-1 0 16,3 0 0-16,-3 2 0 15,2-3 0-15,0 4 0 16,0-3 0-16,1 2 0 15,-1-2 0-15,1 2 0 16,2 0 0-16,2-2 0 16,0 0 0-16,3 0 0 15,-1-2 0-15,1 0 0 0,1-1 0 16,-3 2 0 0,0 1 0-16,2 0 0 0,-3-1 0 15,0 4 0-15,3-1 0 16,-1 1 0-16,3 0 0 15,1-1 0-15,8-2 0 16,2-3 0-16,0-1 0 16,2-2 0-16,0 1 0 15,-2 0 0-15,-4 1 0 16,2 3 0-16,-5 1 0 16,-2 5 0-16,-2 0 0 15,0 0 0-15,-3 2 0 16,5 2 0-16,-1-3 0 15,4 2 0-15,3 0 0 16,2-2 0-16,5 2 0 0,4-1 0 16,-2-2 0-16,-2 0 0 15,0 7 0-15,-6-5 0 16,-3 5 0-16,-2 0 0 16,-5 0 0-16,1 0 0 15,-3 0 0-15,5 0 0 16,-1 0 0-16,2 0 0 15,1 0 0-15,-2 0 0 16,2 0 0-16,0 0 0 16,0 0 0-16,-2 0 0 15,0 0 0-15,-3 2 0 16,-1 1 0-16,1 0 0 0,-2-1 0 16,1 0 0-16,1 0 0 15,4-2 0-15,1 2 0 16,-1 1 0-16,4-3 0 15,2 0 0-15,-1 0 0 16,-2 0 0-16,-2 3 0 16,-1-1 0-16,-7 0 0 15,2 0 0-15,-1 1 0 16,0-3 0-16,3 0 0 16,-1 0 0-16,6 0 0 15,-1 0 0-15,0 0 0 16,2 0 0-16,-1 0 0 15,-1 0 0-15,-1 0 0 16,2 0 0-16,-2 0 0 16,-1 0 0-16,3 0 0 15,-2 0 0-15,2 0 0 0,-1 0 0 16,2 0 0-16,0-3 0 16,1 1 0-16,1-2 0 15,1-2 0-15,-3 2 0 16,2 0 0-16,-1-2 0 15,2 2 0-15,-2-2 0 16,2 2 0-16,0 0 0 16,2 0 0-16,-3 0 0 15,3-2 0-15,-3 0 0 16,3 0 0-16,0-2 0 16,0 0 0-16,-3-2 0 15,-1 2 0-15,-2-1 0 0,-2 2 0 16,-4 0 0-16,1 2 0 15,2-2 0-15,-1-1 0 16,4 3 0-16,1-5 0 16,2 1 0-16,1 2 0 15,-3-3 0-15,1 1 0 16,-4 1 0-16,2-2 0 16,1 1 0-16,-2-3 0 15,2 1 0-15,-1-1 0 16,-2 3 0-16,-1-2 0 0,3-1 0 15,0 2 0 1,2-2 0-16,-1-1 0 0,-2 4 0 16,-2-1 0-16,2 0 0 15,-5 0 0-15,4-2 0 16,-2 2 0-16,-1-4 0 16,4 0 0-16,0-1 0 15,0-2 0-15,3 1 0 16,1 0 0-16,-4 0 0 15,2-3 0-15,-1 3 0 16,-4 0 0-16,4 0 0 16,-6 2 0-16,3-2 0 15,-3 0 0-15,1 2 0 16,-1-4 0-16,1 3 0 16,-3-2 0-16,3 0 0 0,-3-2 0 15,1 1 0-15,-1 2 0 16,1-1 0-16,-5 3 0 15,1-3 0-15,0 2 0 16,1-4 0-16,0-1 0 16,3-1 0-16,-4 2 0 15,4 1 0-15,-3 1 0 16,-2 6 0-16,2-1 0 16,-4 2 0-16,1-3 0 15,1 1 0-15,1 1 0 16,1-6 0-16,-1-1 0 15,2 0 1-15,-1-2-1 16,1 2 0-16,-4 2 0 16,-1 2 0-16,-3 4 0 15,0 0 0-15,-2 2 0 16,1 0 0-16,0-1 0 0,1-2 0 16,3-4 0-16,-1 0 0 15,3-3 0-15,0 0 0 16,2-1 0-16,-4 4 0 15,2-1 0-15,-5 1 0 16,3 2 0-16,-3-1 0 16,3 2 0-16,-3-2 0 15,4 1 0-15,-4 2 0 16,0-1 0-16,3-1 0 16,-5 1 0-16,2 3 0 15,-1-2 0-15,-1-1 0 16,1 3 0-16,-1-6 1 0,-2 4-1 15,4-2 0-15,-2 1 0 16,0 0 0 0,0 3 0-16,1 0 0 15,-3 0 0-15,0 6 0 0,2-1 0 16,-2 2 0-16,0 0 0 16,0-1 0-16,0 3 0 15,0 0 0-15,2-5 0 16,2 1 0-16,-1-2 0 15,0 0 0-15,-1 1 0 16,0-1 0-16,-2 3 0 16,2-1 0-16,-2 2 0 0,0 0 0 15,0-1 0-15,2 0 0 16,-2 1 0-16,0 2 0 16,0-2 0-16,0 2 0 15,0 0 0-15,0 0 0 16,0 0 0-16,0 0 0 15,0-2 0-15,0 2 0 16,0 0 0-16,0 0 0 16,0 0 0-16,0 0-1 15,0 0 1-15,0 0 0 16,0 0-2-16,0 0 0 16,0 0-3-16,0 0-14 15,0 0-59-15</inkml:trace>
  <inkml:trace contextRef="#ctx0" brushRef="#br0" timeOffset="81889.8087">5505 12944 3457 0,'0'-3'495'0,"0"-1"-449"15,0 1-16-15,0-1-7 16,0-1-12-16,0 3-4 0,0 1-3 15,0-1 2-15,0 2-4 16,0 0-1-16,0 0 0 16,0-2 0-16,0 2 1 15,0-2-2-15,-2-1 1 16,-2 2-1-16,-1 1 0 16,1-3 0-16,-2 3 0 15,-2 0 0-15,-1 0 0 16,-1 0 0-16,0 0 0 15,-1 0 0-15,-2 3 0 16,-1 5 0-16,2-1 0 16,0 3 0-16,3 1 0 0,3 0 0 15,1 1 0 1,1 1 0-16,1 0 0 16,1 2 0-16,2-3 0 0,0 0 0 15,0-2 0-15,0-1-1 16,0-4 1-16,0-1-1 15,7 0 1-15,2-2-1 16,-1-2 1-16,1 0 0 16,3 0 0-16,1 0 0 15,3 0 0-15,1-10 0 16,1-4 0-16,1 0 0 16,-4-2 0-16,-1 0 1 0,-4 1-1 15,-3 6 0 1,-3-1 0-16,-2 2 1 0,-2-2 0 15,0 1-1 1,0 0 0-16,0-1 1 0,0 2-1 16,0 1 0-16,-6 6 0 15,-1-2 0-15,-1 3 0 16,-6 0 0-16,1 0 0 16,-1 7 0-16,1 5 0 15,1-2 0-15,6 1 0 16,1-2 0-16,3-3-1 15,2 0 1-15,0-4 0 16,0-2-1-16,0 2 1 16,0-2-1-16,2 0 1 0,5 0-1 15,9 0-3-15,-3 0-6 16,-1 0-47-16</inkml:trace>
  <inkml:trace contextRef="#ctx0" brushRef="#br0" timeOffset="82402.2114">5494 13239 954 0,'0'-5'3016'0,"0"3"-2956"0,0 0-36 16,0 1-10-16,0 1-5 15,0 0-5-15,0 0-1 16,0 0-2-16,0 0 0 15,0 0-1-15,0 0 1 16,0 0-1-16,0 0 0 16,0 0-1-16,0 0 0 15,0 0-2-15,0 0-4 16,0 5-4-16,0 10-31 16,0-6-1084-16</inkml:trace>
  <inkml:trace contextRef="#ctx0" brushRef="#br0" timeOffset="82633.0028">5459 13435 3491 0,'-2'0'435'16,"2"2"-407"-16,0 2-15 15,0 0 7-15,0 1-4 16,0 0-10-16,0 2-4 16,-2 2-1-16,2 1-1 15,-3 5-9-15,0-3-15 0,-1 0-75 16</inkml:trace>
  <inkml:trace contextRef="#ctx0" brushRef="#br0" timeOffset="82870.868">5445 13654 3908 0,'0'0'79'0,"0"0"-64"15,0 0-4-15,0 0-6 16,0 1-2-16,0 3-1 15,0 0-1-15,0 3-1 16,0 0 0-16,0 2 0 0,0 3 0 16,0-2-20-16,0 0-40 15</inkml:trace>
  <inkml:trace contextRef="#ctx0" brushRef="#br0" timeOffset="83091.0238">5445 13830 3884 0,'0'2'92'0,"0"3"-73"16,0-2-2-16,-2 1 5 16,-3 0-14-16,3 2-3 15,2-2-3-15,0 2-1 16,0-4 0-16,-2 4-1 0,2 0 0 15,0 4-9-15,0 0-18 16,0-4-85-16</inkml:trace>
  <inkml:trace contextRef="#ctx0" brushRef="#br0" timeOffset="83306.5314">5443 14026 3820 0,'-5'4'110'16,"1"0"-69"0,2 5-12-16,0-7-12 0,0 3-3 15,2 0-9-15,0 1-4 16,0 2 1-16,0-2-2 16,0-1 0-16,0 4-8 15,0-2-16-15,0-2-82 0</inkml:trace>
  <inkml:trace contextRef="#ctx0" brushRef="#br0" timeOffset="83511.2349">5438 14203 3900 0,'0'2'72'0,"-2"0"-60"0,0 0 1 16,2 1 1-16,0 2-9 16,0-3-3-16,0 2-2 15,0 2-5-15,0-2-19 16,2-2-127-16</inkml:trace>
  <inkml:trace contextRef="#ctx0" brushRef="#br0" timeOffset="83753.1897">5452 14383 3845 0,'0'3'161'0,"0"-3"-147"15,0 0-10-15,0 0 9 16,0 0-2-16,0 0-6 15,0 0-5-15,0 0-1 16,0 0-1-16,0 4-4 16,3-3-7-16,-1 3-18 15,0-2-21-15,0 1-129 0</inkml:trace>
  <inkml:trace contextRef="#ctx0" brushRef="#br0" timeOffset="83949.2279">5452 14383 3915 0,'-18'133'121'16,"18"-133"-104"-16,0 0-11 16,0 0-1-16,0 0-3 15,0 0-2-15,0 1-3 16,0 2-9-16,0-1-23 15,0-2-106-15</inkml:trace>
  <inkml:trace contextRef="#ctx0" brushRef="#br0" timeOffset="84120.9947">5457 14561 3981 0,'-5'0'54'0,"2"0"-42"15,1 0-3-15,0 0-2 16,2 0-5-16,0 0-2 16,0 0-9-16,0 0-43 15,0 0-223-15</inkml:trace>
  <inkml:trace contextRef="#ctx0" brushRef="#br0" timeOffset="86087.7337">5307 15195 3625 0,'0'0'270'16,"0"0"-240"-16,0 0-21 16,0 5 15-16,0-5 3 15,0 0-10-15,0 0-3 0,0 4-3 16,0-4-1 0,0 0 0-16,0 0 0 0,0 0-4 15,0 0 0-15,0 0-2 16,0 0-1-16,0 0-1 15,0 0 0-15,0 0-1 16,0-10-1-16,0 2 1 16,0-6-1-16,0 5 0 15,-2-4 1-15,-5 4 1 16,-2-3-1-16,0 2-1 16,-1 3 1-16,-4 0-1 15,3 3 0-15,-5-2 0 16,3 4 1-16,-5 2-1 15,0 0 0-15,-2 0 0 16,0 12 0-16,-5 2 0 0,3 3 0 16,0 1 0-16,-1 0 0 15,4 0 0-15,1-3 0 16,1 1 0-16,7 3-1 16,-1-5 1-16,3 2 1 15,6-2-1-15,0 0 0 16,2 0-1-16,0-1 1 15,0-1-1-15,0 1 1 16,0-1-1-16,10 0 0 16,-2-3 0-16,1 0 0 15,1-1 1-15,-2 0-1 16,3-1 0-16,1-4 1 16,-1 1 0-16,2-2-1 0,3-2 1 15,-1 0 0 1,5 0-1-16,1-2 1 0,-2-5 0 15,1-6 0 1,1 1 0-16,-4 5-1 0,1-7 1 16,-5 2 0-16,1-1-1 15,-1 3 1-15,-3 1 0 16,0-8 0-16,-1 3 1 16,3-1-1-16,-1-2 0 15,2 0 0-15,-2 2 0 16,0-3 0-16,-2 1 1 15,-2 4 1-15,-3-4-2 0,3 3 1 16,-3-1-1-16,1 3 1 16,-1-7-1-16,3 1 0 15,-2 0 1-15,-1 3-1 16,-2 1 0-16,0 1 0 16,0 3 0-16,-2 4 1 15,0 3-1-15,0 3 1 16,0 0 0-16,0 0-1 15,0 0 0-15,0 0 0 16,0 0 0-16,0 0 0 16,0 0 0-16,0 7 0 15,0 7 0-15,-4 4 0 16,0 4 0-16,-3 2 0 0,0 2 0 16,3 2 0-1,-1 0 0-15,3 1 0 0,2-5 0 16,0 0 0-16,0 0 0 15,0-9 0-15,0 2 1 16,7-5-1-16,2-2 0 16,0-3 0-16,4-2 0 15,5-3 0-15,5-2 0 16,2 0 0-16,8 0-1 16,-2 0 1-16,-3 0 0 15,-3-2 0-15,-7 2 0 16,-3 0-2-16,-3-5 1 15,-4 5-4-15,-3-3-9 16,-5-1-76-16</inkml:trace>
  <inkml:trace contextRef="#ctx0" brushRef="#br0" timeOffset="98940.5248">11010 10610 3804 0,'0'-2'119'0,"-4"-2"-72"15,2-1-26-15,0 2-1 0,0-1-3 16,0-1-8-16,0 1 1 16,0 1-1-16,2-2-4 15,-3 1-1-15,3 1 0 16,-2-1-2-16,0 0 1 15,2-1 0-15,-2 3 0 16,2 0-1-16,0 2-1 16,0 0 0-16,0 0 1 15,0 0-2-15,0 0 1 16,0 0-1-16,0 0 0 16,0 0 0-16,0 0 0 0,0 0 0 15,0 0 0 1,0 0 0-16,-2 9 0 0,2 4 0 15,-2 4 0-15,2 1 0 16,-4 3 0-16,4 2 0 16,-2 1 0-16,2 0 0 15,0 2 0-15,0 2 0 16,0 0 0-16,0 2 0 16,0 2 0-16,-2 2 0 15,2 0 0-15,-2 4 0 16,-2 5 0-16,-3 1 0 15,1 2 0-15,0 0 0 16,2 0 0-16,4-2 0 16,0-2 0-16,0-2 0 15,2 1 0-15,6-4 0 0,-2 2 0 16,1 1 0-16,-5 2 0 16,-2 1 0-16,0 0 0 15,0 4 0-15,0-1 0 16,0 1 0-16,0 0 0 15,-4-4 0-15,-1 1 0 16,1-6 0-16,-4-1 0 16,0-3 0-16,-1-4 0 15,-2-2 0-15,2-1 0 16,0-1 0-16,3-2 0 16,1 1 0-16,0 0 0 15,3-3 0-15,0 2 0 16,2-2 0-16,0 3 0 15,0-5 0-15,0 3 0 16,0 1 0-16,4-1 0 16,1 0 0-16,-2 2 0 0,1 0 0 15,-2 4 0-15,2-1 0 16,-2-1 0-16,1 4 0 16,1-1 0-16,-2-2 0 15,0 2 0-15,1-2-1 16,0-1 1-16,-3 5 0 15,0-6 0-15,0 6 0 16,0-1 0-16,0-1 0 16,0 2 0-16,0 0 0 0,0 1 0 15,0-1 0 1,0 2 0-16,0-4 0 16,0 1 0-16,2 1 0 0,0-3 0 15,0 0 0 1,-2-3 0-16,0 4 0 0,0-5 0 15,0 1 0-15,0 2 0 16,0-1 1-16,-2 1-1 16,0-2 0-16,2 2 0 15,0-1 0-15,0-1 0 16,0 3 0-16,0 0 0 16,0 0 0-16,0 3 1 15,0 1-1-15,2-1 0 16,2 0 0-16,0 2 0 15,3 0 0-15,-1 2 0 16,0 0 0-16,-2 3 0 16,0 0 0-16,-1-3 0 0,-1 5 0 15,0-2 0 1,0 2 0-16,0-1 0 0,0-5 0 16,0 2 0-16,4-4 0 15,-4 1 0-15,0 1 0 16,0-5 0-16,0 2 0 15,-2 0 0-15,0-2 0 16,0 2 0-16,0-1 0 16,0 1 0-16,0-6 0 15,0 0 0-15,0-3 0 16,0 0 0-16,0-5 0 16,0-1 0-16,0-6 0 15,3 5 0-15,1-6 0 0,0 2 0 16,-2 2 0-16,4-6 0 15,-2 2 0-15,-2-6 0 16,2 0 0 0,-1 0 0-16,1-2 0 0,-2 0 0 15,0 0 1-15,-2 3-1 16,2-5 0-16,-2 0 0 16,2 0 0-16,1 0 0 15,4 0 0-15,0 0 0 16,1 0 0-16,4 0 0 15,-3 0 0-15,-1 0 0 16,-1 0 0-16,0 0 0 16,2 0 0-16,-1 0 0 0,4 0 0 15,3 0 0 1,1-5 0-16,4 1 0 0,0 1 0 16,7-4 0-16,0 3 0 15,4-5 0-15,-2 6 0 16,0 1 0-16,-3 0 0 15,1 2 0-15,-2 0 0 16,-1 0 0-16,3 0 0 16,0 0 0-16,4 0 0 15,0 0 0-15,3 0 0 16,3 0 0-16,1 0 0 16,3-2 0-16,1-3 0 0,-2 2 0 15,0-1 0 1,0 2 0-16,-2-1 0 0,-3 3 0 15,-2 0 0-15,-2 0 0 16,-5 0 0-16,0 0 0 16,3 0 0-16,5 0 0 15,2 0 0-15,2 0 0 16,0 0 0-16,-1 0 0 16,2 0 0-16,-1-5 0 15,-1 1 0-15,-3 0 0 16,1 0 0-16,0 2 0 15,2-2 0-15,-2-2 0 16,5 2 0-16,3-4 0 16,4 0 0-16,2-1 0 0,-1-2 0 15,0 1 0 1,-2-1 0-16,-3 4 0 16,-1 0 0-16,-2 2 0 0,0 1 0 15,-2 1 0-15,0 2 0 16,3-3 0-16,0 4 0 15,1-8 0-15,6 4 0 16,-2-2 0-16,3 0 0 16,-1 1 0-16,-2 0 0 15,1 3 0-15,-1-3 0 16,4 0 0-16,-2 1 0 16,2-3 0-16,-1 2 0 15,0-1 0-15,-2-1 0 16,-5 2 0-16,1 0 0 15,-3 3 0-15,-1 0 0 0,0 2 0 16,-1 0 0-16,-1 0 0 16,3-1 0-16,3 1 0 15,-1-4 0-15,1 1 0 16,-1 1 0-16,0-3 0 16,-1 1 0-16,-1 0 0 15,-5 1 0-15,1 1 0 16,-5 2 0-16,-2 0 0 15,0 0 0-15,0 0 0 16,2 0 0-16,0 0 0 16,0-4 0-16,3 1 0 0,-3 1 0 15,-2-1 0-15,-4 3 0 16,-3 0 0-16,-1 0 0 16,-4 0 0-16,1 0 0 15,-5 0 0-15,3 0 0 16,-3 0 0-16,3 0 0 15,-1 0 0-15,6 3 0 16,-1-3 0-16,2 2 0 16,0 0 0-16,-2-1 0 15,2 3 0-15,-2-4 0 16,-1 2 0-16,-4 1 0 16,1-2 0-16,-1 2 0 15,1-2 0-15,-1 2 0 16,1-2 0-16,1-1 0 15,-3 4 0-15,-3-4 0 0,-2 0 0 16,-2 0 0-16,-2 0 0 16,-5 0 0-16,2 0 0 15,-2 0 0-15,0 2 0 16,0-2 0-16,0 0 0 16,0 0 0-16,0 0-2 15,0 0-1-15,-23 0-6 16,1 0-28-16,0 0-172 0</inkml:trace>
  <inkml:trace contextRef="#ctx0" brushRef="#br0" timeOffset="99465.6876">15133 14217 3909 0,'0'0'115'15,"0"0"-95"-15,0 0-16 16,2 0-2-16,2 0 2 15,4 0 1-15,2 2-1 16,1 5-2-16,7 6 0 0,3-5 0 16,0 3-1-1,8-4 0-15,0 3-1 0,0-1 1 16,3-2-1-16,-3 1 0 16,0-2 1-16,0 5-1 15,-2-6 0-15,-5 2 0 16,-2-2 0-16,-4 1 0 15,-3 0 0-15,-6 0 0 16,-3 2 0-16,-4 2 0 16,0 3 0-16,-8 0 1 15,-17 5 2-15,-8 5 0 0,-8 0-2 16,1 0 0 0,0-1-1-16,2-2 1 0,6-3-1 15,9-4 0-15,2-3 0 16,5-4 0-16,5-6-1 15,-1 0-4-15,0-12-11 16,5-5-169-16</inkml:trace>
  <inkml:trace contextRef="#ctx0" brushRef="#br0" timeOffset="101002.1361">10767 10839 3915 0,'0'0'102'0,"0"0"-84"16,0 0-7-16,0 0 0 15,0 0-1-15,0 0-4 16,0 0 0-16,0 0-3 15,0 0-1-15,0 0-1 16,0 0 1-16,0-5-1 16,0 1-1-16,0 2 0 0,0-4 0 15,0 2 0-15,0-2 1 16,0-1-1-16,0-2 0 16,8-1 0-16,3-4 0 15,5-2 0-15,6-2 0 16,0-2 0-16,1-2 0 15,-3-2 0-15,-3 0 0 16,0 0 0-16,-5-4 0 16,1 1 0-16,-1 0 0 15,-1 2 0-15,-1 1 0 16,-2 4 0-16,1 4 1 16,-3 6-1-16,-4 4 0 15,2 2 0-15,-2 4 0 16,-2 0 0-16,0 0 0 0,0 0 0 15,2 0 0-15,2 2 0 16,3 10 0-16,1 6 0 16,2 1 0-16,1 3 0 15,0-1 0-15,0 1 0 16,2 0 0-16,-1 0 0 16,1 0 0-16,0 1 0 15,-1-5 0-15,1 2 0 16,-2-2 0-16,-2-2 0 15,0 0 0-15,-5-2 0 16,0 0 0-16,-1-2 0 0,0-2 0 16,-1 0 0-1,0-2 0-15,-2-4 0 0,0-1 0 16,0 2 0 0,0-3 0-16,0 0 0 0,0 0 0 15,0 0 0-15,0-1 0 16,-7-1 0-16,-4 3 0 15,-2-1 0-15,-6 0 0 16,-1-2 0-16,-4 0 1 16,-3 0-1-16,-4 0 0 15,2 0 0-15,2 0 0 16,3 0 0-16,3 0 0 16,4 2 0-16,1 2 0 15,3 0 0-15,-1 0 0 16,3 0 0-16,3 0-1 15,1-1 0-15,0 0 0 0,0-1 1 16,3 0-2-16,0 3-1 16,-1-3-6-16,1 4-21 15,1-6-111-15</inkml:trace>
  <inkml:trace contextRef="#ctx0" brushRef="#br0" timeOffset="102148.1385">10981 9840 3886 0,'0'-8'95'0,"0"-5"-53"16,0 1-16-16,0 1-9 0,0-1-8 15,0 3-3-15,0 6-3 16,0-2-1 0,0 5-1-16,0 0 0 0,0 0-1 15,0 2 0-15,0 13 0 16,0 4 0-16,4 1 0 15,5 3 0-15,3-5 0 16,2-1 0-16,4-8 0 16,2-4 0-16,0-5 0 15,3 0 0-15,-4-2 0 0,2-13 0 16,-4-7 0-16,-3-4 0 16,-3-1 0-16,-2-1 0 15,-4-2 0-15,-1 4 0 16,0 1 0-16,-2 6 0 15,-2 7 0-15,3 5 0 16,-1 7 0-16,0 0 0 16,4 1 0-16,4 17 0 15,3 8-1-15,3 6 1 16,6 2 0-16,7 5 0 16,2-1 0-16,5-1 0 15,-5 1 0-15,-4-4 0 16,-9 1 0-16,-12-5 0 15,-6 0 0-15,-13 0 0 16,-32 2 0-16,-22 5 0 0,-18-2 0 16,-8 0 0-16,4-5 0 15,11-4 0-15,6 2-3 16,24-6-5-16,17-6-43 0</inkml:trace>
  <inkml:trace contextRef="#ctx0" brushRef="#br0" timeOffset="103308.5205">16138 13900 3983 0,'0'0'62'16,"0"0"-52"-16,0 0-7 16,0 0-2-16,0 0 1 15,0 0 2-15,0 0-1 0,0 0 0 16,0 0 1-1,0 0-1-15,0 0 0 0,7 6-1 16,4 4-1 0,4 3 0-16,4-1 0 0,3 9-1 15,3-1 1-15,6 6-1 16,0 0 0-16,0 4 1 16,1 7-1-16,-6-5 0 15,-2 1 0-15,-1 4 0 16,-5-1 0-16,-5 0 0 15,1-4 0-15,-6 0 0 16,1-4 0-16,-3-4 0 0,2-2 0 16,1-5 0-16,-3-6 0 15,1 2 0-15,-2-9-1 16,-1 0 1-16,0-4-1 16,1 0-1-16,1 0 1 15,3-14-3-15,0-4-5 16,-2-3-40-16</inkml:trace>
  <inkml:trace contextRef="#ctx0" brushRef="#br0" timeOffset="103852.034">16595 13926 3880 0,'-4'0'118'16,"4"-2"-98"-16,-3 2-1 15,3 0-5-15,-2 0-5 16,2 0-1-16,-4 0-3 16,-3 0-2-16,-4 12-1 15,-4 9 0-15,-6 6-1 0,0 5 0 16,-6 4 0 0,0 1-1-16,0 3 0 0,-2-3 0 15,2 2 0-15,0-3 0 16,3-2 0-16,4-4 1 15,0-2-1-15,2-4 0 16,2-4 0-16,0 0 0 16,6 1 0-16,-1-3 0 15,3-6 0-15,4-2 0 16,0 0 0-16,2-2 0 16,2-4 0-16,-3-1 0 15,1 2 0-15,-2 1-1 0,0-5 1 16,1 4 0-1,-2-3-1-15,5-2-1 0,0 0-6 16,0 0-4 0,0-8-57-16</inkml:trace>
  <inkml:trace contextRef="#ctx0" brushRef="#br0" timeOffset="109601.1947">11321 13825 3395 0,'-2'0'512'0,"0"0"-471"16,2 0-27-16,0 0 13 15,0 0-5-15,0 0-5 16,0 0-7-16,0 0-4 16,0 0-1-16,0 0 1 15,0 0 1-15,0 0 1 16,0 0-3-16,0 0-1 16,0 0-2-16,0 0-1 15,0 0 1-15,0 0-2 16,0 0 1-16,0 0-1 0,0 0 1 15,0 0-1-15,0 0 1 16,0 0-1 0,0 0 0-16,0 0 1 0,0 0-1 15,0 0 0-15,0 0 1 16,0 0-1-16,0 0 1 16,0 0-1-16,0 0 0 15,0 0 0-15,0 0 1 16,0 0-1-16,0-9 0 15,0 3 0-15,0 1 0 16,0-4 0-16,0 3 0 0,0-2 0 16,0 0 0-16,0 0 0 15,0 1 0-15,0 2 0 16,0 1 0-16,0 0 0 16,0-2 0-16,0 1 1 15,0 0-1-15,0 1 0 16,0-1 0-16,0-2 0 15,2-2 0-15,-2 4 0 16,2 1 0-16,1-3 0 16,-3 4 0-16,2-1 0 15,0-1 0-15,2 0 0 16,-2 1 0-16,3-1 0 16,-3 0 0-16,3 1 0 15,-3-3 0-15,3 3 0 16,-3-1 0-16,2-2 0 15,-2 2 0-15,3-4 0 16,-1 1 0-16,1 3 0 0,-1-3 0 16,1-1 0-16,-1 4 0 15,-2-2 0-15,3 1 0 16,-1 1 0-16,0-2 0 16,4-1 0-16,0-2 0 15,1 0 0-15,3-4 0 16,-2-2 0-16,1-2 0 15,1 2 0-15,-3 1 0 16,-1 2 0-16,0 3 0 16,-4 1 0-16,0 0 0 15,1 4 0-15,-1-2 0 16,-2 1 0-16,2-1 0 16,2 0 0-16,-2-1 0 0,0 2 0 15,3-2 0-15,-3 2 0 16,3 3 0-16,-5-2 0 15,3 1 0-15,-3 0 0 16,0 2 0-16,3-3 0 16,-3 2 0-16,4-1 0 15,1-4 0-15,0-1 0 16,2 2 0-16,0-4 0 16,0 3 0-16,0 0 0 15,-3 1 0-15,1-1 0 16,-3 2 0-16,3-1 0 0,-2 1 0 15,-1 1 0 1,3-2 0-16,1 2 0 16,2-4 0-16,-2-1 0 15,1 3 0-15,1-2 0 0,-2 1 0 16,-1 0 0-16,-1 1 0 16,2-2 0-16,-2 4 0 15,-2-2 0-15,3 2 0 16,-1 0 0-16,4-1 0 15,-1-2 0-15,1 2 0 16,0-1 0-16,-1 0 0 16,-1 3 0-16,2-2 0 0,-1-3 0 15,1 4 0 1,2-3 0-16,-3 1 0 0,-1 2 0 16,-1 1 0-16,-3 1 0 15,1 0 0-15,0 1 0 16,1-2 0-1,3-1 0-15,0 2 0 0,0-3 0 16,0 2 0-16,2-3 0 16,2 0 0-16,0 1 0 15,1-2 0-15,-3 2 0 16,-1 0 0-16,-4 1 0 16,-2 5 0-16,1-5 0 15,-1 3 0-15,-2 0 0 16,5-2 0-16,0 0 0 15,2-2 0-15,-1-1 0 16,4 2 0-16,-3-1 0 16,-1 1 0-16,-1 0 0 0,-2 3 0 15,-3 0 0-15,3-1 0 16,-3-1 0-16,2 3 0 16,0-6 0-16,3 3 0 15,0 0 0-15,0 1 0 16,-1-1 0-16,1-1 0 15,2 3 0-15,-2 1 0 16,-1-1 0-16,1 0 0 16,-3 2 0-16,4 0 0 15,-2-2 0-15,3 2 0 16,-3 0 0-16,4 0 0 16,-2 0 0-16,1 0 0 15,1 0 0-15,-2 0 0 0,1 0 0 16,2 0 0-16,-2 0 0 15,0 0 0-15,-3 0 0 16,4 0 0-16,1 0 0 16,-3 0 0-16,6-3 0 15,-1 1 0-15,1 0 0 16,1 1 0-16,1-1 0 16,-3-2 0-16,0 1 0 15,1 2 0-15,-3 1 0 16,-1-3 0-16,-2 3 0 15,1-1 0-15,-1 1 0 16,4-3 0-16,1 2 0 0,3-3 0 16,-1 1 0-1,4-1 0-15,-2 2 0 0,1-1 0 16,-2-2 0-16,-5 1 0 16,0 2 0-16,-7 1 0 15,1 1 0-15,-5 0 0 16,3 0 0-16,-3 0 0 15,2 0 0-15,0 0 0 16,0 0 0-16,4-2 0 16,1 2 0-16,3-2 0 15,-2-1 0-15,1 3 0 0,-3-2 0 16,0 2 0 0,0 0 0-16,-2-2 0 0,3 0 0 15,-1 1 0 1,4-2 0-16,1-1 0 0,2 3 0 15,1-4 0 1,-1 3 0-16,-2 0 0 0,2-1 0 16,1 3 0-16,-3-3 0 15,0 1 0-15,0 2 0 16,0 0 0-16,3 0 0 16,-1 0 0-16,0-2 0 15,3 2 0-15,1-2 0 16,0 0 0-16,1 1 0 15,-3-4 0-15,-1 3 1 16,-1-2-1-16,-5 2 0 16,2 1 0-16,-1 1 0 15,-3-3 0-15,3 3 0 16,0 0 0-16,0-2 0 0,2 0 0 16,3 0 0-16,-4-1 0 15,2 0 0-15,-3 1 0 16,-1 2 0-16,-3-2 0 15,1 2 0-15,0 0 0 16,0 0 0-16,3 0 0 16,-3 0 0-1,4-1 0-15,-2 1 0 0,-1 0 0 16,1-3 0-16,0 1 0 16,0 2 0-16,1-2 0 15,1 0 0-15,-2-1 0 16,3 0 0-16,1-1 0 0,1 2 0 15,-2-3 0-15,0 0 0 16,-2 1 0-16,0 1 0 16,-2 0 0-16,-3 3 0 15,-1-2 0-15,-3 2 0 16,2-2 0-16,2 0 0 16,0 0 0-16,5 0 0 15,1-2 0-15,-2 1 0 16,1-4 0-16,0 2 0 15,-2 2 0-15,-1-1 0 16,-1 2 0-16,-1 0 0 16,-2 2 0-16,-2 0 0 15,0 0 0-15,2 0 0 16,-2-2 0-16,0 2 0 16,0 0 0-16,0 0 0 0,0 0 0 15,4 0 0-15,-4 0 0 16,0 0 0-16,0 0 0 15,2 0 0-15,2-1 0 16,-2-2 0-16,2 1 0 16,3 0 0-16,-5 2 0 15,2-2 0-15,0-1 0 16,-4 2 0-16,0 1 0 16,2 0 0-16,-2 0 0 15,0 0 0-15,0 0 0 16,0 0 0-16,0 0 0 15,0 0 0-15,0 0 0 16,0 0 0-16,0 0 0 0,0 0 0 16,0 0 0-16,0 0 0 15,0 0 0-15,0 0 0 16,0 0 0-16,0 0 0 16,0 0-1-16,0 0 1 15,0 0 0-15,0 0 0 16,0 0 0-16,0 0 0 15,0 0 0-15,0 0 0 16,0 0 0-16,0 0 0 16,0 0 0-16,-2 0 0 15,-2 0 0-15,2 1 0 16,0 2 0-16,0-1 0 16,-2 2 0-16,-1 0 0 15,1 2 0-15,0-2 0 0,2-1 0 16,-2 4 0-16,2-2 0 15,0-2 0 1,0 3 0-16,2-2 0 0,-2 3 0 16,0-2 0-16,-1 2 0 15,1 0 0-15,0 0 0 16,2 2 0-16,0 2 0 16,0 1 0-16,0 0 0 15,0-1 0-15,0-1 0 16,0 3 0-16,0-3 0 15,0-3 0-15,0 2 0 16,0-2 0-16,0 2 0 0,0-4 0 16,4 3 0-16,1-2 0 15,1 1 0-15,2-1 0 16,-2-3 0-16,1 4 0 16,-1-5 0-16,2 1 0 15,0 0 0-15,1-3 0 16,-1 0 0-16,2 1 0 15,-1-1 0-15,-1 0 0 16,0 3 0-16,0-3 0 16,-1 0 0-16,1 0 0 15,2 0 0-15,1 0 0 16,2 0 0-16,1 0 0 16,-1 0 0-16,3 0 0 15,-5 0 0-15,2-4 0 16,-2 1 0-16,-2 1 0 0,0 1 0 15,-2-1 0-15,-1 0 0 16,1-1 0-16,-1 1 0 16,2-1 0-16,0-1 0 15,1-5 0-15,1 2 0 16,0-1 0-16,-1 0 0 16,1-1 0-16,-2 4 0 15,-1-2 0-15,-1 2 0 16,-1 0 0-16,-3-1 0 15,1 2 0-15,-1-1 0 16,2-2 0-16,-1-1 0 16,1 0 0-16,0 0 0 15,0-4 0-15,3 2 0 0,-2-2 0 16,0 2 0 0,-3 1 0-16,2-3 0 0,0 3 0 15,-2-2 0-15,3-1 0 16,-3 5 0-16,1 0 0 15,-3-2 0-15,0 1 0 16,0 2 0-16,0-3 0 16,0 4 0-16,0-3 0 15,0-2 0-15,0 2 0 16,0 0 1-16,0-2-1 16,-3 1 0-16,1 0 0 15,0 1 0-15,-3-2 0 0,3 2 0 16,-2 1 0-1,0 0 0-15,-1 0 0 0,0 2 0 16,1-1 0-16,-1-1 0 16,1 0 0-16,0-1 0 15,-1 0 0-15,1-1 0 16,-3 1 0-16,2 2 0 16,1 1 0-16,2 0 0 15,-3 1 0-15,1 0 0 16,2 0 0-16,-5 0 0 15,2 0 0-15,-1 0 0 16,1 0 0-16,-1 2 0 16,2-2 0-16,-4 2 0 0,0 2 0 15,1-1 0-15,-5 1 0 16,4-2 0-16,1 2 0 16,-1-3 0-16,2 1 0 15,2 0 0-15,-2 0 0 16,-1 2 0-16,-2 0 0 15,-4 0 0-15,-3 0 0 16,-2 0-1-16,-2 0 1 16,3 0 0-16,-2 4 0 15,4 3 0-15,1-2 0 16,3 2 0-16,3-4 0 16,-2 3 0-16,4 0 0 15,-1 0 0-15,1 3 0 16,-2 0 0-16,2 1 0 15,-1 4 0-15,-1 4 0 0,0 0 0 16,0 3 0-16,1 0 0 16,-1 2 0-16,0-5 0 15,4 0 0-15,0-5 0 16,1-1 0-16,1-4 0 16,0 1 0-16,2-5 0 15,-2 0 0-15,2 0 0 16,0-4 0-16,0 2 0 15,0 1 0-15,2 2-1 16,27-3-1-16,-2-2-4 0,0 0-106 16</inkml:trace>
  <inkml:trace contextRef="#ctx0" brushRef="#br0" timeOffset="111710.9856">13896 12490 3325 0,'0'0'526'0,"-3"0"-466"15,3 0-41-15,-2 0 14 16,2 0 5-16,0 0-16 16,0 0-3-16,0-1-6 0,0 1-3 15,0 0-4 1,0 0-1-16,0 0-1 16,0 0-3-16,0 0-1 0,0 0 1 15,0 0 0-15,0 0 1 16,0-2-1-16,0 2 0 15,0 0 0-15,0-2-1 16,0 2 1-16,0-5-1 16,0 4 1-16,0-6-1 15,0 2 0-15,0-2 0 16,2 0 0-16,6-3 0 16,0-1 0-16,3 0 0 15,1 0 0-15,1 3 0 16,-2 1 0-16,0 0 0 15,-2 2 0-15,0 0 0 0,-2 3 0 16,-1 0 0 0,3 0 0-16,1 2 0 0,0-1 0 15,3 1 0 1,1 0 0-16,1 0 0 0,4 0 0 16,-4 0 0-16,1 0 0 15,-1 0 0-15,1 0 0 16,-1 0 0-16,1 0 0 15,-1 0 0-15,1 0 0 16,-3 0 0-16,3-3 0 16,-3-1 0-16,1 3 0 15,-1-4 0-15,-1 3 0 16,-1-3 0-16,-3 5 0 0,4-3 0 16,1 1 0-1,1-2 0-15,1 2 0 0,-2-1 0 16,3 0 0-16,-3-1 0 15,1 2 0-15,-1 0 0 16,-1 1 0-16,-1-4 0 16,1 3 0-16,2 0 0 15,-1-2 0-15,3 2 0 16,0-3 0-16,2 0 0 16,0-2 0-16,-3 2 0 15,1 1 0-15,-3-1 0 16,-2-1 0-16,1 0 0 15,-4 1 0-15,3-1 0 16,1 0 0-16,1 0 1 0,1-3-1 16,-1 2 0-1,1 0 0-15,-4-2 0 0,3 1 0 16,-1 2 0-16,-1-3 0 16,0 4 0-16,-2-3 0 15,0 2 0-15,0-2 0 16,0 0 0-16,0 0 0 15,-3-2 0-15,3 0 0 16,0-1 0-16,0 1 0 16,0 1 1-16,0-4-1 15,0 1 0-15,0 2 0 16,-1-3 0-16,2 2 0 16,-2-1 0-16,-1 0 0 0,0-2 0 15,0 0 0 1,-1 0 0-16,-1-2 0 0,1 0 0 15,2-5 0 1,-4 4 0-16,2-3 0 0,-1-1 0 16,1 1 0-16,-2 1 0 15,2-1 0-15,-2-2 0 16,-2 1 0-16,0 0 0 16,1-2 0-16,1 2 0 15,0-1 0-15,0-1 0 16,2-1 1-16,-4 1-1 15,2 0 0-15,-2 0 0 16,-2-2 0-16,3 1 0 0,-3 0 0 16,2 2 0-1,0 1 0-15,2 4 0 0,0-1 0 16,4 2 0-16,-2 0 0 16,1-1 0-16,-1 4 0 15,4-1 0 1,-1 1 0-16,-1-1 0 0,3 0 0 15,1 2 0-15,-1 0 0 16,0 0 0-16,0 1 0 16,2 2 0-16,-1 1 0 15,-1 0 0-15,-1 2 0 16,-2 0 0-16,-2 3 0 16,1-4 0-16,-1 3 0 15,2-5 0-15,0 2 0 0,1-1 0 16,0-2 0-16,2 0 0 15,-2 1 0-15,3 2 0 16,-4 0 0-16,1 0 0 16,0 2 0-16,-2-2 0 15,-3 1 0 1,1 2 0-16,-1 0 0 0,-2 2 0 16,-2 0 0-16,0 2 0 15,0 0 0-15,0 0-1 16,0 0 1-16,0 11-3 15,-2 18-1-15,-11-1-19 16,-7-1-186-16</inkml:trace>
  <inkml:trace contextRef="#ctx0" brushRef="#br0" timeOffset="113231.3167">13737 13435 3687 0,'0'-5'196'0,"0"5"-116"16,0 0-34-16,0-3-18 15,0 1-13-15,0 2-7 16,0 0-2-16,0-2-1 16,0 2-1-16,0-2-1 15,0 2-1-15,0-3-1 16,0 3-1-16,0 0 1 16,0-3 0-16,0-1-1 15,0 0 0-15,0-2 0 16,0 0 0-16,5-2 0 0,2 2 0 15,-3 2 0 1,-2 2 0-16,1-1 0 0,-3 3 0 16,2 0 0-16,-2 0 0 15,0 0 0-15,0 0 0 16,2 0 0-16,-2 0-1 16,0 0 1-16,0 5 0 15,0 1 0-15,0 2-1 16,0 0 0-16,-4 0 1 15,-7 0 0-15,-1-2 0 16,-1 0 0-16,1-3 0 16,2 0 0-16,3-3 0 15,1 0 0-15,0 0 1 16,4 0-1-16,0 0 0 0,0-10 0 16,2 0 0-16,0 1 0 15,0-4 0-15,0 3 0 16,0 0 0-16,0-1 0 15,2 4 0-15,8-3 0 16,-2 4 0-16,3 0 0 16,1 0 0-16,-1 2 0 15,-3 2 0-15,0 2 0 16,-4 0 0-16,0 0 0 16,-2 0-1-16,-2 0 0 15,0 7-1-15,0 6 1 16,0 1-1-16,0 0 2 15,-4 2 0-15,-5 0 0 0,-4-2 0 16,-2 0 0 0,-6 2 0-16,-4-2 0 0,3-2 0 15,0-2 0-15,6-4 0 16,5-2 0-16,7-4 0 16,1 0 0-16,1 0 1 15,2 0-1-15,-2 0 0 16,2 0-2-16,0-4 1 15,0-5-1-15,0-2-2 16,0-1 0-16,4 4-3 16,6-2-45-16</inkml:trace>
  <inkml:trace contextRef="#ctx0" brushRef="#br0" timeOffset="116436.5856">13622 12772 3853 0,'0'0'113'0,"0"0"-75"16,0 0-21-1,0 0-1-15,0 0-4 0,0 0-8 16,0 0-2-16,0 0-2 16,0 0 0-16,0 0 0 15,0 17-2-15,0-1-11 16,0 0-33-16</inkml:trace>
  <inkml:trace contextRef="#ctx0" brushRef="#br0" timeOffset="116661.2611">13546 13179 3874 0,'0'0'100'16,"0"0"-77"-16,0 0-11 15,0 0-1-15,0 0-11 16,0 0 0-16,2 3-17 16,2 1-37-16,1-1-71 0</inkml:trace>
  <inkml:trace contextRef="#ctx0" brushRef="#br0" timeOffset="116874.0877">13546 13179 3731 0,'67'144'112'0,"-67"-141"-89"16,0 12-17-16,2-5-6 15,-2 2-86-15</inkml:trace>
  <inkml:trace contextRef="#ctx0" brushRef="#br0" timeOffset="117101.7688">13613 13587 3712 0,'0'2'166'0,"0"1"-109"0,0-2-15 16,0 2-10-16,0-2-13 15,0 3-6-15,0 0-3 16,0 3-6-16,4 0-2 15,1 3-1-15,-1 2-1 16,-4 10-8-16,0-3-20 16,0-1-63-16</inkml:trace>
  <inkml:trace contextRef="#ctx0" brushRef="#br0" timeOffset="117301.7226">13552 13964 3830 0,'2'4'89'16,"-2"4"-62"-16,0 0-1 16,0 2-2-16,0 2-6 15,0 3-1-15,0-6-9 16,0 6-4-16,0 1-2 16,0-1-2-16,0 5-1 15,0-1-22-15,0-7-122 0</inkml:trace>
  <inkml:trace contextRef="#ctx0" brushRef="#br0" timeOffset="117456.6341">13575 14307 3853 0,'2'2'147'0,"2"5"-134"15,-2-4-13-15,3 1-29 0</inkml:trace>
  <inkml:trace contextRef="#ctx0" brushRef="#br0" timeOffset="117634.8471">13575 14307 3039 0,'18'141'961'0,"-18"-141"-928"16,0 0-28-16,0 2-3 16,0 2-2-16,7 1 0 15,1 2-11-15,-1-2-32 0</inkml:trace>
  <inkml:trace contextRef="#ctx0" brushRef="#br0" timeOffset="118732.903">13782 14904 490 0,'0'-9'3451'16,"0"1"-3385"-16,0-4-52 0,0 2-1 15,-2-2-5-15,-4 2 0 16,-2 0-1-16,0 2-2 16,-5-2-1-16,-3 6-2 15,-7 4-1-15,-2 0 0 16,-3 0-1-16,-3 5 1 15,2 12-1-15,-2 3 2 16,2 2-1-16,0 4-1 16,2 2 1-16,4 2 0 15,3-1 0-15,5 0-1 16,6-3 0-16,6-3 0 16,3-2 1-16,0-7-1 15,3-2 0-15,10 0-1 0,6-1 1 16,-2-2-2-16,1-4 1 15,1-1 0-15,4-3 1 16,4-1 0-16,2 0 0 16,2 0-2-16,0-4 2 15,0-6-1-15,-4 1 1 16,-4-4 0-16,-8 3 0 16,-1 2 0-16,-6-4 0 15,-1-2 0-15,-1-4 0 16,4-5 1-16,1-3 0 15,0-3 1-15,0 0 0 16,0-5 1-16,-2 5-2 16,-2 3 0-16,0 4-1 15,-5 8 1-15,0 0 0 0,0 5 1 16,-2 7-2-16,0 2 1 16,0 0-1-1,0 0 0-15,0 7-1 0,0 15 1 16,-6 2 0-16,-3 6 0 15,-1 3 0-15,2 6 0 16,1 0 1-16,1-2-1 16,3-2 0-16,3-6-1 15,0 0 1-15,0-12 0 16,5-3 0-16,10-4-1 16,8-3 1-16,1-6 0 0,8-1 0 15,-1 0 0 1,-2 0 0-16,0 0 0 0,-5-5 0 15,-2 0 0-15,-4 1-1 16,-3-5-7-16,-1 4-12 16,-7-3-154-16</inkml:trace>
  <inkml:trace contextRef="#ctx0" brushRef="#br0" timeOffset="139731.9893">1312 16307 3906 0,'-4'0'54'16,"0"0"-32"-16,-3 0 6 16,3 0-1-16,-1-5-10 15,2 1-11-15,1 4 0 0,2-5-1 16,-2 2-1-1,2 1-2-15,-2 2 2 0,0-4-2 16,2 4-1 0,-2-3 0-16,2 3 1 0,0 0-2 15,-3 0 1-15,3 0-1 16,0 0 1-16,0 0-1 16,0 0 0-16,0 0 0 15,0 0 0-15,0 0 0 16,0 0 0-16,0 0 0 15,3 0 0-15,10 0 0 16,9 0 0-16,9 0 0 16,9 0 0-16,9-5 0 0,5-1 0 15,6-6 0 1,7 3 0-16,2-5 0 0,1 2 0 16,-8 1 0-16,-11 7 0 15,-11 4 0-15,-13 0 0 16,-9 0 0-16,-8 0 0 15,-2 0-2-15,-8 4-2 16,-2 14-6-16,-21 1-9 16,-4-6-83-16</inkml:trace>
  <inkml:trace contextRef="#ctx0" brushRef="#br0" timeOffset="139986.9988">1680 16346 4003 0,'0'10'36'0,"0"9"-29"0,0 7-3 15,0 6 3-15,0 12-1 16,0 6-2-16,0 2-2 16,7-4-1-16,2-2-1 15,0-5 1-15,-1-11-1 16,-2-2 0-16,-2-10 0 15,0-4 0-15,0-2 0 16,1-8-2-16,11-4-5 16,-3 0-16-16,1 0-167 0</inkml:trace>
  <inkml:trace contextRef="#ctx0" brushRef="#br0" timeOffset="140571.2398">2222 16080 3933 0,'2'0'53'16,"-2"0"-39"-16,2 0-9 15,0 0 18-15,0 4-9 16,4 14 3-16,0 13-8 0,1 8-6 16,-1 7-2-16,-2 12 1 15,-1 9 0-15,-3 5-1 16,0 4 0-16,0-1-1 16,0 0 1-16,-7-12-1 15,1-9 0 1,1-14 0-16,3-8 1 0,0-10-1 15,0-8 0-15,2-2 0 16,0-7 0-16,0 0 0 16,-2-5 0-16,2 0 0 15,-2 0 0-15,2-14 0 16,0-8 0-16,0-5-1 16,0 4 0-16,2-3 0 0,4-1 0 15,3 9 1-15,2 5 0 16,-2-1 0-16,4 5 0 15,1 1 0-15,1 4 0 16,3 4 0-16,-3 0 0 16,4 0 0-16,-6 16-1 15,3 3 1-15,-5 3 0 16,-3 0 0-16,0-5-1 16,-2 6 1-16,1-9-1 15,-3 0-3-15,0-2-3 16,4-10-2-16,-4 2-15 15,0-4-64-15</inkml:trace>
  <inkml:trace contextRef="#ctx0" brushRef="#br0" timeOffset="140962.5196">2618 16816 3984 0,'14'0'43'0,"8"0"-34"16,9-5 6-16,10-8-2 16,1-1-6-16,3-3-3 15,-5-1-1-15,-7 5-2 16,-8 0-1-16,-8-1 1 0,-7 4 0 16,-8-6 0-1,-2 3 1-15,0-1-2 0,-14-1 1 16,-8 7-1-16,-4 4 0 15,-6 4 0-15,1 0 0 16,2 12 0-16,2 3 0 16,5 6 0-16,1 1-1 15,8 0 1-15,7 2 0 16,4-2 0-16,2 1 0 16,0-5 0-16,4-4 0 15,11-2 0-15,3-2 0 16,5-2 0-16,2-4-1 15,10-4-2-15,-6 0-8 16,-2-4-57-16</inkml:trace>
  <inkml:trace contextRef="#ctx0" brushRef="#br0" timeOffset="141264.3493">3025 16763 3843 0,'4'13'82'0,"0"-3"-43"16,3 6-7-16,-1 2-3 16,2-1-7-16,-2-2-10 15,1-1-6-15,-3-6-3 16,-2-4-1-16,0 1 0 16,1-5 0-16,-3 0 4 15,2-5-1-15,-2-13-4 0,2-5 0 16,1-3-1-16,1-1 0 15,1 1-1-15,3-4 0 16,1 6-1-16,1 2 1 16,-2 10 0-16,-1 1 0 15,2 11-3-15,0 0-10 16,-3 0-62-16</inkml:trace>
  <inkml:trace contextRef="#ctx0" brushRef="#br0" timeOffset="141634.2623">3434 16745 4008 0,'17'0'39'16,"4"-5"-31"-16,8-9 0 16,4-3-1-16,1-1-2 15,-2 0-1-15,-6-4-2 16,-4-2-1-16,-5 4 0 15,-11 0 1-15,-6 4-1 16,0 6 1-16,-4 3-2 16,-17 2 0-16,-6 5 0 15,-2 0 0-15,-2 17 0 16,0 6 0-16,0 7 0 16,4 7 0-16,5-2 0 15,6 0 0-15,6 1 0 16,7-4 0-16,3-4 0 15,7-2 0-15,20-12 0 16,8-2 0-16,7-3 0 0,5-9-1 16,0 0 0-1,17 0-2-15,-14-17-12 0,-5 3-134 0</inkml:trace>
  <inkml:trace contextRef="#ctx0" brushRef="#br0" timeOffset="142052.8334">4279 16589 3967 0,'0'0'52'0,"0"-2"-32"16,0 2-3-16,0 0-5 15,0 0-8-15,0 2-3 16,0 14 0-16,0 6 0 0,0 7 0 15,5-3 0 1,-3-3 0-16,0 3 0 0,-2-4 0 16,0 1-1-16,0-5 0 15,0-8 0-15,0 2 1 16,0-6-1-16,0-3 0 16,0 2 0-16,0-5-6 15,-4 0-6-15,-1-8-93 0</inkml:trace>
  <inkml:trace contextRef="#ctx0" brushRef="#br0" timeOffset="142245.2999">4238 16419 3808 0,'8'0'233'16,"5"0"-219"-16,7 0-11 15,5 0-2-15,2 0 2 16,-1 4-1-16,1 6-2 16,2 7-3-16,-4 0-19 15,-7-7-78-15</inkml:trace>
  <inkml:trace contextRef="#ctx0" brushRef="#br0" timeOffset="142861.7744">4828 16513 3894 0,'0'-5'79'15,"2"5"-46"-15,-2 0-7 16,2-5-3-16,-2 5-11 16,0 0-6-16,0 0-1 15,0 0-3-15,-13 0-2 16,-9 5 0-16,-7 7 0 16,-5 8 1-16,1-3-1 15,4 1 0-15,4 0 0 0,7-4 0 16,7 3 0-16,3-8 0 15,5 3 0-15,3-6 0 16,0 2 0-16,0-2 0 16,13 2 0-16,8-4 0 15,6 1 0-15,2-5 0 16,2 1 0-16,2 3 0 16,0 0 0-16,-1 0 0 15,-3 5 0-15,-2-4 0 16,-3 4 0-16,-2-1 0 15,-2 2 0-15,-7 3 0 16,-1 0 0-16,-8-3 0 0,-4 2 0 16,0 2 0-16,0-1 0 15,-20 1 1-15,-7 3 0 16,-6-3 0-16,-5-1 0 16,-2 1 0-16,-3-2-1 15,6-1 0-15,-1-2 0 16,7-4 0-16,6 4 0 15,5-9 0-15,7 0 0 16,6 0-1-16,7 0-2 16,0-5-13-16,0-4-246 0</inkml:trace>
  <inkml:trace contextRef="#ctx0" brushRef="#br0" timeOffset="145092.5544">6215 16605 3880 0,'-2'0'147'16,"2"0"-137"-16,0 0-9 15,0 0 1-15,0 0 8 16,10 0-1-16,17-4 1 16,6-14-7-16,7-8-2 15,1-4 1-15,-1-2-1 16,-7-8 1-16,-2 0-1 0,-8-5-1 16,-6 4 1-16,-5-7 0 15,-8-3 0-15,-4 3 0 16,0 2 0-16,0 2 0 15,-11 4-1-15,-2 5 0 16,2 12 1-16,1 5-1 16,4 10 1-16,-1 3-1 15,-4 5 0-15,-2 8 0 16,-10 16-1-16,-1 17 1 16,0 10 0-16,-1 12 0 15,2 5 0-15,4 9 0 16,1 3 0-16,7-5 0 15,3-5 0-15,8-11 0 0,0-14 0 16,21-10 0 0,6-12 0-16,6-6-1 0,5-11 0 15,7-6 1 1,-1 0-1-16,3-1 1 0,-3-20-1 16,-1 1 0-16,-3-10-1 15,-4-5-1-15,-3-2 0 16,-2-4 2-16,-6 6 0 15,-7 5 1-15,-7 11 2 16,-7 6 4-16,-2 9-3 16,-2 4-1-16,0 0-2 15,0 17 0-15,0 14 0 16,-2 1 0-16,-7 9 0 16,1-6 0-16,-2 2 0 15,4-12 1-15,4-3-1 0,-1-8 0 16,3-5 0-1,0-5 0-15,0-4-2 0,0-3-5 16,9-10-30-16</inkml:trace>
  <inkml:trace contextRef="#ctx0" brushRef="#br0" timeOffset="145280.4504">6825 16237 3634 0,'2'-2'408'0,"5"2"-390"16,-1 0-15-16,8 0 0 0,1 0 0 16,6 14 0-16,6-1-3 15,2 9 0-15,11 5-4 16,-5-8-20-16,-8-3-102 0</inkml:trace>
  <inkml:trace contextRef="#ctx0" brushRef="#br0" timeOffset="145821.1082">7088 16566 3777 0,'-9'13'103'0,"-4"9"-39"15,-1 1-30-15,1-6-1 16,4-2-12-16,0-6-5 16,5-1-6-16,4-8-2 0,-2 0-3 15,2 0 0-15,0 0-1 16,0 0-1-16,0-14-1 15,4-12-1-15,10-2-1 16,1-6 0-16,-1 3 0 16,-1 4 0-16,-5 5 0 15,2 12 0-15,-4 2 0 16,3 8 0-16,2 0 0 16,3 12 0-16,-1 6 0 15,-1 6 0-15,-2 3 0 16,-3-6 0-16,-3 2 0 15,-2-9 0-15,1-7 0 16,-3-2 0-16,0-5 0 16,0 0 0-16,0 0 0 15,3 0 1-15,-1 0-1 0,2-5 1 16,5-13-1 0,1-4 0-16,4-3 0 0,5-2 0 15,-2 3-1-15,1 6 1 16,-3 6 0-16,-1 6 0 15,-1 6 0-15,-2 0-1 16,1 0 1-16,-4 20 0 16,-1 6 0-16,-5 4-1 15,-2 2 1-15,0 0 0 16,0-2 1-16,-2-4-1 16,-5-3 0-16,3-5 0 15,4-8-1-15,0-3 0 16,4-7-4-16,14 0-21 0,2-12-298 15</inkml:trace>
  <inkml:trace contextRef="#ctx0" brushRef="#br0" timeOffset="146017.2293">7571 16525 3841 0,'0'10'169'0,"0"9"-159"16,0-2 2-16,0 10 5 15,0-6-5-15,0 1-4 16,0-4-5-16,0-4-1 16,0-1-1-16,0-4 0 0,0-5-1 15,12-4-3-15,-3 0-6 16,-3-13-53-16</inkml:trace>
  <inkml:trace contextRef="#ctx0" brushRef="#br0" timeOffset="146174.039">7592 16353 3839 0,'0'-5'179'0,"0"5"-158"15,2 0-14-15,5 0 0 16,4 0-4-16,7 0 1 16,2 0-1-16,22 0-3 15,-7 0-11-15,0-9-106 0</inkml:trace>
  <inkml:trace contextRef="#ctx0" brushRef="#br0" timeOffset="146456.8263">8103 15990 4003 0,'0'0'52'15,"0"0"-48"-15,0 4-3 16,0 18 6-16,0 10 2 15,0 12-4-15,-3 9-3 16,1 10 0-16,0 10-1 16,-1 2 0-16,3 0-1 15,0-3 0-15,0-18 0 16,0-10 0-16,14-12 0 16,6-14 0-16,0-6 0 0,2-5 0 15,-1-7-1-15,-2 0-1 16,-1-7-2-16,-7-15-20 15,-7-4-324-15</inkml:trace>
  <inkml:trace contextRef="#ctx0" brushRef="#br0" timeOffset="146618.2429">7870 16397 4002 0,'0'0'45'16,"21"0"-36"-16,19-10-1 15,13-7 0-15,16-5-3 0,12-1-2 16,6-9-2-16,24-29-1 16,-20 11-8-16,-17-8-131 0</inkml:trace>
  <inkml:trace contextRef="#ctx0" brushRef="#br0" timeOffset="147772.7722">9052 11693 3795 0,'6'128'121'0,"1"15"-75"15,2-14-17-15,7-4-8 16,2-1-5-16,4 5-7 16,-2 1-4-16,-6 2-1 15,-6-1-1-15,-6 1 0 16,1 2-2-16,-3 8 5 16,0-3 4-16,0-3-5 15,2-1-1-15,2-12-2 16,6 1 0-16,0-3-1 15,7-3 0-15,2-2-1 0,-3 5 1 16,-1 3-1 0,-5 1 0-16,-6 5 1 0,-2 1-1 15,0-21 0-15,-2-26 0 16,0-21 0-16,0-7 0 16,0 7 0-16,0 9 0 15,0 6-1-15,-4-3 1 16,-8-7-1-16,2-1 1 15,-3-9-1-15,-1 0 1 16,1-6 0-16,1 3 0 16,3-6 0-16,5 1 0 15,0-1 0-15,4-1 0 16,-2-2-1-16,2 3 1 0,-3-6 0 16,0-1-1-1,1 1 1-15,-2-4 0 0,2-1 0 16,-5 1 0-16,3-3 0 15,0 0 0-15,-2 0 0 16,4-4 0 0,2-2 0-16,0 3 0 0,0-8 0 15,2-3 0-15,8 1 0 16,-4 0 0-16,3 0 0 16,-2-2 0-16,-2-3 0 15,-3-1 0-15,0-7 0 16,-2-2 0-16,2-2 0 15,-2-6 0-15,0 3 1 16,0-3 0-16,0 0-1 16,0 0 1-16,2 0 0 0,0 0-1 15,3-3 0 1,13-21-2-16,-1 2-10 0,4-9-49 16</inkml:trace>
  <inkml:trace contextRef="#ctx0" brushRef="#br0" timeOffset="149377.0486">10532 16226 3914 0,'-2'0'75'15,"0"0"-59"-15,2 0-9 16,-2 0 8-16,2 0 1 15,-2-3-3-15,2-2-4 0,0 1-2 16,0 2-2-16,0 1-2 16,0 1-2-16,0 0-1 15,0 0 1-15,0 0-1 16,0 0 0-16,0 0 0 16,0 0 1-16,0 0-1 15,0 0 1-15,4-3-1 16,13 3 1-16,6-4 0 15,6 4-1-15,2-4 0 16,0 4 0-16,3 0 0 16,-1 0 0-16,2 0 0 15,6 0 0-15,5 0 0 16,6-6 1-16,4 3-1 16,4-2 0-16,-4 1 0 0,-3 1 0 15,-6 3 0-15,-7 0 1 16,-7 0-1-16,-8 0 0 15,-7 0 0-15,-9 0 0 16,-5 0 0-16,-2 0-1 16,-2 0 0-16,0 0-1 15,-8-7-2-15,-9 0-69 0</inkml:trace>
  <inkml:trace contextRef="#ctx0" brushRef="#br0" timeOffset="149667.4381">10983 15945 3841 0,'-2'-4'193'16,"2"4"-172"-16,0 0-17 15,0 0-3-15,0 9-1 16,0 14 2-16,0 12 1 15,2 9-1-15,2 6-1 16,-2 8 0-16,-2 0 0 16,0 5-1-16,0-10 0 15,0 0 0-15,0-9-1 16,0-13-1-16,0-6-3 16,9-13-1-16,7-3-9 0,-1-9-33 15</inkml:trace>
  <inkml:trace contextRef="#ctx0" brushRef="#br0" timeOffset="150374.6809">11486 15767 4003 0,'0'0'45'0,"0"8"-38"16,4 14-6-16,-2 10-1 0,4 8 0 15,-2 4 1-15,-2 14 1 16,-2 0 0-16,0 11 0 16,-12 1 0-16,-7 2-1 15,-1-10-1-15,5-13 0 16,5-13 0-16,3-14 0 15,7-12 0-15,0-6-1 16,0-4 1-16,0 0 1 16,0-8-1-16,5-17-1 15,9 0-1-15,5-6 2 16,1 4 0-16,3-4 1 0,-1 5-1 16,0 13-1-1,-4 6 1-15,-3 7 0 0,2 0 0 16,-7 5 0-16,-1 14 0 15,1 8 0-15,-6 3 1 16,0 5 2-16,-2-3-2 16,3 1 0-16,-1-3-1 15,6-4-1-15,3-8 0 16,5-4-1-16,9-10 0 16,4-4-2-16,4 0-5 15,3 0 1-15,0-12 3 16,-3-2 3-16,2-4 2 15,-4 0 0-15,-4-4 0 16,-7 0 1-16,-4-5 8 16,-7 5 1-16,-6-1-4 15,-5 0 0-15,0 5-3 0,0 6-1 16,-12 2-1-16,1 10 0 16,-3 0-1-16,1 0-1 15,-3 19 1-15,3 2 0 16,0 6 0-16,4 0 0 15,7 4-1-15,2-3-1 16,0-7-2-16,6-2-2 16,17-12-5-16,22-7-10 15,-5 0-8-15,-3 0-134 0</inkml:trace>
  <inkml:trace contextRef="#ctx0" brushRef="#br0" timeOffset="150857.709">12204 16445 3548 0,'0'0'227'16,"0"0"-117"-16,0 2-52 15,0 6-28-15,0-8-5 16,0 0 0-16,0 0 5 16,0 0-12-16,0-8-12 15,0-10-2-15,0-2-3 16,7-2 0-16,11-4-1 16,9-3-1-16,4 8-2 15,2-2-4-15,1 7 0 16,-3 10-5-16,-9 2-8 15,-4 4-11-15,-5 0-9 16,-6 8 4-16,-1 6-5 0,-1 0 25 16,3-1 16-1,6-4 23-15,7-4 26 0,5-5-9 16,5 0-16-16,7 0-5 16,4-5-4-16,3-8-1 15,-3-4-4 1,-6 3-3-16,-7 4-2 0,-13-4-1 15,-7 6-1-15,-9-4-1 16,0 3 0-16,-9-3-1 16,-16 5-1-16,-6 7 0 15,-2 0 0-15,-4 0 0 16,4 26 0-16,2 2 0 16,7 12 0-16,8 1 0 0,9 3-1 15,7-4 1 1,7-1 0-16,26-6 0 0,15-11-1 15,6-10-1-15,7-6 0 16,21-6-6-16,-15-10-10 16,-9-7-155-16</inkml:trace>
  <inkml:trace contextRef="#ctx0" brushRef="#br0" timeOffset="151158.1075">13768 16186 4039 0,'3'0'37'15,"-3"0"-33"-15,3 0-3 16,1 8-1-16,2 12 0 15,1 6 1-15,2 4 0 16,0 2 0-16,-2-2-1 16,-3 3 0-16,-2-8 0 15,-2 0 0-15,0-13-1 16,2-12-2-16,0 0-10 16,1-8-64-16</inkml:trace>
  <inkml:trace contextRef="#ctx0" brushRef="#br0" timeOffset="151321.0127">13816 16066 4031 0,'4'0'33'16,"2"0"-29"-16,4 0-4 16,3 9 0-16,3 3 0 15,4 3 0-15,19 3-2 16,-4-5-37-16,-2-1-1068 0</inkml:trace>
  <inkml:trace contextRef="#ctx0" brushRef="#br0" timeOffset="151644.8591">14295 16152 4041 0,'0'0'25'0,"0"0"-21"16,-7 2-4-16,-13 4 1 15,-4-1-1-15,-3-2 0 16,2 6 0-16,6 0 0 16,3-4-1-16,5 8 1 15,6-5 0-15,5 6 0 16,0 0 0-16,7 4-1 16,12 5 1-16,6-2 0 15,0 6 0-15,-3-3 1 16,-1 1-1-16,-11 6 0 15,-5-7 1-15,-5 2-1 16,-5 0 1-16,-21-8 0 16,-8-1 1-16,-3-6-1 0,0-2 0 15,9-2-1-15,6-7 0 16,8 0-6-16,11-4-46 0</inkml:trace>
  <inkml:trace contextRef="#ctx0" brushRef="#br0" timeOffset="152456.2402">15171 16298 3932 0,'0'0'129'0,"9"0"-118"16,18 0-9-1,8-14-2-15,7-4 0 0,3-4 0 16,-3-4 0-16,-6-6 1 16,-5-4 4-16,-8-4-3 15,-9 5-1-15,-8-11-1 16,-6 3 1-16,0-2-1 15,0 1 1-15,-12 6-1 16,-1 4 0-16,3 11 1 16,0 5-1-16,-1 15 0 15,0 3 0-15,-3 2-1 16,-4 22 1-16,-3 12 0 16,0 12 0-16,-1 11 0 15,2 7 0-15,-2 10 0 16,1 4 0-16,0 2 0 0,2 3 0 15,3-9 0 1,6-10 0-16,10-12 0 0,0-10 0 16,6-16 0-16,19-11 0 15,6-8 0-15,2-9 0 16,1 0 0-16,-1-18 0 16,1-8 0-16,-5-6 0 15,3-8 0-15,-3 0 0 16,-1-6 0-16,-4 7 1 15,1 8-1-15,-7 4 0 0,-7 13 0 16,-2 10 0 0,-5 4 0-16,-1 0 0 0,-3 9 0 15,2 17 0-15,-2 6 0 16,0 4 0-16,0 0 0 16,0 0 0-16,-5-2 0 15,-2-5 0-15,3-12 0 16,2-5-1-16,2-12-1 15,0 0-6-15,0-12-13 0</inkml:trace>
  <inkml:trace contextRef="#ctx0" brushRef="#br0" timeOffset="152642.9988">15648 16102 3883 0,'9'-8'170'16,"-2"6"-156"-16,4 2-11 15,2 0-3-15,0 0 1 16,4 6 0-16,-2 12 1 16,1 4-1-16,-3 5-1 15,7 2-4-15,-7 0-16 16,1-8-111-16</inkml:trace>
  <inkml:trace contextRef="#ctx0" brushRef="#br0" timeOffset="153191.2323">15851 16404 3915 0,'0'15'68'16,"0"2"-34"-16,0 2-21 15,0 3-7-15,-4-4 4 0,1-5-4 16,1-8 2-16,0-5 0 16,2 0 0-16,0 0-2 15,0 0-4-15,0-18-1 16,0-4 0-16,0-4-1 15,9-2 0-15,8-3 0 16,3 4 0-16,3 0 0 16,2 5 0-16,0 8 0 15,-2 0 0-15,-5 14 0 16,-3 0 0-16,-1 0 0 16,-1 14 0-16,-3 8 0 15,-4 4-1-15,1 3 1 0,-5 0 0 16,-2-2 0-1,0-3 0-15,0-2 0 0,0-10 0 16,0-2 0-16,0-6 1 16,0-4-1-16,0 0 1 15,-2 0 0-15,0-12-1 16,2-2 0-16,0-4 1 16,0 0-1-16,8-4 0 15,8 4-1-15,4 0 1 16,-4 5 0-16,-1 8 0 15,-3 1 0-15,-2 4 0 16,-3 0 0-16,3 9-1 16,-4 9 1-16,-2 5 0 15,1 2 0-15,-5 1 0 0,0-3 0 16,0 0 0-16,0-2 0 16,0-3 0-16,2-8 0 15,4-1-1-15,19-9-2 16,0 0-10-16,2-17-174 0</inkml:trace>
  <inkml:trace contextRef="#ctx0" brushRef="#br0" timeOffset="153390.451">16453 16383 3941 0,'0'4'102'0,"0"6"-95"16,2 8-5-16,-2-2 1 0,0 3 3 15,0 4 1-15,0-5-4 16,2 4-1-16,0-8-1 16,-2-1-1-16,3-10 0 15,5-3-4-15,2-12-5 16,-2-11-221-16</inkml:trace>
  <inkml:trace contextRef="#ctx0" brushRef="#br0" timeOffset="153559.4367">16515 16204 4016 0,'0'0'40'0,"0"0"-32"15,0 0-7-15,0 0-1 16,0 0 0-16,2 0 1 16,3 7 1-16,-1 0-1 0,3-2-1 15,11-5-1-15,-3 0-10 16,1 0-44-16</inkml:trace>
  <inkml:trace contextRef="#ctx0" brushRef="#br0" timeOffset="153824.697">16863 15883 3931 0,'2'-4'93'0,"-2"2"-65"0,0 2-21 16,0 0-5-1,0 4 0-15,0 16 4 0,0 11 0 16,0 8-3-16,0 6-1 16,0 5-1-16,-9 8-1 15,-2 0 1-15,-5 4-1 16,-4 1 0-16,3-5 0 16,3-4 0-16,3-11 0 15,2-2 0-15,7-15-3 16,2-8-5-16,0-11-15 15,0-7-229-15</inkml:trace>
  <inkml:trace contextRef="#ctx0" brushRef="#br0" timeOffset="154000.0455">16669 16330 4015 0,'0'-1'38'0,"0"-3"-32"16,15-5-3-16,8 4 3 15,6 1-1-15,13-1 0 16,7-2-3-16,7 0-2 16,33 0-2-16,-16-4-8 15,-8-1-123-15</inkml:trace>
  <inkml:trace contextRef="#ctx0" brushRef="#br0" timeOffset="154300.1948">17743 16179 3953 0,'0'-2'59'15,"2"-1"-42"-15,6 3 6 16,0-2-9-16,5 2-7 16,10 0-4-16,4 0-1 15,2 0-1-15,2 0 0 0,0 0 0 16,-4 0-1 0,-2 0 0-16,-10 0-3 0,-7 0-4 15,-5 0-33-15</inkml:trace>
  <inkml:trace contextRef="#ctx0" brushRef="#br0" timeOffset="154585.9389">17877 15819 3943 0,'0'-3'94'16,"-2"3"-79"-16,2 0-12 0,-5 5-1 15,3 15 10 1,-3 8-6-16,3 12-3 0,2 1-2 16,0 9 1-1,0 4-1-15,-2 4-1 0,0 2 1 16,-2 3-1-16,4 0 0 16,0-8 0-16,0-4 0 15,2-5 0-15,13-9 0 16,7-7-2-16,12-7-6 15,-5-14-11-15,-4-4-122 0</inkml:trace>
  <inkml:trace contextRef="#ctx0" brushRef="#br0" timeOffset="154965.2555">18258 16325 3974 0,'0'0'44'0,"-2"0"-35"15,-9 0-7-15,-1 0 9 16,2 4 1-16,-3 10-5 16,1 4-2-16,1 8-1 15,2-2-2-15,4 6-1 16,5-4-1-16,0-4 1 15,12-8 0-15,13-4 0 16,6-10 2-16,4 0 1 0,1-10-3 16,-3-12 0-1,-4 0 0-15,-6-1 1 0,-6-2-1 16,-5 1 0-16,-6 2-1 16,-2 0 0-16,-4-1 0 15,0 10 0-15,0 1 0 16,0 5 0-16,0 7 0 15,-10 0-6-15,-2 0-19 16,1 0-568-16</inkml:trace>
  <inkml:trace contextRef="#ctx0" brushRef="#br0" timeOffset="155503.2324">18719 16348 3793 0,'-2'-2'106'0,"0"2"-60"16,0-3-16-16,-3 3-4 15,-1 0-12-15,2 0-4 16,-4 5 4-16,0 12-3 16,-1 1-5-16,0 0-3 15,4 4-1-15,3-4-1 16,2 0 0-16,0-8 1 16,2-2 1-16,14-8 1 15,5 0 1-15,-2 0-2 16,-1-8-2-16,-3-11 0 15,-3 2 0-15,-3-1-1 0,-3-5 0 16,-2 9 0-16,2-3 0 16,-6 4-3-16,0 8-8 15,-3 1-73-15</inkml:trace>
  <inkml:trace contextRef="#ctx0" brushRef="#br0" timeOffset="156021.0909">19192 16503 3974 0,'0'0'102'16,"0"0"-95"-16,0 0-5 16,0 0-1-16,2 0 0 15,9 0-1-15,12 0-2 16,-1 5-3-16,-7-5-78 0</inkml:trace>
  <inkml:trace contextRef="#ctx0" brushRef="#br0" timeOffset="169878.0418">13494 12518 3615 0,'0'0'367'0,"-2"0"-323"16,2 0-21-16,0 0-8 16,0 0-5-16,0 0-4 15,0 0-4-15,0 0-1 16,0 0 0-16,0 0-1 15,0 0 0-15,0 0 1 16,0 0-1-16,0 0 0 16,0 0-1-16,-9 0-2 15,-1 0-12-15,-4 0-107 0</inkml:trace>
  <inkml:trace contextRef="#ctx0" brushRef="#br0" timeOffset="170077.8823">13178 12518 3919 0,'-8'-5'85'0,"-6"-2"-54"16,-2 2-15-16,0-2-10 15,-1 3-4-15,-1 3-1 16,0 1-1-16,-6 0-6 15,4 0-14-15,1 0-70 0</inkml:trace>
  <inkml:trace contextRef="#ctx0" brushRef="#br0" timeOffset="170272.0608">12688 12430 3754 0,'-10'-8'187'16,"-1"2"-139"-16,3-4-9 15,-4 1-18-15,6-2-11 16,-1 3-5-16,1 2-2 16,1 2-3-16,-6 2 0 15,-5 2-7-15,-24 0-17 16,4 0-13-16,-1 2-86 0</inkml:trace>
  <inkml:trace contextRef="#ctx0" brushRef="#br0" timeOffset="170475.9663">12032 12372 3401 0,'-17'-1'254'15,"-6"-2"-114"-15,-4 1-62 16,-2 2-36-16,3-2-9 16,1-2-8-16,3 2-8 15,2-2 2-15,4 1-12 16,1 3-6-16,-1 0 0 15,0 0-1-15,-2 0-7 16,-15 0-22-16,4 9-27 16,0-3-404-16</inkml:trace>
  <inkml:trace contextRef="#ctx0" brushRef="#br0" timeOffset="170658.2631">11245 12400 3656 0,'-8'0'179'16,"-1"0"-96"-16,-1 0-45 16,2 0-10-16,-1 0-10 15,3 0-13-15,-4 0-5 16,-15 6-17-16,4 2-19 16,-2 0-38-16</inkml:trace>
  <inkml:trace contextRef="#ctx0" brushRef="#br0" timeOffset="171839.0795">10680 12516 3756 0,'0'0'140'16,"0"0"-73"-16,0 0-26 16,0 0-20-16,0-5-4 15,0 0-6-15,0 2-7 16,0 1 0-16,0 0-2 15,0 0-2-15,0 2 1 16,0-3-1-16,0 3-2 0,0-2-1 16,-3 0-4-1,-8 1-1-15,0 1 1 0,-5 0 5 16,3 0 1-16,2 0 1 16,1 0 0-16,8-2 0 15,0 2 9-15,2 0 1 16,0-2-4-16,0 0-2 15,0-2-1-15,14-3-1 16,3-1 0-16,2 2-1 16,0-2 0-16,-3 1 1 15,-3 0 0-15,1 3 1 16,-3-2-1-16,5 2-2 16,-3 3 1-16,-3-4-1 15,-2 3 0-15,-4 2 1 16,-2-2-1-16,-2 2 0 0,0 0 0 15,0 0 0-15,-2 0 0 16,-12 0 0-16,4 0 0 16,-1 2 0-16,3 0 0 15,2 0 0-15,4-2 0 16,2 3 0-16,0-3-1 16,0 0 1-16,0 0 0 15,0 0-1-15,8 0 1 16,8 0 0-16,3 0 0 15,4 0 0-15,2-9 0 16,2 3 0-16,0-2 1 16,-2 2-1-16,-8 0 1 0,-1 3-1 15,-10 3 1 1,-1-3-1-16,-3 3 0 0,-2 0 0 16,0 0 1-16,0 0-1 15,-15 0 0-15,-8 0 0 16,-2 0 0-16,3 6 0 15,5-2 0-15,1 1 0 16,5-3 0-16,2-1 0 16,2-1 0-16,5 0 0 15,2 2 0-15,0-2-1 16,0 0 1-16,13 0-1 16,7 0 1-16,7 0 0 15,0 0 0-15,-1 0 0 16,-1 0 0-16,-2-3 0 0,-2 1 0 15,0-1 0-15,-5 3 0 16,-5 0 0 0,-5 0 0-16,-6 0 0 0,0 0 0 15,-11 0 0-15,-20 3 0 16,-8 4 0-16,-5 3 0 16,0-1 0-16,6-4 0 15,6-1 0-15,9-2 0 16,9 0 0-16,7-2 0 15,7 0 0-15,0 0 0 16,7 0 0-16,20-4 0 16,10-4 0-16,6-2 0 15,1 0-1-15,-2 3 1 16,-1 0 0-16,-10 4 0 0,-6 1 0 16,-10 2 0-16,-6 0 0 15,-9 0 0-15,0 0 0 16,-7 0 0-16,-22 2 0 15,-8 5 0-15,-5 5 0 16,-4-2 0-16,9-2 0 16,8 0 0-16,6-4 0 15,12-2 0-15,5-2 0 16,6 0 1-16,0 0 0 16,17 0 0-16,12-10-1 15,7-2 0-15,-1 0 0 16,-6 2 0-16,-8 4 0 15,-21 6-1-15,-25 0-7 0,-17 4-68 16</inkml:trace>
  <inkml:trace contextRef="#ctx0" brushRef="#br1" timeOffset="181461.1773">13635 13409 3903 0,'0'0'75'0,"0"0"-43"16,-2-5-2-16,0 0-15 16,0-2-6-16,2 4-4 15,-3-2 1-15,3 4-2 16,-2-3-3-16,2 2 0 15,-2 0-1-15,2 2 1 16,-3 0-1-16,-1 0 1 16,-3 0-1-16,-4 0 0 15,-3 0 0-15,2 0 0 16,-5 4 0-16,5 4 0 16,1 4 0-16,1 0 0 0,6 0 0 15,2 2 0-15,2-1 0 16,0 2 0-16,0-4 0 15,8 1 0-15,8-4-1 16,7-3 1-16,1-1 0 16,0-4 0-16,5 0 0 15,-2 0 0-15,-4 0 0 16,-2 0 0-16,-5-9 1 16,-5-6-1-16,-1 1 1 15,-6-3 0-15,0 0 0 16,-4-1-1-16,0 0 1 0,0 0 0 15,0 2-1 1,0-1 1-16,0 5-1 0,0 3 0 16,-4 0 0-16,2 5 0 15,0 3 0-15,-3 1 0 16,-2 0 0-16,-2 0 0 16,-3 3 0-16,-5 9-1 15,4 3 1-15,2 1 0 16,0-1 0-16,4 4 0 15,2-3 0-15,3 0-1 16,2-4 1-16,0 0-1 16,0-6 1-16,0 0 0 15,2-3 0-15,12-3-1 16,3 0 1-16,4 0 0 16,3-9 0-16,-1-7 0 0,-6-3 0 15,-3 0 0-15,-3-1 1 16,-5-1-1-16,-3 4 0 15,-3 1 1-15,0 0-1 16,0 2 1-16,-9 3-1 16,-6 3 0-16,-8 7 0 15,-1 1 0-15,-3 0-1 16,-2 9 1-16,2 12 0 16,0 0 0-16,5 4 0 15,4-4 0-15,3 4 0 16,5-4-3-16,8 0 0 15,2-1-8-15,7-3-39 16,9-10-335-16</inkml:trace>
  <inkml:trace contextRef="#ctx0" brushRef="#br1" timeOffset="182059.1329">13671 13321 3631 0,'-3'0'153'0,"-1"0"-120"16,0 0-27-16,-1 0 45 16,-2 0-15-16,1 2-25 0,-1 4-2 15,-2-1 18 1,2 4-9-16,-2-1 2 0,3-1-5 16,2 2-5-1,-1-1-3-15,0 0-2 0,3 0-2 16,0-2-3-16,-1-2 0 15,3-1 1-15,0 0-1 16,0-3 2-16,0 0-1 16,12 0 2-16,1 0 1 15,3 0-3-15,-3 0-1 16,-4-8 2-16,-2 1-2 16,-5 2 0-16,-2-1 0 15,0-10-7-15,-11 4-25 16,-7-4-148-16</inkml:trace>
  <inkml:trace contextRef="#ctx0" brushRef="#br1" timeOffset="183691.1998">13502 12479 3015 0,'0'-3'876'0,"0"-1"-794"15,0 0-47-15,0 0-8 16,0 0-8-16,0 1-8 16,0-1-2-16,0 1-4 15,0 1-2-15,0 0-1 16,0 2 0-16,0 0-1 16,0 0 0-16,0 0-1 15,0 0 0-15,0 0 0 0,-6 0 0 16,0 2 0-1,-3 10 0-15,-1 4 0 0,-2 0 0 16,3 5 0-16,1-1 0 16,-2-1 0-16,3 0 0 15,3 1 0-15,0-2 0 16,-1 0 0-16,0 0 0 16,1-2 0-16,0 3 0 15,1-6 0-15,1 3 0 16,2-2 0-16,0 1 0 15,0-4 0-15,0 3 0 16,0-2 0-16,2 2 0 16,5 1 0-16,-3-3 0 15,4 0 0-15,-2-3 0 16,1 0 0-16,1-1 0 0,2-3 0 16,-2 1 0-16,3-2 0 15,5 1 0-15,2-3 0 16,2 0 0-16,0-1 0 15,3-1 0-15,-4 0 0 16,-3 0 0-16,0 0 0 16,-3 0 0-16,0 0 0 15,1 0 0-15,-1 0 0 16,0 0 0-16,3 0 0 16,-1 0 0-16,1-1 0 15,0-3 0-15,-5-1 0 16,-2 1 0-16,-5 3 0 15,1-1 0-15,2-1 0 16,-1 2 0-16,3-3 0 0,3 0 0 16,1-3 0-16,2-3 0 15,1 0 0-15,0-2 0 16,-3-2 0-16,-2 1 0 16,-2 1 0-16,0-2 0 15,-2 2 0-15,-3-1 0 16,2-1 0-16,0 2 0 15,-2-2 1-15,0 1-1 16,-2 1 0-16,-2-1 0 16,0-1 0-16,0 0 0 15,0-3 0-15,0 3 0 16,0-1 0-16,0-2 0 16,0 1 0-16,0 1 0 0,0-2 0 15,0 2 0 1,0-1 0-16,-4-1 0 15,0 4 0-15,-4-1 0 0,2-1 0 16,-3 3 0-16,3 0 0 16,-1 0 0-16,-2 0 0 15,0 2 0-15,-2 2 0 16,-3-1 0-16,4 4 0 16,-4 1 0-16,-1 1 0 15,1-2 0-15,-2 3 0 16,-2 0 0-16,1 2-1 0,-3 0 1 15,-5 0 0 1,0 0 0-16,-1 0 0 0,2 0 0 16,3 7 0-16,8-2-1 15,1 1 1-15,6 0-2 16,0 0 0-16,3 0 0 16,1 0-2-16,0 0-3 15,0 1-6-15,2 0-12 16,0-2-16-16,0 0-129 0</inkml:trace>
  <inkml:trace contextRef="#ctx0" brushRef="#br1" timeOffset="184196.2229">13646 13321 3677 0,'0'2'151'16,"0"1"-85"-16,0 2-9 16,2-2-32-16,-2 0 1 15,0-1-7-15,0 0-8 16,0-2-3-16,0 0 4 16,0 0-2-16,0 0-4 15,0 0-4-15,0-15-2 0,0-2-12 16,0-5-53-16</inkml:trace>
  <inkml:trace contextRef="#ctx0" brushRef="#br1" timeOffset="184840.9707">13432 12655 3612 0,'0'0'199'0,"0"0"-115"15,0 0-34-15,0 0-23 16,0 0-12-16,0 0-4 15,0 0-4-15,0 0-6 16,0 0-1-16,-2 0 0 16,0 0 0-16,-3 0 0 15,3 0 2-15,-2 2-2 0,-1 2 0 16,0 0 2-16,-1-1 0 16,-3 2-2-16,3-1 1 15,-1-1 0-15,2 0-1 16,-2-3 0-16,3 2 0 15,-2-2-15-15,3 0-14 16,-1 0-86-16</inkml:trace>
  <inkml:trace contextRef="#ctx0" brushRef="#br1" timeOffset="187287.0961">19514 10185 3739 0,'0'-21'218'16,"0"1"-177"-16,0 0-23 15,0 2 2-15,0 6-4 16,0 4-8-16,0 4-4 16,0 0 1-16,0 2-1 15,0 2 1-15,0 0-3 16,0 0-1-16,0 0-1 0,0 2 0 16,2 16 0-16,2 13 0 15,0 10 0 1,3 15 0-16,2 13 0 15,-2 7 0-15,2 8 0 0,-3 20 0 16,1 23 0-16,-3 21 0 16,-1 5 0-16,-3-11 0 15,0-16 0-15,0-11 0 16,0 2 0-16,0 11 0 16,-7 6 0-16,-4 0 0 15,-5 0 0-15,-2-3 0 16,-2-7 0-16,1 3 0 15,3-3 0-15,5-3 0 16,3 0 0-16,8-3 1 16,0 3-1-16,0 5 0 0,10 4 0 15,3-1 0-15,-4-3 0 16,2-8 0-16,-4-9 0 16,-1-3 0-16,-1-18 0 15,-2-11 0-15,-1-17 0 16,0-2 0-16,2 6 0 15,3 10 0-15,1 6 0 16,2-2 0-16,-3-1 0 16,-1-1 0-16,-2-2 0 15,-2 4 0-15,1-1 0 16,-1-5 0-16,0 2 0 16,3-2 0-16,-3-6 0 15,1-3 0-15,-1-8 0 0,-2-1 0 16,0-1 0-1,0-3 0-15,0-1 0 0,0-2 0 16,0-2 0-16,-5 0 0 16,-2-1 0-16,0-3 0 15,5 1 0-15,0-2 0 16,2-1 0-16,0 0 0 16,0 0 0-16,7-1-1 15,0-3 0-15,-3 1 0 16,1 5 0-16,-3-5 1 15,0-2-1-15,2-3 1 16,1 2 0-16,2-3 0 0,2-3-2 16,-3-4-2-1,-2 0 1-15,1-6-1 16,-3-7 2-16,0-2-3 0,10-8-5 16,-3-9-3-16,1-17-92 15</inkml:trace>
  <inkml:trace contextRef="#ctx0" brushRef="#br1" timeOffset="188968.881">20572 11039 3683 0,'0'-4'236'0,"0"-1"-188"0,0 4-18 16,0-3-12-16,0 2-4 16,0-3-2-16,0 2-2 15,0 1-3-15,0-3 0 16,0 1-1-16,0 3 0 15,0-1-3-15,0 2-1 16,0 0-1-16,0 0 0 16,0 0-1-16,2 0 0 15,1 5 0-15,1 14 0 16,1 3 0-16,-1 7 0 16,2 5 0-16,1-1-1 0,2 4 1 15,2-2 0-15,2 3 0 16,3 2 0-16,0 2 0 15,-3 4 0-15,-2 3 0 16,-1 3 0-16,-2 4 0 16,-3 4 0-16,-1 2 0 15,-2 7 0-15,0 0 0 16,-2 5 0-16,0-3 0 16,0-3 0-16,0-1 0 15,-8-5 0-15,-1-2 0 16,3-2 1-16,-2-2-1 15,2-2 0-15,-1-1 0 16,1-3-1-16,-2-5 1 0,6 0 0 16,0-3 0-16,2-3 0 15,0-1 0-15,0-3 0 16,0-1 1-16,0 1-1 16,7 0 0-16,-2 1 0 15,-3 0 0-15,2 3 0 16,-4-1 0-16,2 0 0 15,-2 2 0-15,2-2 0 16,1 4 0-16,1-2 1 16,0 4-1-16,2-1 0 15,-2 2 0-15,0 0 0 16,-2 1 1-16,0 0-1 16,1-5 0-16,-3 0 0 0,0-3 0 15,0-1 0 1,0-2 0-16,0 0 1 0,0-3-1 15,0 0 0-15,0-6 0 16,-3 1 0-16,1-4 0 16,0 0 0-16,2-6 0 15,-2-3 0-15,2-2 0 16,-2-2 0-16,2-5 0 16,-2-2 0-16,2-1 0 15,0-2 0-15,-2 0 0 16,2 0 0-16,-4 0-2 15,0-8-4-15,-5-1-8 16,1-2-35-16,-2 2-157 0</inkml:trace>
  <inkml:trace contextRef="#ctx0" brushRef="#br1" timeOffset="190983.0527">20605 13837 3625 0,'0'0'166'0,"10"0"-108"0,-2 3-35 16,3-3-23-1,-1 2-4-15,-4-2-54 0,-4 0-2 16,0 0 39-16,-2 0 21 16,0 0 43-16,0-5 18 15,0 2 5-15,0-1-13 16,0 2-27-16,0-1-5 15,0 3-4-15,0 0-3 16,0 0-7-16,0 0-3 16,-4 0-3-16,0 3 0 0,-3 9 6 15,0 2-3-15,3 4-2 16,-1 0 0-16,1 1 0 16,2 4-1-16,0 2 1 15,-3-2 1-15,3 1-1 16,-3 2 0-16,3-1-1 15,0-1-1-15,2-2 0 16,-3-1 0-16,1-1 0 16,0 3 1-16,0-5-1 15,0 2 0-15,-3-2 0 16,1 0 0-16,-1-4 0 16,-2 0 0-16,1-2 0 15,-1 0 0-15,3-2 0 0,-1-2 0 16,0-1 0-1,1 0 0-15,2 2 0 0,0-4 0 16,0 1 0-16,2 1 0 16,-2-2 0-16,2-1 0 15,0-1 0-15,0-1 0 16,0-2 0-16,0 1 0 16,-3-1 0-16,3 0 0 15,0 0 0-15,0 0 0 16,0 0 0-16,0 0 0 15,0 0 0-15,0 0 0 16,0 0 1-16,3 0-1 16,9 0 1-16,9 0-1 15,-1-1 0-15,7-4 0 16,1 1 0-16,7-1 0 16,4 0 1-16,5 2-1 15,8-2 0-15,4 0 0 0,0-2 0 16,4 1 0-16,0-2 0 15,3 2 0-15,-3 0 0 16,2 4 0-16,-2-4-1 16,3 2 1-16,-3 1 0 15,0-2 0-15,-2 5 0 16,0-4 0-16,-3 4 0 16,1-5-1-16,2 2 1 15,0-1 0-15,2-1 0 16,3 0 0-16,1-1 0 0,3-2 0 15,-2 2 0-15,0 2 0 16,-1-2 0-16,-1 0 0 16,1 1 0-16,1 0 0 15,-3-2 0-15,-2 7 1 16,-2-7 0-16,-2 3-1 16,2 2 1-16,0-2-1 15,0 1 1-15,0 0-1 16,-3 3 0-16,1-4 0 15,0-1 0-15,-2 3 0 16,0-1 0-16,-4-1 1 16,4 4-1-16,-2-5 0 15,-4 0 0-15,4 1 1 16,1 0-1-16,3 4 1 16,4-7-1-16,1 4 0 0,-3 1 0 15,2-2 0-15,-7-1 1 16,0 4-1-16,-3-3 0 15,-4 2 1-15,1-1-1 16,0 1 0-16,0 2 0 16,1 0 0-16,2 0 1 15,-1 0-1-15,-3 0 0 16,-1-1 0-16,0-1 0 16,-2 0 0-16,-1 0 0 15,-3 2 0-15,-1-5 0 16,-2 5 0-16,-2-5 0 15,-3 3 1-15,-2-3-1 16,-7 4 0-16,-2-2 0 0,-4 2 0 16,-3-2 0-16,1 2 0 15,-1 1 0-15,2 0 0 16,1 0 0-16,4 0 0 16,2 0 0-16,1 0 0 15,1 0 0-15,-1 0 0 16,1 0 0-16,2 0 0 15,-1 0 0-15,-2 0 0 16,-1 0 0-16,-5 0 0 16,2 0 0-16,-2 0 0 15,3 0 0-15,3 0 0 16,2 0 0-16,1 0 0 0,-2 0 0 16,1 0 0-16,-5 0 1 15,-2 0-1-15,-4 0 0 16,-2 0 0-16,2 0 0 15,-3 0 0-15,-2 0 0 16,-2 0 0-16,0 0 0 16,-3 0 0-16,0 0 0 15,1 0 0-15,-1 0 0 16,0 0 0-16,2 0 0 16,0 0 0-16,-2 0 0 15,-1 0 0-15,1 0 0 16,0 0 0-16,1 0 0 15,2 0 0-15,-3 0 0 16,3 0 0-16,-1 0 0 0,2 0 0 16,-4 0 0-16,0 0 0 15,1 0 0 1,-1 0 0-16,2 0 0 0,2 0 0 16,-2 0 0-16,3 0 0 15,0 0 0-15,-2 0 0 16,-1 0 0-16,-1 0 0 15,-1 0 0-15,-2 0 0 16,-2 0 0-16,0 0 0 16,0 0 0-16,0 0 0 15,0 0 0-15,0 0 0 16,0 0 0-16,0 0 0 16,0 0 0-16,0 0 0 15,0 0 0-15,0 0 0 0,0 0-1 16,0 0 0-16,0 0 0 15,0 0-1-15,0 0-7 16,0-9-6-16,0 0-22 16,-8 0-61-16</inkml:trace>
  <inkml:trace contextRef="#ctx0" brushRef="#br1" timeOffset="191671.8833">25262 13864 3868 0,'0'0'89'16,"0"0"-51"-16,0 0-16 16,0 0-6-16,0-4 0 15,0 4-4-15,0 0-5 16,0 0-3-16,0 0-2 16,7 0 0-16,9 0-1 15,5 0 0-15,2 4 0 16,2 4 0-16,2 0-1 0,-4 0 1 15,4 2-1-15,0-2 1 16,2 2-1-16,0 0 0 16,-2-2 0-16,-2 2 1 15,-1-4-1-15,0 2 0 16,1-4 0-16,-3 2 0 16,-1-3 0-16,-2 1 0 15,-3-3 0-15,-5 2 0 16,-5-2 0-16,0-1 0 15,-6 2 0-15,0 0 0 16,0 3-1-16,0-2 1 16,0 4 0-16,0 2 1 0,-12 4-1 15,-3-1 0-15,-8 2 0 16,-1 1 0-16,-8 3 0 16,-3 3 0-16,-3-2 0 15,-2 2 0-15,-2 1 0 16,2 0 0-16,-1 0 0 15,1 0 0-15,5-2 0 16,3-2 0-16,8-4 0 16,6-4 0-16,5-4 0 15,4-2 0-15,5-1 0 16,-2-3 0-16,2 0 0 16,0 0-1-16,-5 0-4 15,5-13-17-15,-1-3-370 0</inkml:trace>
  <inkml:trace contextRef="#ctx0" brushRef="#br1" timeOffset="193181.7406">20409 11057 3788 0,'0'-5'132'0,"0"1"-82"15,0 3-25-15,0-3 1 16,0 0-9-16,0 2-4 16,0 0-3-16,0-1-3 15,0 3-3-15,0 0-2 16,0 0-1-16,0 7-1 16,-4 13 0-16,-12 10 0 15,-1 6-1-15,-4 4 1 16,4 2 0-16,1 0 0 15,3-2 0-15,-1-4 0 16,5-6 0-16,1-6 0 16,0-7 0-16,4-6 0 15,2-6 0-15,2-5 1 16,0 0 2-16,0 0 1 0,2-8-2 16,12-13-2-16,3-2 1 15,4-7-1-15,-1-7 0 16,-1-3 0-16,4-2 0 15,-3-1 0-15,2-3 0 16,-2 2 0-16,3 3 0 16,-4 7 0-16,2 3 0 15,-5 7 0-15,-5 8 0 16,-3 5 0-16,-4 4 0 16,-1 3 0-16,-3 4 1 15,0 0-1-15,2 0 1 16,-2 0-1-16,3 0-1 15,3 0 1-15,3 7 0 16,0 4 0-16,5 7 0 16,-1 0 0-16,3 4 0 0,-1 0 0 15,1 0 0-15,-1 3 0 16,-1-4 0-16,1 2 0 16,-3-3 0-16,-2 0 0 15,1-2 0-15,-1-2 0 16,-1-4 0-16,-1-3 0 15,-4 0 0-15,2-5 0 16,-4 0 0-16,0 0 0 16,0-2 0-16,-2 0 0 15,0 0 0-15,2 0 1 16,-2 1-1-16,0-3 0 16,3 3 0-16,-3-3 0 15,0 0 0-15,0 0 0 16,0 0 0-16,0 0 0 0,0 0 1 15,0 0-1-15,0 0 1 16,0 0-1-16,0 0 0 16,0 0 0-16,0 0 0 15,0 0 0-15,0 0 0 16,0 0 0-16,0 0 0 16,0 0 0-16,0 0-2 15,0 0-3-15,0 0-22 16,-3 0-150-16</inkml:trace>
  <inkml:trace contextRef="#ctx0" brushRef="#br1" timeOffset="198529.1382">21243 13467 3897 0,'0'0'95'15,"0"0"-61"-15,0 0-12 0,0 0-11 16,0 0-3-16,0 0-4 15,0 0 0 1,0 0 0-16,0 0-2 0,0 0-1 16,0 0 1-16,0 0-1 15,0 0 0-15,0 0 0 16,0 0-1-16,0 0 1 16,0 0-1-16,0 0 0 15,0 0 0-15,0 0 1 16,0 0-1-16,-3 0 1 15,-1 0-1-15,2-5 0 16,-2 0 0-16,1-2 0 16,1 2 0-16,-2-3 0 0,2 1 0 15,0-5 0-15,0 1 1 16,-2-4-1 0,4 4 0-16,0-1 0 0,0 0 0 15,0 1 0-15,0-1 0 16,0 3 0-16,0 0 0 15,0 0 0-15,0 0 0 16,0 2 0-16,0-1 0 16,0-3 0-16,0 2 0 15,6-5 0-15,0 2 0 16,1-3 0-16,-1 3 0 16,1 0 0-16,-2 5 0 15,1-4 0-15,-1 3 0 16,-1 2 0-16,2-1 0 0,0 0 0 15,0 2 0-15,3-4 0 16,-1 1 0-16,2 0 0 16,1 0 0-16,0 0 0 15,0 0 0-15,-2 2 0 16,0 1 0-16,0-2 0 16,2 2 0-16,2 2 0 15,3-1 0-15,-1 0 0 16,3 0 0-16,1-1 0 15,-2 0 0-15,3 1 0 16,-2 1 0-16,0-2 0 16,-2 3 0-16,-3 0 0 15,2 0 0-15,-1-1 0 16,1 0 0-16,-1 1 0 16,-1-2 0-16,1 1 0 0,-1 2 0 15,1-1 0-15,1 0 0 16,1-1 0-16,-1 0 0 15,1 1 0-15,-3 0 0 16,3 0 0-16,-3-1 0 16,3 2 0-16,1-1 0 15,-1 0 0-15,2 0 0 16,-2 2 0-16,-1-2 0 16,1 2 0-16,-1 0 0 15,-1 0 0-15,1 0 0 16,-1 0 0-16,-1 0 0 15,3 0 0-15,-1 0 0 0,1 0 0 16,1 0 0 0,2 0 0-16,-2 0 0 0,-1 0 0 15,2 0 0-15,-5 2 0 16,3 0 0-16,-5 0 0 16,2 0 0-16,-3-1 0 15,0 2 0-15,-3-1 0 16,1 2 0-16,4-2 0 15,-1-1 0-15,5 2 0 16,1-3 0-16,4 0 0 16,1 0 0-16,3 0 0 0,-3 0 0 15,-2 0 0 1,-5 0 0-16,-1 0 0 0,-3 0 0 16,-2 0 0-16,0-4 0 15,0 2 0 1,-1-4 0-16,4 2 0 0,1-2 0 15,3 0 0-15,-3 2 0 16,1 0 0-16,-1 2 0 16,-2-1 0-16,-2 3 0 15,0 0 0-15,-1-3 0 16,2 1 0-16,-1 0 0 16,-1 0 0-16,6-4 0 15,-1 0 0-15,1 0 0 16,1-2 0-16,-2 2 0 15,3-2 0-15,-3-2 0 16,-1 2 0-16,1-3 0 0,-1-1 0 16,-2 0 0-16,1 1 0 15,1 0 0-15,-3 1 0 16,-1 3 0-16,0-4 0 16,-2 3 0-16,1 1 0 15,-1-1 0-15,1-1 0 16,0 3 0-16,-3 0 0 15,3 1 0-15,-1-2 0 16,4 2 0-16,-1-6 0 16,-1 3 0-16,1 2 0 15,0-1 0-15,-4 4 0 16,1-1 0-16,-1 2 0 16,-1 0 0-16,0-1 0 0,1 0 0 15,0 1 0 1,-1-2 0-16,3 1 0 0,-1-4 0 15,1 1 0-15,-2 2 0 16,-1 1 0-16,-2 0 0 16,0 1 0-16,-2 2 0 15,0 0 0-15,0 0 0 16,0 0 0-16,0 0 0 16,0 0 0-16,0 0 0 15,0 0 0-15,0-2 0 16,3-3 1-16,1 0-1 15,-2-1 0-15,0-2 0 16,0 1 0-16,2 2 0 0,-4 1 0 16,0 2 0-1,0 0 0-15,0 2 0 0,0 0 0 16,0 0 0-16,0 0 0 16,-12 0 0-16,1 0 0 15,-5 4 0-15,1 8-1 16,1 0 1-16,3 4 0 15,2-2 0-15,2 2 0 16,3-2 0-16,2 0 0 16,2 1-1-16,0-6 1 15,0 1 0-15,2-2 0 16,7-4 0-16,2 0 0 16,2-4 0-16,-1 0 0 0,1 0 0 15,-2 0 0 1,0-2 0-16,0-7 0 0,1-3 0 15,-4 0 0 1,1-3 0-16,1-1 0 0,-4 1 0 16,-2 2 0-16,-1 1 0 15,-3 0 0-15,0 3 0 16,0-3 0-16,0 4 0 16,0 1 0-16,-5-1 0 15,-3 2 0-15,-2 2 0 16,1 0 0-16,-1 4 0 15,-4 0 0-15,1 0 0 0,-1 0 0 16,1 0-1 0,1 5 1-16,4 4 0 15,1-3-1-15,5 2 1 0,0-2 0 16,2 0-1-16,0 3 1 16,0-4 0-16,0 4 0 15,11-4 0-15,2 2 0 16,0-7 0-16,1 3 0 15,-3-3 0-15,-2 0 0 16,3 0 0-16,-4 0 0 16,3-3 0-16,-1-9 0 15,0-2 0-15,-3-1 1 16,-1-2-1-16,-1 4 0 16,-5 0 1-16,0-2-1 15,0 5 0-15,0 0 0 0,0 4 1 16,-3 3-1-16,-7 1 0 15,-3 2 0-15,-3 0-1 16,3 0 1-16,1 7 0 16,3 0 0-16,3 2 0 15,1-3 0-15,5-1-1 16,0 2 0-16,0-2-4 16,0-5-35-16</inkml:trace>
  <inkml:trace contextRef="#ctx0" brushRef="#br1" timeOffset="199999.5529">23044 11536 3494 0,'0'-2'389'0,"0"-2"-324"16,0 3-38 0,0-6-4-16,0 3-8 0,0 0-5 15,-6 0 2-15,-4 0-2 16,4 2-3-16,-3 0-5 15,3 2 0-15,-6 0-1 16,3 0-1-16,-1 0 0 16,0 0 0-16,1 0 0 15,1 2 0-15,-2 4 0 16,4-2 1-16,-3 0-1 16,2 1 1-16,2 1 0 15,1-1 0-15,2 1-1 0,2 4 0 16,0 0 1-1,0 5-1-15,0 0 1 0,0 3-1 16,0 0 0 0,0 3 1-16,0-1-1 0,2-1 0 15,0 0 0 1,-2-3 0-16,2-4 0 0,-2-1 0 16,3-2 1-16,-1-1-1 15,3-2 0-15,-3 0 0 16,4-4 2-16,1 2 0 15,3 0 0-15,-2-2 0 16,3 0-1-16,3 0 1 16,1-2-1-16,1 0 0 0,1 0 0 15,2 0 0 1,-2 0-1-16,1 0 0 0,-5-9 0 16,1 2 1-16,-1-3 0 15,-1-5-1-15,-4 2 1 16,1-4 0-16,0 2-1 15,-4-4 1-15,-1-1-1 16,-2 3 0-16,-2-6 1 16,0 3-1-16,0 0 1 15,0 0-1-15,0 2 0 16,0 2 0-16,0 3 0 16,0 2 0-16,-8 2 0 15,-6 4 0-15,-1 1 0 16,-1 1 0-16,0 3-1 15,5 0-1-15,2 0 0 0,3 0-1 16,1 0-4-16,3 3 1 16,2 3-8-16,0-3-28 15,9 0-239-15</inkml:trace>
  <inkml:trace contextRef="#ctx0" brushRef="#br1" timeOffset="201664.2013">23273 11546 3644 0,'0'0'215'0,"0"0"-134"16,0 0-43-16,0 0-13 16,0 0-12-16,0 0-1 15,0 0-2-15,-2 0 2 16,0-3-7-16,-2-2 0 15,2-1-1-15,-1 0-2 16,3-2 2-16,0 1-2 0,0 0 2 16,0 0-1-16,0 2-2 15,0 1 0-15,0-2 0 16,0 0-1-16,0 1 1 16,0-2-1-16,0 1 1 15,0-1-1-15,0 2 1 16,0 1 0-16,0-1-1 15,0 2 1-15,5-1-1 16,1 1 0-16,1-1 0 16,5 0 0-16,-2 1 0 15,2-1 0-15,-1-1 0 16,-3 3 0-16,4-2 0 16,-1 3 0-16,2-3 0 0,5 0 0 15,0 2 0-15,4-2 0 16,-2-1 0-16,3 3 0 15,-4 2 0-15,2-1 0 16,-1 1 0-16,0-2 0 16,0-1 0-16,-2 2 0 15,2-2 0-15,0 2 0 16,0-2 0-16,-2 2 0 16,0 1 0-16,-1 0 0 15,-1-3 0-15,-1 3 0 16,1-1 0-16,2-1 0 15,0-1 0-15,0 2 0 16,-1-2 0-16,4-1 0 0,-4 0 0 16,3 3 0-1,1-4 0-15,-2 3 0 0,0 0 1 16,-1 1-1-16,-3 1 0 16,1 0 0-16,-3-2 0 15,3 2 0-15,-1 0 0 16,1-2 0-16,-1-1 0 15,3 1 0-15,-2 2 0 16,0-2 0-16,-1 0 0 16,1 1 0-16,-3-2 0 15,5-1 0-15,-1 3 0 16,4-5 0-16,1 2 0 16,1 0 0-16,-2 0 0 15,0-1 0-15,-1-1 0 16,0 2 0-16,-2-1 0 15,2-4 0-15,-3 1 0 0,2 0 0 16,0-1 0-16,-3-3 0 16,1 3 0-16,0-3 0 15,-2 0 0-15,1 1 0 16,-3 0 0-16,1 1 0 16,-2 0 1-16,0 1-1 15,1-4 0-15,1 3 0 16,-1-2 0-16,-2 1 0 15,3-4 0-15,-3 3 0 16,0-5 0-16,0 4 0 16,0-3 0-16,3-1 0 15,-1 1 0-15,3-2 0 0,-1 3 0 16,3-2 0-16,-3 3 0 16,1 0 0-16,-3 2 0 15,1 0 0-15,1 1 0 16,-1-1 0-16,-1 1 0 15,1-1 0-15,-1 0 0 16,0 0 0-16,3-1 0 16,-3 1 0-16,3-3 0 15,1 4 1-15,-1-4-1 16,0 3 0-16,0-2 0 16,0 0 0-16,-3 2 0 15,0-2 0-15,-2 0 0 16,0 2 0-16,0-3 0 15,-1 1 0-15,0 2 0 0,-1 1 0 16,1 2 0-16,0 0 0 16,-1 1 0-16,1 1 0 15,-2 0 0-15,3 0 0 16,1 1 0-16,1 1 0 16,-2-3 0-16,2 1 0 15,0-1 0-15,1-2 0 16,1 3 0-16,1-1 0 15,0-1 0-15,2 1 0 16,-3-1 0-16,1 4 0 16,0-1 0-16,-1 0 0 15,1 2 0-15,-1 0 0 0,-2 0 0 16,1 1 0-16,-3 0 0 16,1-1 0-16,-1 2 1 15,-1-1-1-15,0 1 0 16,-4 2 0-16,-1 0 0 15,-1 0 0-15,-4 0 0 16,2 0 0-16,-2-3 0 16,0 3 0-16,2 0 0 15,1-2 0-15,0 2 0 16,-3 0 0-16,0 0-2 16,0 0-4-16,0-2-22 15,-6-3-185-15</inkml:trace>
  <inkml:trace contextRef="#ctx0" brushRef="#br1" timeOffset="202843.6039">25775 13052 1684 0,'2'0'2178'0,"-2"0"-2087"16,0 0-49-16,2 0-6 16,-2 0-13-16,0 0-9 15,0 0-6-15,0 0-3 16,0 0-3-16,3 0 0 16,1 0-2-16,5 0 1 15,7 3-1-15,1 8 1 16,5 5-1-16,1 0 0 0,0 7 0 15,-4 1 0-15,-1 2 0 16,-3 3 0-16,-1 3 0 16,-1-1 0-16,1-1 0 15,-1-4 0-15,1-2 0 16,-3-2 0-16,2-3 0 16,-2 1 0-16,-4-6 0 15,-1 1 0-15,-1-3 0 16,-3-2-2-16,-2-3 0 15,0-4-3-15,0-3-5 16,0 0-9-16,-2-15-98 0</inkml:trace>
  <inkml:trace contextRef="#ctx0" brushRef="#br1" timeOffset="203082.7318">26141 12958 3852 0,'0'-2'181'16,"0"2"-159"-16,-10 0-15 16,-9 0 1-16,-10 15 0 15,-7 16-4-15,-9 10-3 16,-7 8 1-16,2 7-2 16,-6 4 1-16,2 0-1 0,8 1 0 15,3-7 0-15,14-12-1 16,14-17-5-16,5-13-25 15,10-12-332-15</inkml:trace>
  <inkml:trace contextRef="#ctx0" brushRef="#br1" timeOffset="204392.8228">20719 10231 3832 0,'0'-14'125'16,"0"-3"-65"-16,0-1-32 16,0 0-11-16,0 3-5 15,0 2-6-15,0 4-3 16,0 4-1-16,0 3 0 15,0 2-2-15,0 0 0 16,0 0 0-16,0 0 0 16,0 15 0-16,0 6 0 15,0 9 0-15,4 6 0 16,8 3 0-16,1 2 0 0,3-4 0 16,1-4 0-16,6-10 0 15,2-7 0-15,6-9 0 16,4-7 1-16,1 0-1 15,-1 0 0-15,-4-19 0 16,-4-8 0-16,-4-5 0 16,-7-6 0-16,-5-3 0 15,-5 1 0-15,-2-3 0 16,-1 7 0-16,-3 2 0 16,2 8 0-16,-2 6 0 15,0 10 0-15,2 8 0 16,1 2 0-16,-1 6 0 15,5 18-1-15,-1 9 1 16,7 6 0-16,3 9 0 0,5 3 0 16,5 3-1-16,8-2 1 15,1-4 0-15,3-2 0 16,0-4 0-16,-7-1 0 16,-4-6 0-16,-7-3-1 15,-11-2 1-15,-9-4 0 16,0-1 0-16,-29-6 0 15,-20 4 0-15,-18-5 1 16,-13 0 0-16,-5-4-1 16,0-2 0-16,10-2 0 15,10-1 0-15,9-2-1 0,16-1-5 16,18-2-59-16</inkml:trace>
  <inkml:trace contextRef="#ctx0" brushRef="#br1" timeOffset="206192.1909">20064 15304 3786 0,'-2'0'98'15,"-1"-2"-67"-15,-1-2-10 16,-3 0-2-16,3 0 2 15,-1 2 8-15,1 0-13 16,4 0-4-16,0 2-6 0,0-5 0 16,0 5 1-16,0 0-1 15,0 0 0 1,0 0-2-16,0-3-2 0,0 3 1 16,0 0-1-16,0 0-1 15,0 0 0-15,0 0 0 16,0 0-1-16,0 0 0 15,0 0 0-15,11 0 0 16,2 0 0-16,5 0 0 16,0 0 0-16,2 0 0 15,0 0 0-15,-2 0 1 16,2 0 0-16,0 0-1 16,-3 0 0-16,2 0 0 15,-3 0 0-15,-1 0 0 16,1 0 0-16,1 0 0 0,1 0 0 15,2 0 0 1,2 0 0-16,1 0 1 0,-3 0-1 16,2 0 0-16,-2 0 0 15,1 0 0-15,-2 0 0 16,4 0 0-16,-1 0 0 16,-2 0 0-16,0 3 1 15,-2 2-1-15,-5-1 0 16,-4-1 0-16,-2 0 0 15,0 1 0-15,-5-4 0 16,0 0 0-16,0 0 0 16,0 0 0-16,3 0 0 0,-1 0 0 15,1 0 0-15,2 0 0 16,-5 0 0-16,2 0 0 16,-4 0 0-16,2 0 0 15,-2 0-2-15,0 0-4 16,0 0-8-16,-4-10-189 0</inkml:trace>
  <inkml:trace contextRef="#ctx0" brushRef="#br1" timeOffset="206592.5177">20336 15051 3991 0,'0'0'41'15,"0"0"-36"-15,0 15-4 16,0 2 0-16,11 5 5 15,7 5 3-15,2 9-5 16,0 4 0-16,0 6-2 16,-5 4 0-16,-6 3-1 15,-1-2 0-15,-4-1-1 16,-2-9 0-16,-2-6 0 16,2-7 0-16,3-6 0 0,-1-8 0 15,0-1 0-15,4-5 0 16,-4-7 0-16,2-1-4 15,5 0-3-15,1 0-10 16,-3-5-70-16</inkml:trace>
  <inkml:trace contextRef="#ctx0" brushRef="#br1" timeOffset="207393.2613">21011 14861 3844 0,'0'4'82'0,"0"6"-64"16,3 2 5-16,-1 5 3 15,2 9-6-15,2 6-7 16,2 5-6-16,1 7-4 16,-3 0 0-16,0-4 0 15,-1 5 0-15,0 1 0 16,-3-2 2-16,0-2-4 16,3-2 1-16,1-1-1 15,3-7-1-15,-2-6 0 16,0-5 0-16,-1-7 1 15,-4-6-1-15,-2-2 0 16,3-2 0-16,-3-4 0 0,0 0 1 16,0 0 1-16,2-6-1 15,4-9-1-15,4-8 0 16,1-3 0-16,5-6 0 16,-1 0 0-16,1-3 0 15,-1 8 0-15,-3 1 1 16,-2 6 0-16,-1 8 2 15,3 2 0-15,-1 6-2 16,2-1-1-16,1 5 1 16,1 0-1-16,1 0 1 15,-1 7-1-15,-1 9 0 16,-6 6 0-16,1 0 0 16,-4 2 1-16,0 1 0 15,-3-2-1-15,0 0 1 16,0-4 0-16,-2 1 0 0,2-6 0 15,0-4-1-15,1 2 0 16,-1-8 0-16,0 2 0 16,0-1 0-16,-2-5-1 15,2 0-2-15,3 0-3 16,0 0-8-16,1 0-42 0</inkml:trace>
  <inkml:trace contextRef="#ctx0" brushRef="#br1" timeOffset="218800.8955">21680 15360 3743 0,'0'0'171'0,"0"0"-123"16,0-3-22-16,0 3 3 16,0 0-4-16,0 0-10 15,0 0-5-15,0 0-5 16,0 0 0-16,0 0-2 16,0 0-2-16,0 0 0 15,0 0 0-15,0 0 0 16,0 0-1-16,4 0 0 0,5 0 0 15,5 0 0 1,3 0 0-16,6 0 0 0,1 0 0 16,1 0 0-16,4 0 0 15,0 0 0-15,2 0 0 16,1-11 0-16,1 2 0 16,-2-3 0-16,-2 3 0 15,-7-5 0-15,-2 2 0 16,-4 1 0-16,-7-2 0 15,-5 1 0-15,-4 2 0 16,0 2 0-16,-4 0 0 16,-17 1 0-16,-5 4 0 15,-8-3 0-15,-3 6 0 0,1 0 0 16,-2 1 0-16,5 14 0 16,1 1 0-16,4 2 0 15,3 4 0-15,5-1 0 16,5 4 0-16,5-4 0 15,6 6 0-15,4-10 0 16,0 3 0-16,8-5 0 16,13-1 0-16,3-4 0 15,3-2 0-15,-2-2 0 16,-1-1-1-16,-4-2 0 16,1-3-3-16,2 0-3 15,-2 0-9-15,-3 0-54 0</inkml:trace>
  <inkml:trace contextRef="#ctx0" brushRef="#br1" timeOffset="219192.9079">22088 15378 3967 0,'0'0'53'16,"0"0"-42"-16,0 0-9 16,0 0-2-16,0 8 2 15,0 6 8-15,0 1-3 16,0 2-4-16,2 1 0 0,0 0-1 16,1-2 0-16,-1-1-1 15,0-7-1-15,1-3 1 16,-3-5 0-16,2 0 2 15,0 0 3-15,2 0 0 16,0-13-5-16,1-4 0 16,-1-3-1-16,1-1 0 15,0-2 0-15,1-3 0 16,3 3 0-16,3 0-1 16,3 5 0-16,3 6-2 15,1 1-3-15,12 10-7 16,-4 1-46-16,-2 0-485 0</inkml:trace>
  <inkml:trace contextRef="#ctx0" brushRef="#br1" timeOffset="219578.2095">22444 15429 3585 0,'7'0'350'0,"9"0"-321"16,9 0-7-16,10 0 9 15,7-7-10-15,3-6-7 16,2 4-8-16,-4-5-2 16,-10 2-1-16,-9 1-1 15,-6 5 0-15,-10-9 0 16,-3 5 1-16,-5 3 1 16,0-2-2-16,0 1-2 15,-11 4 0-15,-9 4 0 16,-6 0 0-16,-5 0 0 0,2 0 0 15,2 12 0-15,2 0 0 16,5 4 0-16,4 2 0 16,3 3 0-16,6-4 0 15,5 1-1-15,2 0 1 16,0 0 0-16,2-4 0 16,16 2 0-16,2-1 0 15,7-7 0-15,2 1-2 16,4-5 0-16,21-4-3 15,-12 0-12-15,-2 0-103 0</inkml:trace>
  <inkml:trace contextRef="#ctx0" brushRef="#br1" timeOffset="219979.5754">23508 15325 4017 0,'0'3'32'15,"0"3"-26"-15,0 2-5 16,0 7-1-16,0 2 1 16,0-1 1-16,4 3-1 15,3 1 0-15,0-3-1 16,-1-1 0-16,1-5 0 15,-3-4-1-15,1 0-2 16,-5-7-12-16,0 0-23 16,0 0-259-16</inkml:trace>
  <inkml:trace contextRef="#ctx0" brushRef="#br1" timeOffset="220159.4742">23425 15248 3944 0,'14'0'60'16,"3"0"-46"-16,10 0 0 15,4 0-6-15,5 4-4 16,0 7-4-16,8 5 0 16,-8-5-29-16,-7 1-204 0</inkml:trace>
  <inkml:trace contextRef="#ctx0" brushRef="#br1" timeOffset="220607.9049">23940 15304 3930 0,'0'0'75'16,"0"0"-52"-16,0 0-18 15,-4 0-4-15,-9 0 1 16,-1 0 1-16,1 0-1 16,-1 4-1-16,1 4-1 0,-1 1 1 15,3 3-1 1,5-3 0-16,-1 2 0 0,5-5 0 16,0 5 0-16,2-2 0 15,0 0-1-15,0 1-1 16,11 3 0-16,4-6 1 15,5 1 1-15,1 3 0 16,-2 2 0-16,2-5 0 16,-1 3 0-16,-5-2 0 15,-1-1 2-15,-5 2 1 16,-7-3-1-16,-2 2-1 16,0-3 2-16,-15 1 2 15,-10 2-2-15,-6-7 0 0,-3 3-2 16,3-3 0-1,2-1-1-15,7-1 0 0,3 0 0 16,11 0-4-16,3-5-11 16,5-4-36-16</inkml:trace>
  <inkml:trace contextRef="#ctx0" brushRef="#br1" timeOffset="222627.8944">24727 15330 3682 0,'0'-5'164'0,"0"5"-109"16,0-5-14-16,0 1-2 16,0-1-7-16,0-1-4 15,0 5-14-15,0-1-4 16,0 2-2-16,0 0-3 16,0 0-2-16,0 0-2 0,4 0-1 15,-2 3 0-15,4 17 0 16,-4 5 0-16,-2 8 0 15,0 6 0-15,0 1 0 16,0 2 0-16,0 1 0 16,0-10 1-16,2-2-1 15,-2-17 0-15,2-2 0 16,-2-12 0-16,0 0 0 16,0 0 2-16,0-18 0 15,0-8-2-15,2-6 1 16,3-9-1-16,1 1 0 15,6-4 0-15,-1 3 0 16,4 3 0-16,3 1 0 16,0 3-1-16,-3 10 1 15,1 6 0-15,0 6 0 0,-3 6 0 16,3 6 0-16,-3 0-1 16,0 0 1-16,0 14 0 15,-1 8 0-15,-3 0 0 16,-5 5 0-16,-2-1 0 15,-2 3 0-15,0 0-1 16,0 2 1-16,0-3 0 16,0-2-2-16,0-2-4 15,2-8-14-15,12-10-119 0</inkml:trace>
  <inkml:trace contextRef="#ctx0" brushRef="#br1" timeOffset="223055.0339">25254 15291 3786 0,'-3'0'201'0,"0"0"-180"16,-1 0-17-16,2 7 3 15,-2 11 8-15,1 3-3 16,3 8-6-16,0 5-4 15,0-5 1-15,0 0-2 0,0-5 0 16,7-4 1 0,7-6 0-16,5-8 4 0,8-6 0 15,2 0-1-15,4 0-3 16,1-14-1-16,-3-6 0 16,0-2 0-1,-6-3 0-15,-5-1 0 0,-5-6-1 16,-7 6 1-16,-8-6-1 15,0 1 0-15,-14 4 0 16,-11 4 0-16,0 7 0 16,2 1 0-16,2 7 0 15,1 3 0-15,3 5 0 16,1 0-1-16,1 0 0 16,3 0-1-16,1 8-1 15,0 10-5-15,2-4-6 16,4-2-59-16</inkml:trace>
  <inkml:trace contextRef="#ctx0" brushRef="#br1" timeOffset="226203.4988">22304 16152 3972 0,'0'0'58'15,"0"0"-46"-15,0 0-8 16,0 0 0-16,0 2-1 15,0 16 2-15,0 10 1 16,0 9-1-16,0 7-3 16,-7 5 0-16,-4 9-1 15,-5 4 0-15,1 1 0 0,-1-10 0 16,3-4-1-16,1-13 0 16,6-10 0-16,2-12 0 15,2-6-2-15,2-3-2 16,2-5-4-16,16 0-11 15,-1-13-80-15</inkml:trace>
  <inkml:trace contextRef="#ctx0" brushRef="#br1" timeOffset="226394.1878">22503 16415 3797 0,'0'0'216'16,"0"0"-197"-16,0 12-15 0,-3 10-3 15,-5 10 5 1,-4 0-3-16,3 9-1 0,3-9-1 16,2 1-1-16,-2-7 0 15,4-8-10-15,2-4-23 16,0-9-115-16</inkml:trace>
  <inkml:trace contextRef="#ctx0" brushRef="#br1" timeOffset="226560.2476">22521 16266 3987 0,'8'0'37'0,"3"0"-28"15,5 0-9-15,9 18-5 16,-6 0-19-16,2-4-55 0</inkml:trace>
  <inkml:trace contextRef="#ctx0" brushRef="#br1" timeOffset="227115.8335">22698 16598 3822 0,'-6'9'64'0,"-3"8"-20"15,1-8-23-15,-2 3-6 0,6-1-1 16,4-11-2-16,0 0 1 16,0 0 3-16,0 0 5 15,0 0-13 1,4-19-6-16,3 1-2 0,2-8 1 16,0-1-1-16,1 1 0 15,4-6 0-15,1 11 0 16,2 7 0-16,-5 3 0 15,2 11 0-15,-5 0 0 16,0 0 0-16,-2 19 0 16,-3 3 1-16,-4 4 0 15,0 2 0-15,0-2 0 16,0-4 0-16,0-8 0 0,0-6 0 16,0-2 0-1,0-6 4-15,0 0 2 0,3 0-2 16,5-14-4-16,6-4-1 15,3-4-3-15,6-8-1 16,-1 6 1-16,-2-2-1 16,0 4-2-16,-5 4 3 15,-3 4 3-15,-5 10 0 16,-3 4-1-16,-2 0 1 16,2 4 1-16,2 13 2 15,-4 8 2-15,2 5-3 16,-2-4 0-16,0 2-1 15,1-6-1-15,-1 0 0 16,0-8 0-16,0-2 0 16,5-8-6-16,0-2-11 15,0-2-55-15</inkml:trace>
  <inkml:trace contextRef="#ctx0" brushRef="#br1" timeOffset="227320.8694">23109 16531 3930 0,'4'0'43'0,"1"4"-36"16,-1 8 10-16,3 7-5 15,-2-2 0-15,-3 1-3 16,-2 0-5-16,2 0-2 16,-2-4-1-16,0-2 0 15,0-2-1-15,0-6-2 16,0-4-16-16,-2 0-39 0</inkml:trace>
  <inkml:trace contextRef="#ctx0" brushRef="#br1" timeOffset="227494.1173">23180 16258 3957 0,'0'0'67'15,"2"0"-49"-15,-2 0-13 16,2 0-5-16,0 0 0 0,14 0-4 16,-3 4-9-1,3 0-39-15</inkml:trace>
  <inkml:trace contextRef="#ctx0" brushRef="#br1" timeOffset="227745.688">23499 16013 3903 0,'0'0'115'0,"0"3"-104"15,0 15-11-15,0 10 9 16,-9 8 3-16,-2 8-3 16,2 8-3-16,3 8-1 0,-2 6-4 15,8 1 0 1,0-4-1-16,0-10 0 0,10-9 0 15,17-20 0-15,6-8-1 16,7-10-2-16,9-6-7 16,-11-7-24-16,-11-8-124 0</inkml:trace>
  <inkml:trace contextRef="#ctx0" brushRef="#br1" timeOffset="227907.5948">23387 16427 3928 0,'0'-4'90'0,"0"0"-71"16,0 0-6-16,21-7 0 15,12 4-5-15,9-7-5 0,10 0-1 16,10-9-2-16,-13 6-4 16,-13-1-35-16</inkml:trace>
  <inkml:trace contextRef="#ctx0" brushRef="#br1" timeOffset="228674.2574">23080 11979 3860 0,'0'0'148'15,"0"0"-132"-15,0 2-12 16,0 0-3-16,0 3-1 0,0 0 0 16,0 5-7-16,0-2-8 15,0-2-58-15</inkml:trace>
  <inkml:trace contextRef="#ctx0" brushRef="#br1" timeOffset="228891.1124">23120 12351 3827 0,'2'0'110'0,"-2"7"-56"15,2-1-26 1,0 2-8-16,-2 3-10 0,3 1-6 16,-1 3-4-16,1 4 0 15,-1 10-12-15,-2-4-5 16,0-2-44-16</inkml:trace>
  <inkml:trace contextRef="#ctx0" brushRef="#br1" timeOffset="229114.2751">23111 12846 3830 0,'0'5'109'0,"0"3"-69"15,0 5-19-15,0 1-12 16,0 4-5-16,0 3-2 0,0 4-2 15,0 1 1 1,0 4-1-16,0 19-10 0,0-10-35 16,0 0-155-16</inkml:trace>
  <inkml:trace contextRef="#ctx0" brushRef="#br1" timeOffset="229350.2456">23071 13349 3524 0,'-4'23'180'0,"-1"6"-81"15,0 3-36-15,-1 4-7 16,2-6-18-16,-3-4-11 15,2-2-1-15,3-4-8 16,2-2-2-16,0-1-4 16,0-2-6-16,0 2-2 15,0-3-2-15,0 4-1 0,0-2 1 16,0 1-2-16,0 3 0 16,0 5 0-16,0-1 1 15,0 2-1-15,0-2-1 16,0 0-1-16,0 0-1 15,0-2-4-15,7 6-8 16,0-5-30-16,-3-2-205 0</inkml:trace>
  <inkml:trace contextRef="#ctx0" brushRef="#br1" timeOffset="229872.2181">23059 14122 3833 0,'0'3'94'0,"0"1"-54"15,0 0-6-15,0 0-11 16,0 0-3-16,0 0-9 16,0 2-6-16,0 2-2 15,0-4-2-15,0-1 0 16,0 2-1-16,0-5 0 16,0 0 2-16,0 0 1 15,0 0 1-15,0 0-1 16,0 0-2-16,0 0-1 15,5-12 0-15,0-2 0 16,-3-6 0-16,0 0 0 16,-2-5 0-16,0 6 0 0,-6 3 0 15,-8 4 0 1,1 8-1-16,-3 4 0 0,3 0 1 16,-1 1-1-16,3 16 0 15,5 0 1-15,2 6 0 16,4-2 0-16,0 2 0 15,6-5 0-15,16-4 0 16,9-9 1-16,5-5-1 16,6 0 1-16,0-3-1 15,-3-15 1-15,-6 0-1 16,-8-3 1-16,-10 4 0 16,-9-3-1-16,-6-1 1 15,0 1-1-15,-8 3 0 16,-15 3 0-16,-6 5 0 15,-2 8 0-15,0 1 0 16,4 0-1-16,5 13-2 0,4 6-2 16,12 3-6-16,1-3-13 15,5-2-61-15</inkml:trace>
  <inkml:trace contextRef="#ctx0" brushRef="#br1" timeOffset="230772.369">23134 14592 3894 0,'4'-8'70'0,"2"-1"-50"16,1-8 5-16,2 0-2 16,0 0-7-16,-2-1-5 15,-3 0-1-15,-4 1-5 0,0 0 0 16,0 0-3 0,0 3-1-16,-9 4-1 0,-7 5 1 15,-1 2-1-15,-6 3 0 16,-1 0 0-16,0 10 0 15,-1 11 0-15,3-2-1 16,1 6 1-16,4 3 0 16,-1 0 0-16,7 6 0 15,1-8 0-15,6 2 0 16,4-7 0-16,0-4 0 16,20-7 0-16,9-10 0 15,7 0 0-15,4 0 0 16,3-18 0-16,-1 0 0 15,-2-4 1-15,-4 0-1 16,-7 0 0-16,-10-2 0 16,-5 2 0-16,-7 2 1 0,-5 4-1 15,-2 4 1-15,0 0-1 16,0 7 1-16,0 5 0 16,0 0-1-16,0 0-1 15,0 12 1-15,0 11 0 16,-4-1 0-16,-1-2 0 15,3-1 0-15,0 1 0 16,2-8 0-16,0-1 0 16,0-5 0-16,0 0-1 15,0 0 0-15,0-2-1 16,4-2-6-16,1-2-23 0,-3 0-228 0</inkml:trace>
  <inkml:trace contextRef="#ctx0" brushRef="#br1" timeOffset="232278.2491">24675 16513 3899 0,'4'0'108'16,"0"0"-94"-16,4 0 0 15,5 0-4-15,3-10 1 16,5-4-2-16,-2 2-3 16,0-6 1-16,-7 4-4 15,-4-4 0-15,-6 2-1 0,-2 2-1 16,0 0 0-16,-5 0-1 15,-10-2 0-15,-6 9 0 16,-3 4 0-16,-2 3 0 16,-5 0 0-16,-1 8 0 15,1 16 0-15,2 2 0 16,7 4-1-16,1 6 1 16,10 0 0-16,5-4 0 15,6-1 0-15,0-8-1 16,13-7 0-16,9-6 1 15,5-6 0-15,0-4 0 16,-1 0 0-16,1-4 0 16,-2-10 0-16,-3-8 0 0,-2 0 0 15,-2-4 0 1,-2 8 0-16,-5 0 0 0,-5 4 0 16,-2 6 0-16,-4 4 0 15,3 4 0-15,-1 0 0 16,-2 0 0-16,3 12 0 15,-1 6-1-15,-2 3 1 16,0-1 0-16,0 1-1 16,0-3 1-16,0-4-1 15,0-2-1-15,0-5-3 16,11-7-1-16,7 0-18 16,2 0-52-16</inkml:trace>
  <inkml:trace contextRef="#ctx0" brushRef="#br1" timeOffset="232560.8457">25280 16080 3754 0,'0'-2'284'0,"0"2"-263"15,0 0-17-15,0 0-3 16,-7 18 1-16,-2 14 2 15,1 5 0-15,-4 6-3 16,-1 7 0-16,-1 8 0 0,-1-4-1 16,1 3 1-16,6-7-1 15,5-10 0-15,3-8 0 16,0-10 0-16,25-7-1 16,6-8 0-16,7-7-2 15,9 0-8-15,-9-18-36 16,-11 0-159-16</inkml:trace>
  <inkml:trace contextRef="#ctx0" brushRef="#br1" timeOffset="232752.7341">25077 16392 3953 0,'0'0'58'16,"0"0"-43"-16,7 0-5 0,20 0 4 15,13-4-10-15,9 3-2 16,9-3-1-16,0-1-1 16,17 5 0-16,-17 0-15 15,-10 0-37-15</inkml:trace>
  <inkml:trace contextRef="#ctx0" brushRef="#br1" timeOffset="233700.7046">26292 16316 3824 0,'5'-5'93'16,"1"1"-47"-1,-2-1-6-15,1-4-11 0,0 0-10 16,-3 1-7-16,0-2-2 16,-2-2-6-16,0 2 0 15,0-4-2-15,0 7-1 16,0-5 1-16,0 5-2 15,-7-1 1-15,-6 3-1 16,-2 5 0-16,-6 0 0 16,-3 0 0-16,-1 0 0 15,0 13 0-15,2 1 0 16,2 0 0-16,5 4 0 0,1 2 0 16,1 0 0-16,5 1 0 15,1 0-1-15,1 3 1 16,3-2 0-16,1 1 0 15,3-1 0-15,0-4 0 16,0 0-1-16,7-4 1 16,8-2-1-16,6-6 1 15,1-2 0-15,4-4 0 16,1 0 0-16,-2 0 0 16,0-10 0-16,-5-8 0 15,-1 0 0-15,0-2 0 16,-2-5 0-16,1-1 1 15,-5-1-1-15,3 1 1 16,-3-9 0-16,-1 7-1 16,1-2 0-16,-4 6 0 0,0 7 0 15,-3 8 0-15,-3 1 1 16,-3 6-1-16,0 2 0 16,0 0 0-16,0 0-1 15,0 10 1-15,-7 12 0 16,-7 4 0-16,-1 6 0 15,-1 8 0-15,-1 1 0 16,3 3 0-16,5-4 0 16,7-5 0-16,2-2 0 15,0-11 0-15,16-4 0 16,8-6 0-16,7-10 1 16,8-2-1-16,0 0 0 15,1 0 0-15,-4-6 0 0,-2-2-1 16,-3-14-4-1,-7 8-21-15,-8-4-358 0</inkml:trace>
  <inkml:trace contextRef="#ctx0" brushRef="#br1" timeOffset="235557.4511">7841 14241 3843 0,'-42'-29'53'0,"-7"-4"-20"16,-3-5-20-16,0-7-3 16,0 1-8-16,8 3-2 15,-3 1-20-15,-7 1 1 16,-4 7 10-16,-9 6 7 16,-6 6 2-16,-20 3-1 15,14 5 1-15,17 1-68 0</inkml:trace>
  <inkml:trace contextRef="#ctx0" brushRef="#br1" timeOffset="259238.2487">14003 9191 3881 0,'0'-7'68'16,"0"-3"-23"-16,0-2-26 0,0 0-4 16,0 0-2-16,0 2-5 15,0 1-2-15,0 1 0 16,0 3-2-16,0 0-1 15,0 0 0-15,0 1 0 16,0-1 1-16,0 0-2 16,0 1 0-16,0-3-1 15,0 5 0-15,0-2 0 16,0 3 0-16,0 1 0 16,0 0-1-16,0 0 0 15,0 0 0-15,0 0 0 16,0 0 0-16,0 7 0 15,0 7 0-15,-2 5 0 0,-1 3 0 16,1 2 0-16,0 2 0 16,0 4 0-16,0-1 0 15,2 4 0-15,0 1 0 16,0 0 0-16,0 2 0 16,0-2 0-16,0 0 0 15,0 0 0-15,0 0 0 16,0 1 0-16,0-5 0 15,0 0 0-15,0-2 0 16,4-2 0-16,0-1 0 16,1-2 0-16,-3-2 0 15,2-4 0-15,-2 0 0 16,1-3-1-16,0-2 1 0,-3-2 0 16,0-3 0-16,0 1 0 15,0-1 1-15,0-2-2 16,0 2 2-1,0-4-2-15,0 4 1 0,0-3 0 16,0-1 0-16,0 1 0 16,0 1 0-16,0-1 0 15,0 0 0-15,0 0 0 16,0-3 0-16,0 4 0 16,0-3 0-16,0 0 0 15,0-2 0-15,0 3 1 16,0-3-1-16,0 0 0 15,0 0 0-15,0 0 0 0,-3 0 1 16,-2 0-1 0,1-12 0-16,-3-1 0 0,-1-1 1 15,-6-5-1-15,1 2 0 16,-7-3 0-16,-3-1 0 16,-1-1 0-16,-5-2 0 15,0 4 0-15,-2 1 0 16,0 0 0-16,4 3 0 15,2 2 0-15,3 5 0 16,4-3 0-16,5 5 0 16,2 1 0-16,4 2 0 15,0 0 0-15,3 2 0 16,1 0 0-16,3 2 0 16,-2-2 0-16,2 2 0 0,0 0 0 15,0 0 0-15,0 0 0 16,0 0 0-16,0 0 0 15,0 0 0-15,0 0 0 16,0 0 0-16,0 0 0 16,0 0 0-16,5 0 0 15,3 0 0-15,6 0 0 16,1 6 0-16,6 2 0 16,1-2 0-16,3-2 0 15,6-1 0-15,2 0 0 16,5-3 0-16,0 0 0 15,5 0 0-15,1 0 0 16,1 0 0-16,1 0 0 16,-1 0 0-16,-3 0 0 15,-2 0 0-15,-7 0 0 0,-1 0 0 16,-6 0 0-16,1 0 0 16,-2 0 0-16,-2 0 0 15,-6 0 0-15,-3 0 0 16,-6 0 0-16,1 0 0 15,-2 0 0-15,-2 0 0 16,-1 0 0-16,2 0 0 16,-3 0 0-16,1 0 0 15,-4 0 0-15,2 0 0 16,-2 0 0-16,0 0 0 16,0 0 0-16,0 0 0 0,0 0 0 15,0 0 1 1,0 0-1-16,0 0 0 0,0 0-1 15,0 0 1-15,-4 9 0 16,-11 5 0-16,-4 6 0 16,-5 1 0-16,-3 1 0 15,-2 0 0-15,-2 0 0 16,0-2 0-16,-3 3 0 16,1-3 0-16,2-1 0 15,2 0 0-15,4-2 0 16,3 0 1-16,2-3-1 15,0-2 0-15,4-2 0 0,0-2 0 16,6-3 0-16,-1 2 0 16,1-2 0-16,2-3 0 15,-1 3 0-15,-1-3 0 16,4 1 0-16,-3-1 0 16,5 1 0-16,0-1 0 15,-2 0 0-15,6-2 0 16,-2 0 0-16,2 0 0 15,0 2 0-15,0 0 0 16,0 2-1-16,10 13-2 16,7 0-4-16,3-3-33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7:45:41.22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1165 1105 3864 0,'-2'-8'88'0,"0"-2"-53"16,-1-1-13-16,-1-1-7 15,0 0-5-15,0 2 4 16,-1-2-4-16,0 2 0 16,5 3-4-16,0 0-1 15,0 2-4-15,0 0 1 16,0 3-1-16,0 2 0 15,0 0 0-15,0 0-1 16,0 0 1-16,0 0-1 16,0 0 0-16,0 0 0 15,0 0 0-15,0 7 0 16,-2 15 0-16,0 7-1 16,-3 14 1-16,3 10 0 0,2 8 0 15,0 5 0-15,0 3 0 16,0-4 0-16,0-2 0 15,9-12 0-15,3-8 0 16,-4-13 0-16,1-8 0 16,-2-6 0-16,0-2 0 15,-1-3 0-15,3 1 0 16,0-3 0-16,2-1 0 16,2 0 0-16,8-2 0 15,3-2 0-15,12-4 0 16,6 0 0-16,9 0 0 15,5-1 0-15,4-12 0 16,-2-1 0-16,-2 0-1 0,-5 0-1 16,-6 2-2-16,-3-4-6 15,-13 4-31 1,-15 0-194-16</inkml:trace>
  <inkml:trace contextRef="#ctx0" brushRef="#br0" timeOffset="233.8322">1397 1417 3650 0,'0'-3'362'0,"0"-2"-340"0,0 1-17 15,9-1-5 1,15-6 1-16,10-1-1 0,3-4 0 15,9 0 0-15,-2-2 0 16,1 1-1-16,1-14-15 16,-9 7-30-16,-16 0-701 15</inkml:trace>
  <inkml:trace contextRef="#ctx0" brushRef="#br0" timeOffset="448.8675">1279 896 3930 0,'0'-12'62'0,"4"-4"-49"0,19-1-9 16,8-6-3-16,4 1 1 16,8 6 0-16,-1 4-2 15,2 7 0-15,4 5-1 16,-4 3-7-16,19 27-17 15,-14-2-33-15,-4-2-586 0</inkml:trace>
  <inkml:trace contextRef="#ctx0" brushRef="#br0" timeOffset="807.2833">1999 1163 3905 0,'0'0'86'0,"2"1"-68"15,5 3-15-15,7 8-2 16,3 2 0-16,8 3 2 15,8 5 5-15,3 0 2 16,6 2-4-16,3 2 0 16,0-1-3-16,-5-1-2 15,-5-1 0-15,-4 0-1 0,-6 0 0 16,-3-2 0 0,-2 0 1-16,-2-2-1 0,-3-4-3 15,-3-6-8-15,-6-3-16 16,-3-6-79-16</inkml:trace>
  <inkml:trace contextRef="#ctx0" brushRef="#br0" timeOffset="1083.4455">2313 1121 3950 0,'0'-4'54'16,"0"4"-41"-16,0 0-10 15,0 0-3-15,0 0-2 0,2 12 2 16,3 4 0-16,2 7 1 16,0 3 3-1,-1 6 2-15,-2 1-1 0,1 6-3 16,-5 0 0-16,0 4-1 16,0 0 1-16,0-3-2 15,0-6 1-15,0-8-1 16,0-7-3-16,0-9 0 15,20-10-2-15,-2 0-17 16,2 0-144-16</inkml:trace>
  <inkml:trace contextRef="#ctx0" brushRef="#br0" timeOffset="1511.8525">2844 1252 3963 0,'0'-5'46'16,"0"-3"-36"-16,0-2-3 15,-7 0 4-15,-2 0-3 16,-4 0-2-16,-3 5-4 16,-1 5-2-16,-4 0 0 15,-3 0 0-15,-1 21 0 16,0 3 0-16,6 6 0 15,3 2-1-15,7 2 1 0,5-4 0 16,4-2-1-16,0-7 0 16,17-9 0-16,10-7 0 15,4-5 1-15,6 0 0 16,-6 0-2-16,-2-8 0 16,-8-6 0-16,-2-2 0 15,-9 3 1-15,0 1 1 16,-6 3 0-16,-4 8 5 15,3-1-3-15,-3 2-2 16,2 0-1-16,2 0 0 16,2 13 0-16,3 3 1 15,3 4 0-15,5 6-5 16,-1-4-23-16,-3-8-96 0</inkml:trace>
  <inkml:trace contextRef="#ctx0" brushRef="#br0" timeOffset="2132.6335">3121 1391 3912 0,'0'14'38'16,"2"4"-29"-16,-2 5-4 16,0-2 6-16,2 1-2 15,-2-5 2-15,2-3-2 0,-2-6-3 16,0-2-1-1,2-5-2-15,-2-1 7 0,0 0 4 16,4-3-1-16,1-15-11 16,4-8-1-16,0-4-1 15,0-2 0-15,2 1 0 16,-4 1 0-16,-1 9 0 16,1 2 0-16,-3 4 1 15,1 8-1-15,0 0 0 16,-1 2 0-16,3 1 0 15,-1 2 0-15,-2 1 1 16,2-2 0-16,-4 3 0 16,2 0-1-16,3 0 0 0,-1 12 0 15,4 5 0 1,-2 3 0-16,-1-1 0 0,1-3 0 16,0-4 0-1,-4-1 0-15,0-8 0 0,-1-3 0 16,1 0 2-16,2 0 2 15,4-10-2-15,1-10 0 16,2-6-2-16,3-2 0 16,-3 0 0-16,1 4 1 15,-1 2-2-15,-5 8 1 16,2 4 0-16,-4 6 0 16,1 4 0-16,5 0 0 15,-2 16 0-15,3 6-1 16,1 4 1-16,-3 3 0 15,-1-2 0-15,-2-1 0 16,-1-1 0-16,-1-6 0 16,-2-5 0-16,6-4 0 0,1-6-3 15,16-4-5-15,0-18-26 16,-3-6-194-16</inkml:trace>
  <inkml:trace contextRef="#ctx0" brushRef="#br0" timeOffset="2567.8634">3760 1194 3932 0,'2'0'68'16,"5"0"-57"-16,-1 12-8 15,6 8 9-15,-1 6-1 16,3 6 0-16,-3 3-4 16,-1 5-3-16,2 3 0 15,-3-1-2-15,-3-6-1 16,-1-5 0-16,1-7-1 0,-3-4 0 15,-1-11 1-15,0-4-1 16,-2-5 0-16,0 0 1 16,0-3 3-16,0-21-1 15,0-10-2-15,0-14-1 16,0-9 0-16,-2-2-1 16,2-6 0-16,0 5-1 15,0 5 1-15,2 12 1 16,7 7 0-16,0 11 0 15,0 9 0-15,2 11 0 16,0 5-1-16,5 0 1 0,-1 12-1 16,3 11 1-16,-5 8 0 15,-3 3 0-15,-10 2 0 16,0 2 0 0,0-2 0-16,-12-1 0 0,-3-6 0 15,-3-3 0-15,5-7 0 16,6-16-4-16,4-3-12 15,3 0-18-15</inkml:trace>
  <inkml:trace contextRef="#ctx0" brushRef="#br0" timeOffset="3078.868">4037 664 3962 0,'8'-5'48'15,"4"3"-34"-15,3 2-10 16,5 0-3-16,2 20 0 16,1 13 3-16,1 6 2 15,-1 10 3-15,-4 4-4 16,-3 5-3-16,-3-2-1 16,-1-1 0-16,-1-6-1 15,0-9 0-15,2-10 0 16,3-10-3-16,2-8-9 15,2-10-2-15,0-2-12 16,2-2-8-16,1-18 1 16,-6-4 19-16,3-6 14 15,-4-3 2-15,2-1 25 0,-2-2 2 16,-3 0 3-16,1 2-10 16,-4 6-4-16,-3 4-8 15,-3 10-1-15,-2 7-5 16,-2 7-1-16,0 0-3 15,-10 3 0-15,-13 20-1 16,-6 9 0-16,0 6 1 16,7-1 0-16,4 2 0 15,12-6 0-15,6-4 0 16,0-5 0-16,19-9 0 0,18-4 0 16,7-10 0-1,9-1 0-15,3 0 0 0,-7-3-3 16,-14-6-4-16,-25 6-7 15,-10-1-12-15,0 4-66 0</inkml:trace>
  <inkml:trace contextRef="#ctx0" brushRef="#br0" timeOffset="4274.4839">980 2354 3763 0,'16'-6'122'0,"7"2"-70"15,3 0-25-15,10-2-10 16,6 2-2-16,10-2-2 16,10-4 1-16,9-2-3 15,27-8-2-15,29-10 0 16,38-12-2-16,7-2-2 15,-26 5 0-15,-34 11-3 16,-41 12-1-16,-3 4-1 0,7-2 0 16,12-2 0-16,11-2 0 15,-2 0 0-15,-3 1 1 16,-3-2-1-16,1-3 0 16,-2-4 0-16,3-2 0 15,-1-5 0-15,2 1 0 16,2-2 0-16,-1-2 0 15,1 2 0-15,3-5 1 16,0 4-1-16,3-2 0 16,-1 0 0-16,0 0 1 15,0 4-1-15,3 1 0 16,-5 4 0-16,-2 1 0 16,-7 3 0-16,-2 2 0 0,-6 0 1 15,-8 1-1 1,-7 1 0-16,-3-1 0 15,-7 3 0-15,-7 2 0 0,-7 4 0 16,-6 0 0-16,-5 2 0 16,-4 2 0-16,-5 1 0 15,-7 2 0-15,-5 5 0 16,-4-2 0-16,-4 2 0 16,-2 0 0-16,0 0 0 15,0 0 0-15,0 0 0 16,0 0 0-16,0 0 0 15,0 0-1-15,0 0 1 16,0 0-1-16,0 0 0 0,0 0-1 16,0 0-1-16,0 0-3 15,0 0-3 1,0 0 0-16,0 0 0 0,-8 0-34 16,-6 0-140-16</inkml:trace>
  <inkml:trace contextRef="#ctx0" brushRef="#br0" timeOffset="6044.7878">1181 4052 3460 0,'0'-6'232'16,"-2"-2"-159"-16,0 4-23 15,2-2-23-15,-2 1 12 16,-1-4-6-16,1-1 3 15,-3-2-12-15,3-1-11 16,2-4-1-16,0-1-5 16,0 2-5-16,0 0-2 0,0 4-1 15,0 1-1-15,0 4-1 16,0-1 2-16,0 2 1 16,0 1 0-16,0-4 0 15,0 1 0-15,0 0 5 16,0 1 0-16,0 4 8 15,0-1 3-15,0 2-3 16,0 2-4-16,0 0-1 16,0 0-4-16,0 0-2 15,0 0-1-15,0 0 0 16,0 0-1-16,0 6-1 16,0 14 0-16,0 7 1 15,0 10 1-15,4 4-1 0,1-1 0 16,0 8 0-16,-1-5 0 15,3-3 0-15,-3-4 0 16,-2-1 0-16,-2-5 0 16,0-5 1-16,0 2-1 15,0-5 0-15,0-4 0 16,2-4 0-16,0-3-1 16,4-6-3-16,4-5-5 15,-1 0-12-15,3 0-66 0</inkml:trace>
  <inkml:trace contextRef="#ctx0" brushRef="#br0" timeOffset="6908.3579">1237 3592 3720 0,'-14'0'117'15,"-3"0"-70"-15,-4 0 3 16,-1 0-8-16,-3 0-21 16,-1 15-11-16,-1 3-6 15,0 5 2-15,3 2-2 16,1 5 3-16,4 5-3 15,1 2-1-15,2 5 1 16,0 4 0-16,6 3 0 16,-2 1 0-16,3 2-2 15,5-2-1-15,2-1 0 0,0-5-1 16,2-2 0 0,0-3 1-16,0-4-1 0,0-1 0 15,8-2 1-15,10-4 0 16,0-2 0-16,2-2 0 15,-3-4-1-15,2 1 0 16,-1-5 0-16,-3-2 1 16,3-3-1-16,-1-1 0 15,6-5 2-15,2-3 1 16,6-2 2-16,4 0-2 16,7-7-1-16,3-6-1 15,2-3 0-15,0-3-1 16,-5-3 1-16,1 0 0 15,-5-2 0-15,-5-1-1 16,-2-1 1-16,-4-5-1 0,-5 1 1 16,-2-4-1-16,-2-2 1 15,-5-2-1-15,-1-6 1 16,-6-4-1-16,-1-5 1 16,-5-3 0-16,0 5-1 15,0 4 0-15,-9 7 1 16,-7 8-1-16,-4 8 0 15,-2 5 0-15,-1 7 0 16,-1 4 0-16,0 3 0 16,1 5-1-16,3 0 0 15,3 0-1-15,3 1-2 16,5 11-3-16,7 3-4 0,2 7-9 16,9-4-17-16,13-4-41 15</inkml:trace>
  <inkml:trace contextRef="#ctx0" brushRef="#br0" timeOffset="7525.9964">2534 3655 3795 0,'0'-14'203'16,"0"-2"-167"-16,0-4-19 15,0-4-4-15,0 0-4 16,0 1-4-16,0 0-2 16,0 3-2-16,-3 0 0 15,-3 2 1-15,-3 0-2 16,1 1 1-16,-2 4-1 0,-1-1 0 16,1 2 0-1,-2 2 0-15,1 4 0 0,-3 2 0 16,1 4 0-16,-5 0-1 15,1 0 0 1,-2 13 1-16,2 6 0 0,-1 4 0 16,2 5 0-16,7 5-1 15,3 3 1-15,4 2 0 16,2 5 0-16,0 4 0 16,0 5 0-16,2 4 0 15,4 7 0-15,-2 2 0 16,-1 4 0-16,-3 0 0 0,0-6 0 15,0-8 0 1,2-11 0-16,-2-12 0 16,5-8 0-16,-1-5 0 0,3-5 0 15,-1-3-1-15,-1-2-1 16,-1-4-4-16,-4-3-11 16,0-2-71-16</inkml:trace>
  <inkml:trace contextRef="#ctx0" brushRef="#br0" timeOffset="7736.9821">2201 4124 3847 0,'0'-3'153'0,"0"-1"-121"15,0-4-12-15,10-5-9 16,9 0-4-16,6-2-5 0,6 2-1 15,5-1 0-15,0 3-1 16,0 6 0-16,20 0-4 16,-10 3-9-16,-3-2-56 0</inkml:trace>
  <inkml:trace contextRef="#ctx0" brushRef="#br0" timeOffset="8043.133">2933 3851 3853 0,'0'0'113'0,"0"0"-87"16,-14 0-19-16,-6 9 7 0,-1 6 2 15,-6 8-9-15,2 5-1 16,-4 8 2-16,2 4-3 15,0 6-1-15,3 5-2 16,2-4 0-16,6 2 0 16,7-6-2-16,7-6 0 15,2-5 1-15,4-8 0 16,21-4-1-16,8-8 1 16,7-7-1-16,25-5-6 15,-12 0-14-15,-5-9-64 0</inkml:trace>
  <inkml:trace contextRef="#ctx0" brushRef="#br0" timeOffset="8299.6029">3131 4073 3970 0,'0'0'49'0,"2"0"-38"15,3 0-9-15,4 1 3 0,4 13 7 16,6 3-4 0,0 2-4-16,1 3-2 0,3 0-1 15,-2 1 0-15,0-1-1 16,1-2 0-16,-4-3 0 16,-2-3-1-16,4-5-5 15,-7-5-13-15,-2-4-68 0</inkml:trace>
  <inkml:trace contextRef="#ctx0" brushRef="#br0" timeOffset="8521.3904">3374 3996 3943 0,'-4'0'67'0,"-3"0"-54"16,-4 18-11-16,-2 9 2 15,-3 6 7-15,-2 3-3 0,2 3-3 16,3-1-2-16,-1 0-1 16,6-4-1-16,1-4-1 15,7-3 0-15,0-10 0 16,7-11-6-16,13-3-15 16,-2-3-133-16</inkml:trace>
  <inkml:trace contextRef="#ctx0" brushRef="#br0" timeOffset="8906.0333">3445 3771 3937 0,'6'-1'86'15,"0"1"-72"-15,3 0-7 16,1 0-1-16,9 1-2 16,-1 20-2-16,6 7 1 15,0 10-1-15,1 8 0 16,2 8 0-16,-2 2 1 16,-4 3-2-16,-3-3 0 15,-4-5 1-15,-5-5-2 16,-5-5 1-16,-4-5 0 15,0-6 0-15,0-4-1 0,0-6 1 16,-13-1-1 0,-5-4 0-16,-2-1 1 0,-2-2-1 15,0-3 0-15,6-4-1 16,3-5-2-16,10 0-4 16,3-5-10-16,0-11-68 0</inkml:trace>
  <inkml:trace contextRef="#ctx0" brushRef="#br0" timeOffset="9234.4714">4246 4231 4014 0,'0'0'47'16,"0"0"-40"-16,0 0-2 16,13 0-2-16,16 0-2 15,9 0 0-15,5 0 0 16,-1-2-1-16,-5-1 0 15,-4 3 0-15,-8 0-1 16,-4 0-4-16,-1-3-4 0,-7-2-23 16,-1-2-285-16</inkml:trace>
  <inkml:trace contextRef="#ctx0" brushRef="#br0" timeOffset="9408.5868">4420 3924 3965 0,'0'-15'58'16,"9"-2"-35"-16,8 0-12 15,12 5-4-15,5 0-5 16,8 7 0-16,5 5-2 16,23 0-4-16,-12 10-17 15,-12 4-65-15</inkml:trace>
  <inkml:trace contextRef="#ctx0" brushRef="#br0" timeOffset="9851.0032">4921 4016 3739 0,'-4'-17'219'0,"0"-3"-173"15,4-9-26-15,0 0-6 0,0-4-3 16,0 1-3 0,10 6-2-16,4 6-1 15,2 6-1-15,0 6-1 0,-1 5-2 16,1 3-1-16,3 0 0 16,2 20 0-16,-1 6 0 15,-3 9-1-15,-3 8 1 16,-7 4 1-16,-7 5-1 15,0 4 0-15,-12-2 0 16,-8-1 1-16,-2-7-1 16,-1-6 0-16,6-6 0 15,3-4 1-15,8-6-2 16,4-4 1-16,2-6 0 0,0-2 1 16,8-3-1-16,15-9 1 15,8 0-1-15,7 0 0 16,2 0 0-16,0-2-1 15,-4-7-2-15,-7-1-2 16,4-8-3 0,-8 4-11-16,-5-3-65 0</inkml:trace>
  <inkml:trace contextRef="#ctx0" brushRef="#br0" timeOffset="10138.7201">5499 3828 4003 0,'0'0'44'0,"0"0"-36"0,0 0-8 16,8 18 2-16,15 6 5 15,10 8-3-15,10 4-1 16,8 5 0-16,7-2 0 15,0 2-1-15,0-4-1 16,-4-2-1-16,-8-7 0 16,-7-5 0-16,-8-5 0 15,-8-1-4-15,-4-11-4 16,-9-3-15-16,-5-3-107 0</inkml:trace>
  <inkml:trace contextRef="#ctx0" brushRef="#br0" timeOffset="10407.9949">5858 3854 3968 0,'-2'0'59'16,"-3"0"-49"-16,-2 6-8 15,-2 16 5-15,1 8 2 16,-1 11-4-16,1 6-1 15,4 5 1-15,-2 5-3 16,-1-2-1-16,1-1 0 16,-4-5-1-16,4-7 0 15,-1-6 0-15,7-6 0 0,0-7 0 16,0-5-1 0,20-13-3-16,6-3-12 0,3-2-103 15</inkml:trace>
  <inkml:trace contextRef="#ctx0" brushRef="#br0" timeOffset="10658.8333">6296 4163 3936 0,'14'-4'93'0,"6"-1"-76"15,9 4-7-15,9-3-1 16,9-3-4-16,6 4-2 16,8-4-1-16,1 2 0 15,-6 0-2-15,-8 1 1 16,-11 0-2-16,-8 3-1 16,-12 1-6-16,-8-4-35 0</inkml:trace>
  <inkml:trace contextRef="#ctx0" brushRef="#br0" timeOffset="10897.5321">6549 3918 3993 0,'0'12'35'0,"0"8"-29"16,0 9-4-16,0 5 9 15,0 5-1-15,0 5-4 16,9-1-2-16,1-2-2 16,2-3-1-16,-1-3-1 15,0-4 0-15,1-6 0 16,5-6-3-16,-3-8-11 16,-1-8-62-16</inkml:trace>
  <inkml:trace contextRef="#ctx0" brushRef="#br0" timeOffset="11391.1064">7015 3716 3922 0,'10'-20'80'0,"9"-3"-56"16,1 0-5-16,6-2-7 0,5 4-5 15,1 4-2 1,2 3-3-16,-1 7 0 0,-2 4 0 16,0 3 0-1,0 0 0-15,-4 14-1 16,-5 8-1-16,-4 6 1 0,-9 2 0 15,-9 4-1-15,0 0 1 16,0 0-1-16,-13 0 1 16,1-3-1-16,3-1 0 15,5-2 0-15,4-1 0 16,0 2 0-16,0 0 0 16,11 6 0-16,7 0 0 15,5 1 0-15,1 0 0 16,2-3 0-16,-1 0 0 15,-2-1 0-15,-8-1 0 0,-4-2 1 16,-6 0-1 0,-5-2 0-16,-5 1 0 0,-21-2 0 15,-14 0 0-15,-34 6-2 16,9-6-5-16,5-6-66 16</inkml:trace>
  <inkml:trace contextRef="#ctx0" brushRef="#br0" timeOffset="12386.9923">1285 6036 3940 0,'0'0'91'0,"0"0"-67"15,0-4-11-15,0-4-5 16,0 0-3-16,-6-4-3 16,-1 0-1-16,1-1 1 15,-2 0-1-15,4-4-1 16,2 0 1-16,2-6-1 15,0 0 0-15,4-6 0 16,17 0 0-16,6-3 1 0,2 6-1 16,2 3-1-16,-2 5 1 15,-4 6 0-15,-4 6 0 16,-5 6 0-16,-1 0 0 16,-3 0 0-16,-1 13 0 15,-3 6-1-15,0 5 1 16,-6 5 0-16,-2 0 0 15,0 7 0-15,0 0 0 16,-14 2 0-16,-5-2 0 16,-2 0 0-16,-3-2 0 15,-3-1 0-15,2-3 0 16,1-4 0-16,4-2 0 0,5-4 0 16,5-3 0-1,8 0 0-15,2-8 0 0,0 0 0 16,7-3 0-16,13-6 0 15,9 0 0-15,4 0 0 16,3 0 0-16,-1 0-1 16,0 0 0-16,-2-6-1 15,2-3-1-15,10-8-7 16,-10 1-32-16,-4-2-438 0</inkml:trace>
  <inkml:trace contextRef="#ctx0" brushRef="#br0" timeOffset="13133.4592">1642 5508 3594 0,'-11'-14'179'0,"-2"2"-83"15,-7 0-42-15,-7 2-23 16,-4 3-9-16,-4 4-6 16,0 3 0-16,0 0-4 15,-1 0 1-15,-1 3-6 0,-3 8-2 16,-1 1 2-1,1 4-4-15,-3 5 0 16,-3 3 0-16,-1 5 1 16,-4 5 0-16,-5 7-1 0,0 3-1 15,0 2-1-15,6 2 0 16,7 1 0-16,5 4-1 16,9 5 0-16,7 5 0 15,7 1 0-15,3 3 0 16,5 3 0-16,7-1 0 15,0-5 0-15,0-4 0 16,14-7-1-16,12-7 1 0,13-7-1 16,9-7 1-16,8-3 1 15,4-7-1-15,7-3 0 16,-2-6 0-16,2-3 1 16,-4-4-1-16,-1-1 0 15,0-4 0 1,-4-1 0-16,-2 0 0 0,-5-4 1 15,-4-13-1-15,-1-2 1 16,-3-8-1-16,-3-4 1 16,-2-8 1-16,-3-5-1 15,-4-5 0-15,-2-8 0 16,-8-5 1-16,-7-6-1 16,-10-4-1-16,-4 0 1 15,0 0-1-15,-22 5 0 16,-10 5 1-16,-5 10-1 0,-6 11 0 15,-4 7 0-15,-2 13 0 16,-5 10-1-16,-4 10 1 16,1 1-2-16,1 8-3 15,3 24-5-15,17-4-28 16,14-3-256-16</inkml:trace>
  <inkml:trace contextRef="#ctx0" brushRef="#br0" timeOffset="13940.5321">2907 5854 3890 0,'0'-15'88'15,"-8"-3"-57"-15,-9-4-10 0,-8-4-6 16,0-2-4-16,-1-2-4 16,0 0 0-16,3 2-3 15,-2 5-1-15,5 7-1 16,-2 8-1-16,0 8-1 16,1 0 0-16,-1 22 0 15,3 9 0-15,2 6 0 16,7 6 0-16,5 3 0 15,5 7 0-15,0 5 0 0,0 9 0 16,3 7 0 0,5 3 0-16,3 1 0 0,-4-2 0 15,0-2 0-15,-3-7 0 16,-2-8-1 0,0-8 1-16,3-13-2 0,0-9-1 15,-3-8-2-15,0-7-3 16,-2-8-10-16,0-4-25 15,-2-2-180-15</inkml:trace>
  <inkml:trace contextRef="#ctx0" brushRef="#br0" timeOffset="14131.816">2440 6411 3894 0,'0'-11'110'16,"0"0"-85"-16,14-1-4 0,9-2-10 15,5 1-4-15,8 4-4 16,10 2-2-16,6 6-1 16,6 1 0-16,2 0 0 15,20 0-9-15,-13 0-23 16,-9 0-162-16</inkml:trace>
  <inkml:trace contextRef="#ctx0" brushRef="#br0" timeOffset="14407.0279">3292 6232 3957 0,'0'-3'67'0,"0"3"-50"16,0 0-8-16,-5 0-7 16,-3 0-1-16,-5 0-1 15,-1 9 1-15,-1 11-1 16,-4 6 1-16,1 9 0 15,-1 2 0-15,0 7-1 16,4-2 1-16,6-1-1 16,9-4 0-16,0-6 1 15,16-7-1-15,15-7 0 16,11-5 0-16,5-9-3 16,20-3-10-16,-13 0-23 15,-12-12-140-15</inkml:trace>
  <inkml:trace contextRef="#ctx0" brushRef="#br0" timeOffset="14659.4267">3522 6275 3947 0,'0'0'66'0,"2"0"-51"16,11 0-11-16,7 0 4 15,5 3 0-15,6 11-3 0,4 3-1 16,1-2-1 0,-1 6 0-16,2-3-1 0,-4 1-1 15,-4-2 0-15,-4-3-1 16,-6-2-6 0,2-10-8-16,-6-2-20 15,-3 0-90-15</inkml:trace>
  <inkml:trace contextRef="#ctx0" brushRef="#br0" timeOffset="14862.3868">3809 6244 3900 0,'-13'0'82'0,"0"0"-60"16,-3 10-15-16,1 11 3 15,-2 6 3-15,7 4-6 0,2 1-3 16,6 2-1-16,2-1 0 15,0 0-2-15,0-3-1 16,0-5 0-16,16-6-5 16,-1-7-21-16,4-8-72 0</inkml:trace>
  <inkml:trace contextRef="#ctx0" brushRef="#br0" timeOffset="15202.9993">4030 6034 3931 0,'15'0'71'16,"3"0"-56"-16,7 14-11 15,4 10-1-15,-3 5 1 16,1 12-1-16,-5 5 2 16,-1 4 0-16,-6 3 0 15,-1 1 0-15,-10-4-1 16,-2-4-2-16,-2-4-1 16,0-5 0-16,0-11 0 15,0-6-1-15,-4-8 1 16,2-7-1-16,2-3-1 15,0-2-4-15,6 0-18 0,7-10-198 16</inkml:trace>
  <inkml:trace contextRef="#ctx0" brushRef="#br0" timeOffset="15415.8932">4747 6454 3837 0,'25'0'167'16,"6"-1"-143"-16,5-5-9 15,4 1-6-15,-2 2-6 0,-2 1-2 16,-5 0-1-16,0-1 0 16,-2-2-2-16,-7-1-24 15,-6-2-162-15</inkml:trace>
  <inkml:trace contextRef="#ctx0" brushRef="#br0" timeOffset="15601.5987">4897 6180 3947 0,'0'-2'69'0,"6"0"-51"16,14 0-14-16,12 2 5 0,3 0-3 15,10 0-3 1,2 0-3-16,22 6-1 0,-12 5-17 16,-7-4-32-16</inkml:trace>
  <inkml:trace contextRef="#ctx0" brushRef="#br0" timeOffset="15895.9912">5756 6108 3940 0,'0'5'98'0,"0"7"-93"16,4 8-4-16,15-1 1 15,8 5 3-15,9 2 2 16,7 0 0-16,1 4-3 15,1 4-2-15,-8 0 0 16,-5 2-2-16,-10 1 0 16,-5-3 0-16,0-3 0 15,-7-4 0-15,4-7-2 16,6-11-1-16,-2-7-9 16,-3-2-88-16</inkml:trace>
  <inkml:trace contextRef="#ctx0" brushRef="#br0" timeOffset="16163.9641">6014 6125 3944 0,'-5'0'64'15,"-1"7"-52"-15,-4 11-10 16,2 3 5-16,-1 11 4 15,3 5 1-15,0 7-6 16,4 2-1-16,0 5-3 16,0-4 1-16,0 1-2 0,-1-7-1 15,1-9 0 1,2-8 0-16,-2-10-1 0,2-11-4 16,0-3-9-1,0 0-29-15</inkml:trace>
  <inkml:trace contextRef="#ctx0" brushRef="#br0" timeOffset="16527.7971">6174 5738 3978 0,'18'-9'57'0,"7"2"-44"0,2 4-7 15,2 1-4-15,-6 2 1 16,-6 0-2-16,-11 14-1 16,-6 12 0-16,0 6 3 15,0 7-2-15,-15 2 0 16,1-1-1-16,5-2 1 15,5-4-1-15,4-6 1 16,0-1 0-16,15-8-1 16,12-2 1-16,8-3-1 15,6-3 1-15,3-2-1 16,2 1-2-16,6-2-6 16,-11-2-18-16,-12-3-154 0</inkml:trace>
  <inkml:trace contextRef="#ctx0" brushRef="#br0" timeOffset="16766.1334">6780 6212 3929 0,'12'0'78'16,"7"2"-62"-16,8-2-1 15,7 0 0-15,6 0-7 16,2 0-3-16,0 0-2 0,-5 0-3 16,-11 0 0-1,-8-2-1-15,-12-7-10 0,-6 0-18 16,0-3-304-16</inkml:trace>
  <inkml:trace contextRef="#ctx0" brushRef="#br0" timeOffset="16983.9947">6869 6070 3967 0,'0'0'48'0,"0"2"-39"16,0 12-5-16,0 6 7 16,0 6 2-16,0 6-5 0,7 4-2 15,3 2-2 1,2 2-1-16,2 1 0 0,1-2-2 15,4-2 0-15,-2-5-1 16,1-5-1-16,7-7-3 16,-6-6-8-16,2-9-62 0</inkml:trace>
  <inkml:trace contextRef="#ctx0" brushRef="#br0" timeOffset="17349.0171">7371 6029 3927 0,'7'-22'74'0,"4"-6"-50"16,3-4-13-16,3-6 0 15,1 3-1-15,-1 0-2 16,2 5-1-16,-5 8-3 15,-4 8-1-15,-5 6 0 16,-1 8-2-16,-2 0-1 16,2 8 0-16,2 15 0 15,-2 9 0-15,0 14 0 16,1 3 0-16,-3 9 0 16,0 4 0-16,-2 3 0 15,2-2 0-15,2 0 0 0,2-6 1 16,5-3-1-1,1-4 0-15,5-3 0 0,0-4 0 16,-1-1-2-16,-5-10-10 16,-2-13-222-16</inkml:trace>
  <inkml:trace contextRef="#ctx0" brushRef="#br0" timeOffset="18441.3272">1067 8753 3965 0,'0'0'63'0,"-2"-2"-42"0,2-5-9 16,-2-2-3-16,2-4-1 16,0-1-5-16,0-4-1 15,0-1 0-15,8-7-1 16,15-4 0-16,10-1-1 16,10 2 0-16,8 0 0 15,5 5 0-15,0 7 0 16,-3 4 0-16,-9 9 0 15,-4 4 0-15,-9 0 0 16,-6 17 0-16,-4 4 0 16,-8 5 0-16,-8 2-1 15,-5 4 1-15,0 3-1 16,-5 2 1-16,-15 4 0 16,-2-2 0-16,-1-2-1 0,10-7 1 15,3-4 0-15,10-3-1 16,0-4 0-16,0-1 0 15,21 0 1-15,1 2 0 16,5 0 0-16,-2 1-1 16,-3 2 1-16,-6 2 0 15,-10 1 0-15,-4 2-2 16,-2-2 1-16,-4 1 1 16,-19-4 0-16,-6-3 0 15,-4-3 0-15,-5 0-1 16,-4-13-7-16,8-4-12 15,13 0-57-15</inkml:trace>
  <inkml:trace contextRef="#ctx0" brushRef="#br0" timeOffset="19085.02">1542 8107 3903 0,'-16'-12'68'15,"-3"2"-31"-15,-2 0-14 0,-6 4-14 16,1 6-6-16,-3 0-1 15,-5 0-1-15,-1 14 1 16,-5 6 4-16,-3 8 0 16,1 6-3-16,-1 9 0 15,3 12-2-15,0 10 1 16,3 7-2-16,6 10 1 16,2 6-1-16,6 3 0 15,7-3 0-15,5-6 0 16,5-10 0-16,6-8 1 15,0-6-1-15,2-5 0 0,20-3 0 16,12-4-1 0,8-5-1-16,9-4-4 0,10-3 1 15,3-8-1-15,5-6-1 16,0-4 0-16,1-6 2 16,-6-5 3-16,-4-5 0 15,-2 0 2-15,-7-3 6 16,0-13-2-16,1-9 0 15,-6-6 1-15,4-8 3 16,-6-7 0-16,-3-7 0 16,-10-3-3-16,-12-6-1 15,-11-6-2-15,-8-5 0 16,-8-3-1-16,-19-6 0 0,-4-1-1 16,0 9 0-1,-2 14 1-15,4 14-1 16,5 16-1-16,4 12-1 0,3 14-2 15,15 4-8-15,2 6-36 16,0 6-115-16</inkml:trace>
  <inkml:trace contextRef="#ctx0" brushRef="#br0" timeOffset="19559.0016">2940 8201 3940 0,'0'-18'71'0,"0"-6"-43"15,0-2-15-15,-10-4-5 16,-7 0-2-16,-8 0-3 16,1 2 0-16,-5 2 1 15,2 6-1-15,1 4-1 16,1 8 0-16,0 8-2 16,-1 0 0-16,1 8 0 15,-2 18 0-15,3 6 0 0,2 8 0 16,1 8 0-16,6 9 0 15,1 2-1-15,6 8 1 16,3 0-1-16,5 4-1 16,0-1-1-16,5-2-1 15,10-2 2-15,3-5 0 16,2-7 1-16,-2-6 0 16,-2-7 1-16,-8-2-3 15,-3-5-6-15,-5 2-12 16,0-8-14-16,-5-5-27 0</inkml:trace>
  <inkml:trace contextRef="#ctx0" brushRef="#br0" timeOffset="19745.0394">2508 8865 3986 0,'21'-5'42'0,"10"0"-35"16,10 1-5-16,8 2-2 16,13 2-1-16,-8 0-26 15,-12 0-51-15</inkml:trace>
  <inkml:trace contextRef="#ctx0" brushRef="#br0" timeOffset="19964.6738">3241 8729 3986 0,'15'4'40'16,"10"3"-31"-16,2 6-7 15,4 4 0-15,-2 2 0 16,-2 1-2-16,-3-1 0 15,-2 0 0-15,3-1-2 0,-7-4-16 16,-3-7-48-16</inkml:trace>
  <inkml:trace contextRef="#ctx0" brushRef="#br0" timeOffset="20198.9858">3399 8673 3935 0,'-9'2'40'0,"-5"18"-31"16,-3 7-4-16,-3 9 13 15,-3 5 2-15,6-1-6 16,-1-2-2-16,3 0-6 16,5-2-3-16,4-2-2 15,6-6 0-15,0-3-1 0,0-7-1 16,18-13-7-16,1-2-18 15,-1-3-132-15</inkml:trace>
  <inkml:trace contextRef="#ctx0" brushRef="#br0" timeOffset="20950.0166">4137 8883 4024 0,'16'0'32'15,"8"0"-27"-15,14 0-3 16,10 0-1-16,6-2-1 16,2-2 0-16,-4 1 0 15,-6 3-2-15,-8-2-1 16,-9-1-1-16,0-1-9 0,-11-1-24 15,-7 0-304-15</inkml:trace>
  <inkml:trace contextRef="#ctx0" brushRef="#br0" timeOffset="21146.4571">4215 8613 3755 0,'0'-12'260'0,"27"0"-229"16,10-3-21-16,15 3-8 16,13 0 0-16,8 2-1 15,3 2 0-15,1 0-1 16,17-5-8-16,-20-1-26 0,-16-3-140 16</inkml:trace>
  <inkml:trace contextRef="#ctx0" brushRef="#br0" timeOffset="22327.0193">5534 7579 3982 0,'0'-5'49'0,"0"1"-29"16,0 1-15-16,0 1-4 0,0 2-1 15,0 0 0 1,0 0 0-16,0 0 0 0,-8 7 1 15,-9 11 1-15,-4 7 1 16,-10 10 1-16,-3 4-3 16,-4 7 1-16,2 1-1 15,5 7 0-15,2 2-1 16,4 5 0-16,10 1 0 16,3 1 0-16,12 4 0 15,0-4 0-15,6 3 0 16,13-4-1-16,4-3-1 15,1-1 1-15,1-5-1 16,2-1 1-16,-1-4 1 0,3 3 0 16,0-1-1-16,-4-1 1 15,-3 2 0 1,-7-1 0-16,-3 0 0 0,-8 2 0 16,-4 0 0-16,0 2 0 15,0-1 0-15,-10-2 0 16,0-2 0-16,1-1 0 15,3-4 0-15,2-1 0 16,0-4 0-16,4 0 0 16,0-1 0-16,0-1 0 15,0 1 0-15,0 1 1 16,0-3-1-16,0 4 0 16,0 0 0-16,0 1 0 15,0 0 0-15,-2-1 0 0,-6 0 0 16,-1-3 0-16,-3-1 0 15,-1-5 1-15,3 1 1 16,0-3 0-16,3 0-2 16,3-2 1-16,0 1 0 15,4-2-1-15,0 4 1 16,0 2-1-16,0 1 0 16,0 3 0-16,0-1 0 15,0 0 0-15,0 0 0 16,4-6 0-16,7 0 0 15,-1-2 0-15,0-3 0 16,-3 2 0-16,-1-2 1 16,2 0-1-16,-6 3 0 15,2-3 0-15,0-2 0 0,1 2 0 16,1-4 0-16,4 0 0 16,-4-4 0-16,-1 0 0 15,-1 0 0-15,-4 2 0 16,0 2 0-16,0 0 0 15,0 0 0-15,0 1 0 16,0-6 0-16,0-1 0 16,0-4 0-16,0-2 0 15,0-2 1-15,0-1-1 16,0-2 0-16,0 1 0 16,0-2 0-16,0 1 0 15,2-2 0-15,-2-1 0 16,0 2 0-16,2-2-2 0,0 0-1 15,-2 0-7 1,4 0-51-16</inkml:trace>
  <inkml:trace contextRef="#ctx0" brushRef="#br0" timeOffset="23772.391">6007 8045 3573 0,'-2'0'174'0,"2"-2"-114"16,-2-4-27-16,0 0 9 0,-4 0-8 15,4 1 0 1,-2-4-10-16,0 1 2 0,-1-1-2 16,3 1-6-16,2 3-4 15,0-2-7-15,0 4-3 16,0-1 1-16,0 2-3 16,0-1 1-16,0 2 0 15,0 1-2-15,0 0 0 16,0 0 0-16,0 0-1 15,0 0 0-15,0 0 0 16,0 0 0-16,7 6 0 16,9 8 0-16,7 2 0 15,4 4 0-15,4 2 0 16,3 0 0-16,2 2 0 0,0-2 0 16,1 2 0-16,1-2 0 15,3 0 0-15,-1-2 0 16,-1 0 0-16,2 0 0 15,-3 1 0-15,-5-3 0 16,-6-3 0-16,-5 2 0 16,-8-5-1-16,-6-2 0 15,-1-5-2-15,-4-1-2 16,-3-4-2-16,0 0-4 16,0 0-25-16</inkml:trace>
  <inkml:trace contextRef="#ctx0" brushRef="#br0" timeOffset="24104.6885">6460 7923 3961 0,'-2'0'60'15,"-1"0"-47"-15,-4 0-11 16,-2 5-1-16,-1 14 10 16,-6 5-5-16,-2 8-2 15,0 2-1-15,-2 4 0 16,0 2 0-16,-2 2-1 16,-1 0-1-16,-2 2 0 15,2-4 0-15,2-3-1 0,3-6 0 16,7-4 0-1,5-7 0-15,4-6 0 0,2-4-2 16,13-10-3 0,13 0-6-16,6 0-46 0</inkml:trace>
  <inkml:trace contextRef="#ctx0" brushRef="#br0" timeOffset="24405.0208">6660 8161 3884 0,'4'0'136'15,"4"0"-110"-15,2 0-19 16,9 0-5-16,4 0 2 15,6 0 0-15,3 0-1 16,2 0-2-16,1 2 0 16,-3 3 0-16,-6-3-1 15,-2 1 0-15,-8-1 0 16,-5-2-3-16,1 0-7 16,-8 0-17-16,0-12-266 0</inkml:trace>
  <inkml:trace contextRef="#ctx0" brushRef="#br0" timeOffset="24633.3121">6872 8003 3950 0,'0'0'82'0,"0"0"-76"16,0 8-6-16,0 10 0 15,0 4 5-15,0 5 5 16,0 2-1-16,0 5-2 15,2 4-4-15,2 2-1 16,-1 1-2-16,-1-1 1 16,3-4-1-16,-1-7-2 15,5-6-2-15,9-16-6 0,-1-7-13 16,1 0-155-16</inkml:trace>
  <inkml:trace contextRef="#ctx0" brushRef="#br0" timeOffset="25210.7653">7220 7962 3835 0,'2'-4'118'0,"2"-1"-67"16,3-5-38-16,5-1-8 16,3 0 1-16,1-2-1 15,1 0 1-15,1 0 6 16,-3 3-2-16,1 3-4 15,0 0-4-15,-3 7 0 16,0 0-1-16,-1 0-1 16,-5 7 0-16,-5 13 0 0,-2 3 0 15,0 8 1-15,0-1 0 16,-2 0-1-16,-10 2 0 16,1-5 0-16,-5 2 0 15,1-5 1-15,4 1-1 16,2-4 0-16,9-1-1 15,0-2 0-15,9 1 0 16,15-4 0-16,3-1 1 16,0 0 0-16,-3 3 0 15,-1-2-1-15,-8 2 1 16,-5-1 0-16,-8 2 0 16,-2 0 0-16,-8 0 1 15,-15 1 0-15,-12 2 1 16,-7-4-2-16,0-2 1 15,-3-1-1-15,-3-14-2 0,9 0-12 16,10 0-282-16</inkml:trace>
  <inkml:trace contextRef="#ctx0" brushRef="#br0" timeOffset="25735.8741">8305 8129 4001 0,'0'0'60'0,"0"0"-52"16,0 7-7-16,0 0-1 0,0 9 0 16,0 4 0-16,-5 6 1 15,1 2-1-15,-2 4 1 16,1 3-1-16,-1-2 0 15,1-1 1-15,0-2-1 16,3-9-3-16,2-11-5 16,0-6-19-16,0-4-141 0</inkml:trace>
  <inkml:trace contextRef="#ctx0" brushRef="#br0" timeOffset="25918.3227">8238 7954 4025 0,'16'-9'30'0,"4"0"-21"15,4 4-7-15,1 2-2 16,2 3 0-16,0 0 0 16,0 8-6-16,15 13-8 15,-7-4-25-15,-2-5-167 0</inkml:trace>
  <inkml:trace contextRef="#ctx0" brushRef="#br0" timeOffset="26330.1407">9029 7822 3805 0,'0'-14'165'16,"0"-1"-125"-16,0-4-13 16,0 1-10-16,-8 0-8 15,-1 2-3-15,-1 2-4 16,-2 2-1-16,1 2 0 16,-3 4 0-16,3 3-1 15,-1 3 1-15,1 0-1 0,-1 5 0 16,-2 16 0-16,1 4-1 15,3 8 1-15,6 2 0 16,4 5 0-16,0 5 0 16,0 2 1-16,16 6-1 15,-3-2 0-15,1 4 0 16,-6-1 0-16,-3 0 0 16,-3-2 0-16,-2-3 0 15,0-8 0-15,0-9 0 16,0-6-2-16,2-7-2 15,-2-9-5-15,0-7-14 16,0-3-130-16</inkml:trace>
  <inkml:trace contextRef="#ctx0" brushRef="#br0" timeOffset="26540.0482">8738 8307 3882 0,'4'-6'135'0,"13"1"-113"16,8-2-17-16,11 1 1 16,5 0-1-16,5 3-3 15,-1-4 0-15,-1 5-2 16,-6 2 0-16,-2 0-2 16,2 0-12-16,-9 0-31 15,-4 0-859-15</inkml:trace>
  <inkml:trace contextRef="#ctx0" brushRef="#br0" timeOffset="27125.7796">9723 8185 3977 0,'0'0'56'0,"0"2"-46"16,0 0-6-16,2 4 1 15,14 2 2-15,3 3-1 16,10 4-2-16,3 3-2 16,4 2-1-16,0 4 1 15,-3 5 0-15,-2-2-2 16,-4 7 1-16,-5-8-1 15,-4 3 0-15,-4-7 0 16,-3-6-2-16,-3-4-1 16,-1-4-2-16,-2-8-7 15,-1 0-21-15,1-2-184 0</inkml:trace>
  <inkml:trace contextRef="#ctx0" brushRef="#br0" timeOffset="27383.9974">10075 8139 3983 0,'-2'0'46'0,"0"0"-40"16,-3 0-6-16,-4 12-2 16,-6 12 2-16,-8 8 12 15,-3 8-3-15,-6 2-6 16,-1 2 1-16,2 4-1 0,0-5 0 15,2 1-2-15,4-1-1 16,8-8 0-16,1-3 1 16,9-6-1-1,5-8-1-15,2-12-7 0,13-3-14 16,7-3-68-16</inkml:trace>
  <inkml:trace contextRef="#ctx0" brushRef="#br0" timeOffset="27836.039">10661 7961 4024 0,'0'4'36'16,"0"3"-31"-16,0 7-5 15,-4 6 0-15,-10 3 0 16,-1 3 0-16,-3 2 0 16,-2 0 0-16,-2 2 1 15,1 0-1-15,0-2 2 16,0 1-1-16,3-5 0 15,5-2-1-15,1-3 1 0,8-5-1 16,4-3 1-16,0-4-1 16,0 1 0-16,18 1 1 15,9-2 4-15,7 4-4 16,3 1 0-16,-1-2-1 16,-3 0 0-16,-6-2 0 15,-9-1 0-15,-7 2-1 16,-7-1-4-16,-2 0-1 15,-2 6-9-15,0-4-20 16,-8-2-83-16</inkml:trace>
  <inkml:trace contextRef="#ctx0" brushRef="#br0" timeOffset="28144.8016">10369 8508 3619 0,'3'3'408'16,"-1"0"-383"-16,5 5-21 16,-1 2-2-16,7 6 1 15,3 5 1-15,7-1 0 16,6-1-2-16,4 0 3 15,5-6-1-15,2 1-3 0,-2-2 0 16,-2-2-1-16,-5-1 0 16,-2-1 0-16,-4-1-3 15,-6 0-2-15,4-7-2 16,-5 0-13-16,-3 0-108 16</inkml:trace>
  <inkml:trace contextRef="#ctx0" brushRef="#br0" timeOffset="28589.0143">10987 8099 4014 0,'7'-21'36'0,"5"0"-26"15,5-1-8-15,1 2 0 16,1 4 4-16,2 6-3 16,1 6-2-16,0 4 0 15,0 0-1-15,-1 15 1 16,-2 12-1-16,-5 10 1 15,-8 2 0-15,-6 7 1 16,0 6-1-16,-2 7 0 0,-18-1 0 16,1-2-1-1,2-4 0-15,4-8 0 0,9-8 0 16,4-10 0-16,0-8 0 16,17-4 1-16,19-8-1 15,13-6 0-15,12 0 0 16,5 0 0-16,1-6-1 15,16-15-4-15,-21 2-11 16,-13-1-203-16</inkml:trace>
  <inkml:trace contextRef="#ctx0" brushRef="#br0" timeOffset="29725.6264">6747 9832 2469 0,'0'-2'1234'16,"0"0"-1149"-16,0-1-49 15,0 3-20-15,0 0-3 16,0 0-8-16,0 0 7 16,0 0 11-16,0 0-7 15,0-2 2-15,0 2 0 16,0 0 3-16,0-2-7 16,0 0-8-16,0 2 6 15,0-1 3-15,0 1-1 0,0 0-3 16,0 0 3-1,0 0-3-15,0-3-4 0,0 3-1 16,0 0-2 0,0 0-2-16,2 0-1 0,0 0 0 15,0 0-1-15,6 0 0 16,0 0 0-16,3 0 0 16,5 0 0-16,-1 0 0 15,6 0 0-15,6 10 0 16,4 5 0-16,6 3 0 15,5 5 0-15,8 0 0 16,-1 0 0-16,0 6 1 16,0-3-1-16,-3 3 0 0,-3-4 0 15,-3-1 0 1,-4 0 0-16,-5-4 0 0,-4-2 0 16,-5-2 0-16,-1-4 0 15,-4-2 0-15,-1-2 0 16,-5-1 0-16,-3-4-1 15,-2 1 0-15,-2-4-3 16,-4 0-5-16,0 0-11 16,0-6-45-16</inkml:trace>
  <inkml:trace contextRef="#ctx0" brushRef="#br0" timeOffset="30210.3963">7380 9668 3909 0,'0'0'84'0,"0"5"-67"16,0 4-15 0,-9 3 4-16,-4 9 8 0,-7 6-7 15,-2 3 1-15,-1 5 1 16,-4 4-2-16,2-2-2 15,4 2-2-15,-2-1-1 16,3-1-1-16,3-3 0 16,1-1 0-16,1-5-1 15,1-2 1-15,3-2 0 16,4-6 0-16,0-2-1 16,3-2 0-16,1-4 0 15,1-3 1-15,2-4-1 16,0 2-3-16,0-3-1 15,0 2-3-15,0-4-11 0,0 0-44 16,0 0-696-16</inkml:trace>
  <inkml:trace contextRef="#ctx0" brushRef="#br0" timeOffset="31323.6517">8653 9738 3766 0,'9'0'94'16,"-1"0"-49"-16,2 0 12 0,-1 0-17 15,-3 0-10 1,1 0-10-16,-4-3-6 0,-1-1-3 15,0 2-6-15,-2-1-2 16,0 3-1-16,0 0-1 16,0 0 0-16,0 0-1 15,0 12 0-15,0 7 0 16,0 8 0-16,0 4 0 16,0 1-1-16,0 2 1 15,0-1 0-15,0-1-1 16,-4-4-1-16,-2 2-2 15,4-10-8-15,2-8-65 0</inkml:trace>
  <inkml:trace contextRef="#ctx0" brushRef="#br0" timeOffset="31520.5515">8589 9543 4012 0,'4'-6'37'16,"4"0"-30"-16,11 2-5 16,5 2-2-16,8 2 0 15,5 0 0-15,1 6 0 16,9 18-6-16,-9-4-34 16,-7-2-441-16</inkml:trace>
  <inkml:trace contextRef="#ctx0" brushRef="#br0" timeOffset="31877.7743">9270 9517 3351 0,'0'-14'622'0,"0"-3"-585"15,0 2-28-15,0-3-7 16,-2 1 0-16,-7 7 0 15,1 5 4-15,-6 5-3 16,-1 0-3-16,-4 0 0 16,-1 11 2-16,3 7 0 15,1 6 1-15,3 5 0 16,1 0-1-16,8 3 1 0,4 1-1 16,0 1 0-16,0 3-1 15,2 4 1-15,3 3-2 16,-1 4 1-16,-1 5-1 15,-3 3 0-15,0 2-2 16,0 0-1-16,-10-2-7 16,-1-3-3-16,3-7-5 15,-4-5-6-15,3-10-27 16,3-14-234-16</inkml:trace>
  <inkml:trace contextRef="#ctx0" brushRef="#br0" timeOffset="32083.8699">9002 10052 3693 0,'8'-4'252'0,"3"-1"-210"15,7 5-26-15,4-3-1 16,9 1 1-16,5 0-11 15,19-2-5-15,-5-2-6 16,-11 0-39-16</inkml:trace>
  <inkml:trace contextRef="#ctx0" brushRef="#br0" timeOffset="33041.627">10188 9844 3878 0,'0'0'103'0,"3"0"-70"16,-3 0-12-16,3 0-4 15,-3 0-8-15,0 0 0 16,2 0-6-16,0 0-1 0,2 0-2 16,5 10 1-16,3 4 0 15,5 8 0-15,1 2-1 16,5 3 0-16,0 2 1 15,2 3-1-15,2 0 0 16,2 0 0-16,0-2 0 16,-2 2 0-16,-6-1 0 15,-2-5 0-15,-5-3 0 16,-6-5-2-16,-1-1-2 16,-3-7 0-16,10-9-5 15,-3-1-20-15,-3 0-143 0</inkml:trace>
  <inkml:trace contextRef="#ctx0" brushRef="#br0" timeOffset="33321.1418">10570 9854 3656 0,'-4'0'343'0,"-3"0"-324"15,-2 10-18-15,-2 9-1 16,-2 5 0-16,3 5 2 16,2 5 4-16,-1 2 2 15,-1 1-1-15,0 4 3 16,-3-1-5-16,-1 0-3 16,-1-4 0-16,-1-5-2 15,5-8 1-15,1-7-1 0,6-4-1 16,4-12-1-16,0 0-18 15,0 0-84-15</inkml:trace>
  <inkml:trace contextRef="#ctx0" brushRef="#br0" timeOffset="33785.9749">10543 9515 3985 0,'2'0'66'0,"3"0"-58"16,2 0-6-16,6 2-2 15,7 12 0-15,5 2 1 16,3 6-1-16,3-1 1 15,0 6-1-15,6 1 2 16,-2 2-1-16,3 2 0 16,-2 4 0-16,-1 0-1 15,-6 4 0-15,-6 2 1 16,-7 1-1-16,-10 1 0 16,-6 2 0-16,0 3-1 15,-12 4 1-15,-11 3 0 16,-8 4 1-16,-5-2 0 0,-3-3 0 15,0-8 0-15,3-10-1 16,3-9 2-16,4-8 0 16,4-4 0-16,5-4-2 15,7-4 1-15,1-2-1 16,8-2-1-16,1-2-5 16,3-2-4-16,0 0-17 15,10-12-150-15</inkml:trace>
  <inkml:trace contextRef="#ctx0" brushRef="#br0" timeOffset="34409.2509">11344 9709 3944 0,'11'-15'56'0,"9"1"-43"15,2-7-10-15,5 1-3 16,2 0 3-16,0 6 9 15,-5 2 0-15,-1 6-1 16,-6 4-4-16,-1 2-3 16,-3 2-3-16,-6 16-1 0,-2 8 1 15,-5 2-1 1,0 7 2-16,-8 2-1 0,-13 4 1 16,-6 2 0-16,-4 2-1 15,2-1-1-15,2-4 1 16,9-6-1-16,9-6 1 15,7-6 0-15,2-4-1 16,2-2 1-16,21-6 0 16,4 0 0-16,8-3-1 15,7-7 0-15,3 0 0 16,1 0 0-16,2-7 0 16,4-15-1-16,-9 2-8 15,-11-4-26-15</inkml:trace>
  <inkml:trace contextRef="#ctx0" brushRef="#br0" timeOffset="36083.8139">11725 7393 3436 0,'4'7'254'16,"0"8"-159"-16,-2 7-16 15,-2 5-40-15,0 6 1 16,0 2-10-16,-15 3-7 15,-1 0-4-15,-1 2-5 16,1-2-6-16,1 2 0 16,3-5-2-16,3 0-4 0,7-3 0 15,2-2 0-15,0 0-1 16,0-4 1 0,11 3 0-16,1-5-2 0,-4-1 1 15,-3-2-1-15,-1-1 0 16,-4-4 0-16,0-2 0 15,0-2 0-15,0-2 1 16,0-4-1-16,0 0 0 16,0-2 1-16,0-2-1 15,0 1 0-15,0 0 1 16,0 3 0-16,0-2-1 0,0 3 0 16,0 0 0-1,0 1 0-15,0 2 0 0,0 2 1 16,2 4-1-16,6 4 0 15,0 2 0-15,3 4 0 16,3 1 1-16,-1 1-1 16,5 0 0-16,-1 0 0 15,4 2 0-15,1 2 0 16,3 0 0-16,1 3 0 16,5 0 0-16,3 3 1 15,-2 0-1-15,-3 2 0 16,-6-1 0-16,-4-3 0 15,-9 0 0-15,-2-4 0 16,-6 0 0-16,0-3 0 16,-2 0 0-16,0 1 0 0,0-2 0 15,0 4 0-15,0 1 0 16,2 0 0-16,-2 3 0 16,0 2 0-16,0 1 0 15,0 0 0-15,-2-2 0 16,2-2 1-16,0-2-1 15,0-3 1-15,11 0-1 16,3-2 0-16,-3 1 0 16,-1-2 0-16,-3 4 0 15,3-3 0-15,-2 2 0 16,3 2 0-16,3-1 0 16,-1 4 0-16,-1-1 0 15,-10 1 0-15,-2 2 0 0,0 0-1 16,-16 0 0-16,-7 2 1 15,-1-2 0-15,0 0 0 16,1-4 0-16,6 0 0 16,3-6 0-16,7 0 0 15,7 2 0-15,0-4 0 16,0 5 0-16,0 0 0 16,3 5 0-16,1 0 0 15,-2 6 0-15,-2 1 0 16,0 0 0-16,0 0 0 15,0-1 0-15,-4 0 0 16,-5-3 0-16,0 0 0 0,-2-4 0 16,2-2 0-16,1-5 0 15,-2-3 0-15,3-7 0 16,-1 0 1-16,-4-3 0 16,1-2 1-16,-2-2-1 15,2 0-1-15,-2-2 1 16,1-1-1-16,3 0 0 15,-2-5-4-15,2 0-3 16,2-2-43-16</inkml:trace>
  <inkml:trace contextRef="#ctx0" brushRef="#br0" timeOffset="41541.6686">8501 3938 3606 0,'0'0'226'15,"0"-3"-142"-15,0 2-38 16,0-1-19-16,0 0-3 15,0 2-7-15,0 0-1 16,0-2-3-16,0 2-4 16,0-2-3-16,-2-3 0 15,2 5-4-15,-2-5-1 16,2 1 1-16,-2 1-2 16,2 0 2-16,0 1-2 0,0 0 1 15,0 2-1-15,0-2 1 16,0 2-1-16,0 0 0 15,0 0 0-15,0 0 0 16,0 0-1-16,0 0 1 16,2 0 0-16,9 0 0 15,5 0 0-15,8 0 0 16,7 0 0-16,8 0-1 16,7 0 1-16,5-2 0 15,3-1 0-15,2-3 0 16,-3 5-1-16,-4 1 1 15,-3 0 0-15,2 0 0 16,-6 0 0-16,-2 0 0 16,0 0 0-16,-2 0 0 0,1 0 0 15,0 1 0-15,1-1 0 16,5 0-1-16,-1 0 1 16,2 0 0-16,-2 0 0 15,-5 0 0-15,2 0 0 16,-5 0 0-16,-3 0 0 15,-2 3 0-15,3-3 0 16,-3 3 0-16,2-3 0 16,0 0 0-16,6 0 0 15,1 0 0-15,2 0 0 16,-1 0 0-16,-2 0 0 16,-1 0 0-16,-2-3 0 15,0 0-1-15,-3 3 1 0,-1 0 0 16,-1 0 0-16,-2 0 0 15,2 0 0-15,-2 0 0 16,4 0 0-16,1 0 0 16,1 0 0-16,3 0 0 15,3 0 0-15,-4 0 0 16,1 3 0-16,-3-3 0 16,1 0 0-16,0 0 0 15,-2 0 1-15,-1 0-1 16,3 0 0-16,-3 0 0 15,0 0 0-15,-2 0-1 16,1-4 2-16,-1 0-1 16,-2 0 0-16,-2 2 0 0,2 2-1 15,-2-3 1 1,2 3 0-16,0 0 0 0,2-1 0 16,4 1 0-16,1-2 0 15,-1 2 0-15,2-2 0 16,-2 2 1-16,-4 0-1 15,-2 0 0-15,-2 0 0 16,-3 0 0-16,-1 0 0 16,1 0 0-16,3 0 0 15,2 0 0-15,0 0 0 16,5-2 0-16,-1 0 0 16,0-1 0-16,3 0 0 0,-3 1 0 15,4-2 0-15,-6 0 0 16,0 0 0-16,-5 1 0 15,-2 2 0-15,-1 1 0 16,0-2 0-16,-2 2 0 16,2 0 0-16,-1 0 0 15,1 0 0-15,-4 0 0 16,2 0 0-16,-1 0-1 16,-5 0 1-16,1 0 0 15,-3 0 0-15,3 0 0 16,-3 0 0-16,0 0 1 15,1 0-1-15,-1 0-1 16,3 2 1-16,1-2 0 16,2 0 0-16,-1 1 0 15,1-1 0-15,-1 0 0 0,0 0 1 16,0 0-2 0,-2 0 1-16,1 0 0 0,-1 0 1 15,-5 0-1-15,0 0 0 16,-1 0 0-16,-6 0 0 15,0 0-1-15,-2 0 1 16,-2 3 0-16,0-3 0 16,0 0 1-16,0 0-1 15,0 0 0-15,0 0 0 16,0 0 0-16,0 0 0 16,0 0-3-16,-15 0-7 15,-3 0-34-15,0-8-202 0</inkml:trace>
  <inkml:trace contextRef="#ctx0" brushRef="#br0" timeOffset="42561.4206">11885 3581 3922 0,'-2'0'82'0,"2"0"-54"15,0 0-8-15,0 0-7 16,0-4-3-16,0 2-5 15,0 2-4-15,2 0 0 16,16 0-1-16,5 0 0 16,3 0 0-16,6 0 0 15,1 0 0-15,0 2 0 16,3 8 0-16,-3 0 0 16,3 2 0-16,-1 0 0 15,2 0 0-15,-4-2 0 16,2 0 0-16,-1 0 0 15,-3-3 0-15,0 0 0 0,-4 1 0 16,-2 0 0-16,-4 0 0 16,2 0 0-16,-5 0 0 15,-3 0 0-15,-1-2 0 16,-1 2-1-16,-4-1 1 16,-2-4 0-16,-3 2 0 15,-4-2 0-15,0 2 0 16,0-1-1-16,0 1 1 15,0 4-1-15,0-1 1 16,-8 2 0-16,-2 2 0 16,-3 2 0-16,-1 0 0 15,4-1 0-15,-3 4 0 16,-1-1 0-16,1 2 0 0,-1 1 0 16,-3 1 0-1,-2 1 0-15,-1 4 0 0,-4 1 0 16,-5-1 0-16,-2 3 0 15,-3-2 0-15,0-1 0 16,1-5 0-16,0-3 0 16,4-3 0-16,2-2 0 15,5-1 0-15,2-5 0 16,7 0 1-16,-1-2-1 16,7-2 0-16,3-2 0 15,0 0 0-15,1 0 0 16,-2 0 0-16,3 0 0 15,-2 0 0-15,2 0 0 0,-3 0 1 16,1 0-1 0,0-6 0-16,-1-6 0 0,2-2 1 15,1-4-1-15,2-7 0 16,0-3 1-16,0-5-1 16,0-6 0-16,0-3 0 15,0-2 1-15,10 0-1 16,-2-2 1-16,1-2 0 15,0 4-1-15,0-1 1 16,-4 5-1-16,-3 4 0 16,-2 4 1-16,0 2-1 15,0 6 0-15,0 2 0 0,0 6 0 16,-2 4 0 0,-1 3 0-16,3 6 0 0,0 1 0 15,0 2-1-15,0-2-3 16,0 0-8-16,3-4-56 0</inkml:trace>
  <inkml:trace contextRef="#ctx0" brushRef="#br0" timeOffset="45257.4373">13153 3363 3463 0,'0'-4'541'0,"-2"1"-497"16,2 3-30-16,0 0-7 16,0 0-4-16,0 4-2 15,0 17-1-15,0 7 3 16,11 10-1-16,-1 6-1 16,-2 8 1-16,-3 4-1 15,-1 7 0-15,-4 5-1 16,0 4 0-16,0 0 1 15,0 0-1-15,-9-5 0 16,5-12 0-16,0-10 0 0,2-13 0 16,2-9 0-16,0-9-2 15,0-7-4-15,2-5-11 16,2-2-105-16</inkml:trace>
  <inkml:trace contextRef="#ctx0" brushRef="#br0" timeOffset="45462.4187">12917 3884 3904 0,'0'-6'78'16,"0"0"-30"-16,16-3-22 16,13-3-16-16,11 1-6 15,11-4-3-15,5 4 0 16,2 2-1-16,-3-3 0 0,-5 7-2 15,-1-9-9-15,-11 2-23 16,-14-1-164-16</inkml:trace>
  <inkml:trace contextRef="#ctx0" brushRef="#br0" timeOffset="45970.9782">13465 3364 3919 0,'0'0'76'0,"2"0"-51"15,2 0-17-15,0 3 0 0,0 12 6 16,0 12-5 0,5 6-2-16,1 10-3 0,-2 6-2 15,3 4 0-15,-1 8-1 16,-2 4 0-16,-1 6 0 15,-3 1-1-15,0-2 0 16,-1-8 1-16,2-9-1 16,-3-13 0-16,2-15 0 15,-1-7 0-15,-1-11-2 16,2-6 0-16,0-1 2 0,3 0-1 16,2-15 0-1,2-11-1-15,0-8 1 0,3-5 0 16,1-5 1-16,-1 2 0 15,-1 5 0-15,1 5 1 16,-3 9 0-16,-3 7 0 16,2 6 2-16,-2 8-2 15,5 2 0-15,3 0-1 16,3 13 0-16,-2 10 0 16,-1 7-1-16,-3 6 1 15,-4 0-1-15,-5 2 1 16,-1-3 0-16,-3-3 0 15,0-4-1-15,0-8-1 16,0-5-3-16,2-4-5 16,5-9-54-16</inkml:trace>
  <inkml:trace contextRef="#ctx0" brushRef="#br0" timeOffset="46307.631">14043 4038 3886 0,'7'-8'120'0,"2"1"-93"16,4-6-11-16,7-4-7 15,0 0-1-15,4-4-4 16,-1-2-2-16,-5 0-1 16,-7 2 1-16,-7 3 0 15,-4 4-1-15,0 1 1 16,0 7-2-16,-9 0 0 15,-7 6 0-15,-1 0-1 0,-3 11 1 16,0 10 0-16,0 4-1 16,4 5 1-16,3 0 0 15,4 1 0-15,7-2 0 16,2 1 0-16,0-2 0 16,9-2 0-16,13-5-1 15,9-10-3-15,16-4-3 16,-7-7-12-16,-4 0-77 0</inkml:trace>
  <inkml:trace contextRef="#ctx0" brushRef="#br0" timeOffset="46558.0592">14339 4057 3673 0,'0'5'155'15,"0"4"-61"-15,0 3-43 16,0-3-18-16,0-2-10 15,0-3-4-15,0-4-4 16,2 0-4-16,1-3-5 16,1-13-3-16,1-6-2 15,2-6-1-15,-1 0 0 16,3 2 0-16,0-1 0 16,2 2-1-16,7 6-1 0,4 2-8 15,1 5-14 1,-7 7-58-16</inkml:trace>
  <inkml:trace contextRef="#ctx0" brushRef="#br0" timeOffset="46879.935">14576 3970 3792 0,'8'0'135'0,"6"0"-92"15,-1 0-16-15,6-10 0 16,-2-4-5-16,-1-2-11 15,-1 2-2-15,-1-2-3 16,-6 0-2-16,-3 4 0 16,-5 0-2-16,0 2 0 15,0 3-1-15,0 4-1 16,-9 1 0-16,-5 2 0 0,-3 0 0 16,-3 12-1-16,0 8 1 15,0 5 0-15,4 1 0 16,5 6 0-16,4-3 0 15,3 3 0-15,4-4 0 16,0-4-1-16,11-3 1 16,16-5-1-16,6-6 0 15,27-10-4-15,-6 0-5 16,-8 0-59-16</inkml:trace>
  <inkml:trace contextRef="#ctx0" brushRef="#br0" timeOffset="47374.0248">15498 3851 3583 0,'-8'-9'402'15,"-3"-2"-368"-15,-7 2-26 16,-3 1-3-16,0 4-1 16,-4 4 1-16,5 0-3 15,-3 0-2-15,6 10 1 16,-2 10 0-16,4 3 0 16,-1 2-1-16,8 1 0 0,1 1 1 15,7-1-1-15,0-5 0 16,0-1 1-16,15-5 0 15,8-8 0-15,2-5 0 16,1-2-1-16,-2 0-1 16,-1-16 1-16,-5-1 0 15,-3-2 0-15,-3-1 1 16,-4 1-1-16,-1-1 0 16,-3 8 0-16,2 1 2 15,-2 8 0-15,0 0 1 16,0 3-3-16,1 0 0 15,-1 10 0-15,3 6 0 16,-2 7 0-16,-1-2 1 0,-2 1-1 16,-2-2 0-16,9-6-4 15,0-4-15-15,2-8-112 16</inkml:trace>
  <inkml:trace contextRef="#ctx0" brushRef="#br0" timeOffset="47676.9547">15691 4016 3433 0,'0'7'396'16,"0"2"-298"-16,0 0-53 0,0-2-7 16,0-3-10-1,0-1-9-15,0-3-6 0,0 0-5 16,0 0-4-16,0-7-1 15,0-11-1-15,0-4-2 16,0-6 1-16,0 1-1 16,0-5 0-16,10 3 1 15,7 0-1-15,0 6-1 16,3 3 1-16,3 5-1 16,-4 8 0-16,2 5-2 15,-6 2-7-15,-1 9-33 16,-8 2-105-16</inkml:trace>
  <inkml:trace contextRef="#ctx0" brushRef="#br0" timeOffset="48018.9212">15986 3958 3900 0,'8'0'114'0,"3"0"-95"15,5-12-1-15,3-2-9 16,4-4-1-16,1 0-4 16,-2 0 0-16,-4 0 0 15,-5 0-2-15,-5 4-1 16,-6 3 0-16,-2 4 1 16,0 4-1-16,-14 3-1 15,-10 0-1-15,-5 3 1 0,0 15 0 16,2 4 0-16,5 6 0 15,3 3 0-15,9-2 0 16,5 0 0-16,5-3-1 16,0-3 1-16,15-5 0 15,12-6-1-15,12-6 0 16,21-6 0-16,-7-6-11 16,-6-12-99-16</inkml:trace>
  <inkml:trace contextRef="#ctx0" brushRef="#br0" timeOffset="48989.5547">16912 3902 3849 0,'0'0'193'16,"9"0"-176"-16,13-6-14 0,9-8-2 15,7-5 0-15,5-6 1 16,-1-3 0-16,0-4 2 16,-1-3 1-16,-8 0-2 15,-4-6-1-15,-7-1 0 16,-6-6-1-16,-8-4 0 15,-3-2 0-15,-5-4-1 16,0 4 0-16,0 1 0 16,-3 11 0-16,-7 8 0 15,3 12 0-15,-2 10 0 16,2 10 0-16,-4 2-1 16,1 8-1-16,-7 19 2 15,-1 8-1-15,5 11 1 16,3 4 0-16,0 8 0 15,8 3 0-15,0 1 0 0,2-2 0 16,0 1 0-16,0-7 0 16,8-6 0-16,13-7 0 15,3-8 0-15,5-8 0 16,3-13 0-16,1-3 0 16,0-9 0-16,-2 0 0 15,-2-4 0-15,-2-13 0 16,-4-3 0-16,-4-1 0 15,-1-3 1-15,-2 0-1 16,-3 2 0-16,-2 4 0 16,1 4 0-16,-5 3 0 15,-3 8 1-15,0 0-1 0,0 3 0 16,1 0 0-16,2 13 0 16,0 9 0-16,-3 6 0 15,0 4 0-15,-4 1 0 16,0 2 0-16,0-3 0 15,0-4 0-15,0-4 0 16,2-7 0-16,1-8-2 16,6-9-5-16,-2-4-12 15,-1-15-91-15</inkml:trace>
  <inkml:trace contextRef="#ctx0" brushRef="#br0" timeOffset="49189.948">17618 3520 3802 0,'7'-6'168'0,"2"3"-142"16,2 3-12-16,0 0 5 15,3 0-4-15,-1 0-6 16,3 12-4-16,-3 4-3 16,1 4-1-16,-1 4-1 15,-5 0-1-15,6 8-13 16,-5-5-26-16,0-5-135 0</inkml:trace>
  <inkml:trace contextRef="#ctx0" brushRef="#br0" timeOffset="49779.016">17844 3851 3823 0,'0'12'112'0,"0"-1"-72"15,0 3-11-15,2 2-7 16,-2-2-8-16,0-2-2 15,2-1-7-15,-2-8-2 16,0-1 1-16,0-2 1 16,0 0 1-16,0 0 0 15,0-2-3-15,0-12-2 16,0-4 0-16,3-5-1 16,3-3 1-16,5 0-1 15,3-4 0-15,-1 7 0 16,3 1 0-16,-5 6 0 15,-1 5 0-15,-2 7 0 16,-2 4-1-16,1 0 1 16,1 12-1-16,2 11 1 0,-4 3 0 15,3 2 0-15,-2 0 0 16,-2-6 0-16,-3-4 0 16,0-6 0-16,-2-6-1 15,0-3 1-15,0-3 0 16,0 0 0-16,0 0 1 15,0 0-1-15,0-3 2 16,2-14-2-16,3-2 1 16,1-5-1-16,6 0 0 0,1-2 0 15,0 4 0 1,-2 2 0-16,2 8 0 0,-3 4 0 16,1 4 0-16,-3 4 0 15,4 0-1 1,-3 4 1-16,2 11 0 0,-2 6 0 15,0 2 0-15,-5 1-1 16,0 1 1-16,1 1 0 16,-5-5 0-16,2 2 0 15,-2-3 0-15,0-4 0 16,0-4 0-16,0-2-2 16,0-1-3-16,0-9-41 0</inkml:trace>
  <inkml:trace contextRef="#ctx0" brushRef="#br0" timeOffset="50053.8832">18343 3788 3930 0,'2'-3'94'15,"-2"2"-72"-15,2 1-11 16,-2 0-4-16,2 0-4 15,3 4-2-15,-1 6 1 16,-1 4 0-16,2-1 1 16,-3 2 0-16,0-1-2 15,0 0 0-15,0-2-1 16,0-3 0-16,0 0 0 16,1-1 0-16,-1 0 0 0,5-6-1 15,-2-2-7-15,-1 0-43 0</inkml:trace>
  <inkml:trace contextRef="#ctx0" brushRef="#br0" timeOffset="50287.043">18447 3595 3913 0,'0'-3'81'0,"2"3"-55"16,-2 0-11-16,0 0-5 0,4 0-5 15,-2 0-4-15,2 0 0 16,3 0-1-16,-1 0 0 16,8 3-6-16,-5 3-14 15,1-2-36-15</inkml:trace>
  <inkml:trace contextRef="#ctx0" brushRef="#br0" timeOffset="50639.6314">18816 3405 3938 0,'0'0'74'0,"0"0"-58"16,0 0-13-16,0 0-1 15,0 5 3-15,4 10 7 16,1 5-4-16,-1 6-3 16,2 3-1-16,1 5-1 15,0 5-2-15,-2 3 1 16,-1 2-2-16,-2 0 1 15,-2 2-1-15,0-3 0 16,0-5 0-16,0-5 0 0,0-7 0 16,0-6 0-1,-2-5 0-15,0-5 0 0,2-10-4 16,0 0-13-16,0 0-166 16</inkml:trace>
  <inkml:trace contextRef="#ctx0" brushRef="#br0" timeOffset="50840.9108">18789 3734 3826 0,'0'-4'185'0,"0"1"-156"0,0 3-15 16,0 0-2-16,0 0-4 15,11 0-4-15,11 0-2 16,10 0-2-16,5 0 0 15,19 3-3-15,-12 2-6 16,-3-1-48-16</inkml:trace>
  <inkml:trace contextRef="#ctx0" brushRef="#br0" timeOffset="51248.4993">19390 3713 3971 0,'0'0'80'16,"0"0"-69"-16,-4 0-7 16,-16 0-2-16,-6 0 2 15,-1 0 0-15,-2 0-2 16,2 0-1-16,4 0 0 0,6 3-1 16,3 2 0-16,5 1 0 15,5 2 0-15,0 0 0 16,4 1 0-16,0 1 0 15,0-1 0-15,11 4 0 16,7-1 0-16,1 2 0 16,4 1 0-16,-1 0 0 15,-2-1 0-15,-4 0 0 16,-3-2 0-16,-6 0 0 16,-5 0 0-16,-2 0 0 15,0-2 0-15,-2-2 0 0,-14 2 1 16,-1-4 0-1,-8 2 0-15,0 1-1 0,-1-4 1 16,-1 3-1 0,6-1 0-16,6-2-1 0,4-5-2 15,6 0-11-15,3 0-86 0</inkml:trace>
  <inkml:trace contextRef="#ctx0" brushRef="#br0" timeOffset="53061.0211">20550 3708 3646 0,'2'0'134'15,"-2"0"-78"-15,0 0-1 16,0 0-14-16,2 0-24 16,1 0-5-16,-3 0-1 15,0 0 1-15,2 0 0 16,-2 0-2-16,0 0-3 16,0 0-1-16,0 0-3 0,0 0-1 15,0 0-2-15,0 0 1 16,0 0-1-16,0 0 5 15,2 0 6-15,-2 0 1 16,2 0-4-16,0-2-2 16,-2-1-2-16,2 3-1 15,-2-2-1-15,3 2 0 16,-3-2 0-16,0 2-1 16,0-1 0-16,0-1 0 15,0-1-1-15,0 1 1 16,0-1 0-16,0-4 0 15,0-1-1-15,0 1 1 16,-13-4-1-16,-6-1 0 0,-5 4 0 16,-2 2 0-16,-3 2 0 15,-2 4 0-15,-1 0 0 16,1 6-1-16,2 13 1 16,2 2-1-16,3 7 1 15,3 3 0-15,6 3 0 16,3 2 0-16,8-2-1 15,4-2 1-15,0-9-1 16,12-3 1-16,19-11-1 16,7-6 1-16,8-3 0 15,5-7 0-15,-3-12 0 16,-6-8 0-16,-9-1 1 16,-8 2-1-16,-10-3 0 0,-6 6 0 15,-2-1 0 1,-3 3 1-16,-2 5-1 0,-2 6 1 15,3 4-1-15,-3 6 0 16,2 0 0-16,-2 0 0 16,0 16 0-16,0 4-1 15,0 5 1-15,0 3 0 16,0 0 0-16,0 0 0 16,-2-4 0-16,2-3 0 15,0-7-1-15,11-14-1 16,11 0-6-16,3-3-57 0</inkml:trace>
  <inkml:trace contextRef="#ctx0" brushRef="#br0" timeOffset="53364.6755">21022 3217 3921 0,'2'0'115'0,"0"0"-96"16,4 0-11-16,2 12-5 15,3 13 2-15,5 12-2 16,1 9 1-16,2 4-3 16,-6 8 0-16,1 2 0 15,-6 4-1-15,-3 0 0 16,-3 1 0-16,-2-4 1 0,0-4-1 15,0-10-1-15,0-10-2 16,0-11-3-16,0-14-5 16,0-9-37-16,0-3-263 0</inkml:trace>
  <inkml:trace contextRef="#ctx0" brushRef="#br0" timeOffset="53551.0338">20958 3643 2951 0,'0'0'979'0,"0"-2"-903"0,4 2-40 15,18 0-19 1,16 0-10-16,14 0-4 0,6 0-2 16,8 0-1-16,22 0-2 15,-20 0-11-15,-7 0-64 0</inkml:trace>
  <inkml:trace contextRef="#ctx0" brushRef="#br0" timeOffset="54011.3697">22168 3684 3813 0,'0'0'220'15,"0"0"-198"-15,4 0-16 16,13 0 1-16,6 0-4 16,8-8-2-16,6-2-1 15,-2-3 0-15,-1-1 1 16,-5 0-1-16,-4-2 2 15,-8 2 0-15,-3-4 0 16,-10 1-1-16,-4 0 0 16,0-1 0-16,0 2-1 15,-12 4 0-15,-5 6 0 16,-6 3 0-16,1 3 0 0,-2 0-1 16,4 14 1-16,2 7 0 15,2 2-1-15,5 4 1 16,6 1 0-16,3 2 0 15,2 1 0-15,0-2 0 16,12 0 0-16,7-6 0 16,6-2 0-16,4-5 0 15,2-7 0-15,17-6-4 16,-11-3-5-16,-3 0-53 0</inkml:trace>
  <inkml:trace contextRef="#ctx0" brushRef="#br0" timeOffset="54328.8239">22667 3467 3286 0,'0'0'705'0,"0"0"-679"16,0 6-22-16,0 14 1 15,0 7 10-15,2 4-5 16,6 3-5-16,0-1 2 15,5-1-2-15,3-6-3 16,3-6 1-16,0-10 3 16,-1-8-3-16,-1-2-2 15,2-2 1-15,-4-15-1 16,1-5 0-16,-3-4-1 16,1 0 1-16,-3 0-1 0,0-3 0 15,0 6 0-15,-2 3-1 16,0 3-1-16,0 10-2 15,-3 5-19-15,-3 2-83 0</inkml:trace>
  <inkml:trace contextRef="#ctx0" brushRef="#br0" timeOffset="54681.7407">22976 3604 3820 0,'6'0'117'0,"5"0"-91"15,3 0 2 1,3 0 1-16,6 0-11 0,3 0-3 16,6-7-6-16,-1-5-1 15,-2 2-3-15,-8-2-1 16,-2 0-1-16,-9 0-1 16,-4 0 0-16,-4-1-1 15,-2 1 0-15,0 5-1 16,0 0 0-16,-12 2 0 15,-5 5 0-15,-6 0-1 16,-4 10 1-16,1 10 0 16,1 8 0-16,5 0-1 15,4 2 1-15,6 0 0 16,7-4-1-16,3 0 1 16,0-4 0-16,13-1-1 0,12-6 0 15,22-8 0 1,-5-4-7-16,-6-3-51 0</inkml:trace>
  <inkml:trace contextRef="#ctx0" brushRef="#br0" timeOffset="54948.735">23432 3645 3816 0,'-3'12'83'16,"-1"2"-39"-16,0 3-16 15,2-4 9-15,2-2-6 0,0-7-13 16,0-3-5 0,0-1-3-16,0 0-5 0,0-11-2 15,6-10-3-15,4-2 0 16,3-4 0-16,-1 1 0 16,5 4 0-16,3 2 0 15,-1 2-1-15,2 6-2 16,8 2 0-16,-7 6-7 15,-2 1-47-15</inkml:trace>
  <inkml:trace contextRef="#ctx0" brushRef="#br0" timeOffset="55399.01">23744 3539 3862 0,'0'10'77'0,"-2"7"-42"16,2 2-6-16,0 1-12 16,0 0-3-16,13-6-4 15,7-3 1-15,5-11 4 16,6 0-9-16,1 0-2 16,-3-7-2-16,-3-9-1 15,-8-4 0-15,-8-2 0 16,-4 0 0-16,-4 2 0 15,-2 2-1-15,0 4 0 0,0 3 0 16,0 6 0 0,-4 3 0-16,0 2 0 0,2 0-2 15,2 9 1 1,0 12 0-16,0 7 1 0,0 4-1 16,14 3 1-16,3 6 0 15,4-1-1-15,-5 0 1 16,-5 1 0-16,-7-4 0 15,-4-3 0-15,0-1 0 16,-15-5-1-16,-8-8 1 16,-6-4 0-16,0-8 0 15,5-6 0-15,-1-2 1 16,8 0-1-16,10-16-1 16,4-5-7-16,3-2-40 0</inkml:trace>
  <inkml:trace contextRef="#ctx0" brushRef="#br0" timeOffset="55711.1796">24673 3499 4004 0,'2'8'50'0,"-2"5"-47"16,4 6-1-16,-2 8 1 0,-2 6 2 16,2 7-3-1,0 5 0-15,0 2-1 0,0 0 2 16,0-3-3-16,-2-3 1 16,0-9-1-16,0-9 1 15,0-9-1-15,0-8 0 16,0-3 0-16,0-3-3 15,0-15-1-15,-2-9-21 16,-4-3-120-16</inkml:trace>
  <inkml:trace contextRef="#ctx0" brushRef="#br0" timeOffset="56000.6496">24679 3456 3869 0,'6'-15'104'16,"5"-3"-62"-16,1 0-16 0,3-5-8 15,1 4-7-15,1 3-5 16,6 2-2 0,-1 4-2-16,0 3-1 0,2 7-1 15,1 0 0-15,-5 0 0 16,0 18 0-16,-6 7 0 16,-6 5 0-16,-5 4 0 15,-3-1 0-15,-5 4 1 16,-19-3-1-16,-5-6 0 15,-3-2 0-15,-1-8 0 16,2-2 1-16,4-6-1 16,7-2-1-16,9-2 0 15,11-6-6-15,0 0-22 0,2-1-262 16</inkml:trace>
  <inkml:trace contextRef="#ctx0" brushRef="#br0" timeOffset="56359.6303">25092 3499 3926 0,'0'0'47'16,"-8"0"-38"-16,-8 0 2 16,1 0 12-16,4 8-12 15,-1 6-5-15,6 4-1 0,6 2 3 16,0-2-1-1,0 2-4-15,6-4 2 0,15-4-1 16,1-2 1-16,4-7-1 16,1-3 1-16,0 0-3 15,-5-5-1 1,-1-10 0-16,-11-2 0 0,-3-3 1 16,-7-2-1-16,0 2-1 15,0 2 0-15,-7 4 0 16,-1 4 0-16,0 4 0 15,4 6-1-15,-2 0-2 16,1 0 0-16,3 18-2 16,2 0-5-16,0-6-44 0</inkml:trace>
  <inkml:trace contextRef="#ctx0" brushRef="#br0" timeOffset="56581.0418">25472 3481 3997 0,'0'7'31'0,"0"7"-25"16,0 5 1-16,0 3 3 15,0 1-4-15,0-2-3 16,0-1-3-16,0-3 0 15,0-10 0-15,0-3-16 16,0-4-103-16</inkml:trace>
  <inkml:trace contextRef="#ctx0" brushRef="#br0" timeOffset="56750.8113">25507 3342 3837 0,'9'-1'158'0,"3"1"-146"16,1 0-9-16,0 8-3 15,1 15 0-15,-4 1-4 16,-3-3-70-16</inkml:trace>
  <inkml:trace contextRef="#ctx0" brushRef="#br0" timeOffset="57112.4773">25643 3725 3786 0,'0'2'125'16,"0"-2"-74"-16,0 0-3 16,4 0-9-16,4 0-22 15,0-14-13-15,3-6-3 16,3-3 0-16,-3-4-1 15,3-1 2-15,-3 0 0 16,-1 0-1-16,2 3-1 0,-1 5 1 16,-2 5-1-16,0 7 1 15,0 5 0-15,-1 3-1 16,2 0 0-16,-4 12-1 16,1 11 1-16,-3 3 0 15,-2 2-1-15,1-1 1 16,-3-2 0-16,2-1 0 15,0-1 0-15,1-8 0 16,1-3 0-16,1-3-2 16,5-9-3-16,2 0-2 15,-3 0-37-15</inkml:trace>
  <inkml:trace contextRef="#ctx0" brushRef="#br0" timeOffset="57497.3437">26259 2994 3968 0,'0'0'71'0,"0"0"-59"15,0 0-8-15,0 5-3 16,0 17 2-16,0 9 3 16,0 5-2-16,0 6-1 0,0 6 1 15,0 4-2-15,0 0 0 16,0 3-2-16,-8-1 1 16,0-3-1-16,1-5 0 15,3 0 0-15,4-13 0 16,0-3 0-16,4-6 0 15,17-6 0-15,2-7 0 16,7 1 0-16,-1-8-1 16,-3-4-3-16,1 0-4 15,-6-16-33-15,-11-5-1323 0</inkml:trace>
  <inkml:trace contextRef="#ctx0" brushRef="#br0" timeOffset="57723.8284">26054 3345 3945 0,'0'0'111'0,"17"0"-96"16,12 0-7-16,10 0-4 15,7 0-2-15,3 0-1 16,5 0-1-16,-3 0 0 15,-2 0 0-15,-9 0-2 16,-9 0-2-16,-9 0-15 16,-13 0-153-16</inkml:trace>
  <inkml:trace contextRef="#ctx0" brushRef="#br0" timeOffset="60047.6336">9183 6196 3847 0,'0'0'104'16,"0"0"-58"-16,0 0-17 15,0 0-9-15,0 0-8 16,0 0-6-16,0 0-2 16,0 0-1-16,0 0 1 15,0 0-3-15,0 0 0 16,0 0 0-16,0 0 0 16,0 0-1-16,8 0 1 0,4 0 0 15,7 2-1-15,4 0 0 16,12-2 1-16,2 0-1 15,12 0 0-15,5 0 1 16,4 0-1-16,4 0 0 16,3 0 0-16,4 0 0 15,2 0 0-15,2 0 1 16,8 0-1-16,-2 0 0 16,-2 0 0-16,-1 3 0 15,-5 0 0-15,-2-1 0 16,-2 2 0-16,0-2-1 15,-2 0 1-15,2-1 0 16,1 2 0-16,1-3 0 16,5 0 0-16,2 0 0 0,4 0 0 15,1 0 0-15,-1 0 0 16,-6 0 0-16,-6 0 0 16,-9 0 0-16,-10 0 0 15,-9 0 0-15,-7 0 1 16,-6 0-1-16,-7 0 0 15,-2 0 0-15,-4 0 0 16,-4 0 0-16,-3 0 0 16,-3 0 0-16,-2 0 0 15,0 2 0-15,-2-2 0 16,0 0 0-16,0 0 0 16,0 0 0-16,0 0-2 15,0 0-3-15,-6 0-2 0,-3 0-19 16</inkml:trace>
  <inkml:trace contextRef="#ctx0" brushRef="#br0" timeOffset="60745.2782">11210 6043 3859 0,'0'0'154'16,"0"0"-132"-16,0 0-14 0,8 0 5 16,11 3-4-16,3 1-3 15,7-1-2-15,4 4-1 16,5-1-1-16,2 0-2 15,5 1 1-15,-3 4 0 16,1-2-1-16,-5 3 0 16,-3 1 0-16,-4-4 0 15,-4 3 0-15,-7-1 0 16,-2-3 0-16,-4-1 0 16,-4 0 0-16,-3-3 0 15,-3 2 0-15,-4 0 0 0,0 3 0 16,0 2 0-16,0 1 0 15,-4 4 0-15,-11 3 0 16,-6 2 0-16,-5 6 0 16,-6-2 0-16,-3 4 0 15,-3 0 0-15,-3 2 0 16,6-4 0-16,2 2 0 16,1-3 0-16,8-2 0 15,2 0 0-15,4-4-1 16,5-4 1-16,3-4-1 15,4-6-2-15,6-2 1 16,-2-4 1-16,2 0 1 16,0 0 1-16,0 0 0 15,0-14-1-15,0-2 1 16,0-4 0-16,0-4 1 0,2-5-1 16,0-7 0-16,0-4 0 15,0-8-1-15,3-2 1 16,-3 0 0-16,1 4-1 15,-3 4 0-15,0 8 1 16,0 8-1-16,0 8 0 16,0 6 0-16,2 3-2 15,5 6-6-15,3-4-71 0</inkml:trace>
  <inkml:trace contextRef="#ctx0" brushRef="#br0" timeOffset="61454.9561">13131 5875 3909 0,'0'0'108'0,"0"0"-79"16,0 0-14-16,0 0-6 16,2 0-4-16,18 0-1 15,16-1-3-15,15-10 1 16,12 2-2-16,10-6 1 16,1 4-1-16,-3-1 0 0,-9 1 0 15,-12 5 0-15,-15 3-1 16,-10 0-3-16,-14-3-5 15,-7 0-32-15,-4 0-235 0</inkml:trace>
  <inkml:trace contextRef="#ctx0" brushRef="#br0" timeOffset="61700.6416">13559 5557 3543 0,'0'-7'430'16,"0"5"-375"-16,0 2-37 15,0 0-14-15,0 6-2 0,0 16 3 16,0 12 3 0,0 6-2-16,5 7-1 0,2 3-1 15,-3 6-3-15,-2 2 0 16,-2 6 0-16,0-1-1 16,0-3 0-16,0-7 0 15,0-9 0-15,0-15-1 16,2-9-1-16,29-20-6 15,1 0-9-15,-1-10-99 0</inkml:trace>
  <inkml:trace contextRef="#ctx0" brushRef="#br0" timeOffset="62208.9725">14061 5390 3938 0,'2'0'94'15,"2"0"-84"-15,8 19-8 16,1 10 8-16,3 12-3 16,1 10 0-16,2 7-4 15,-4 7-1-15,-4 1 0 16,-6-1 0-16,-5 0-1 15,0-1-1-15,0-6 1 16,-2-9-1-16,-6-9 0 0,2-16 0 16,4-9 1-16,-1-8-1 15,3-7 0-15,0 0 2 16,0 0 0-16,0-16-1 16,16-8 0-16,4-6-1 15,2-4 0-15,5-5 0 16,0 3 0-16,0 2-1 15,-5 4 1-15,-2 9 0 16,-7 7 0-16,-3 11 0 16,-4 3 0-16,0 0-1 15,3 6 1-15,-1 14 0 16,-2 6 0-16,-2 4-1 16,-4 0 1-16,0 3 0 15,0-4 0-15,0 1 0 0,-6-4 0 16,-1-3-1-16,7-5-2 15,0-10-7-15,13-6-26 16,6-2-204-16</inkml:trace>
  <inkml:trace contextRef="#ctx0" brushRef="#br0" timeOffset="62585.8535">14578 6036 3906 0,'4'0'104'0,"3"0"-89"0,4 0 0 16,5-8-4-1,2-3-4-15,4 0-3 16,0-3 0-16,-2 0 0 16,-1 2 2-16,-9-3-2 0,-3 3-2 15,-3 2 0-15,-4-2-1 16,0 0 0-16,0 2 0 15,0 1-1-15,-8 4 0 16,-3 5 0-16,-5 0 0 16,-2 0 0-16,-2 12 0 15,0 7 0-15,0 4 0 16,4 3 0-16,3 3 0 16,4 1 0-16,6 0-1 15,3-5 1-15,0-1 0 0,5-3-1 16,17-5 0-1,7-7-1-15,16-6-3 0,-5-3-13 16,-4 0-166-16</inkml:trace>
  <inkml:trace contextRef="#ctx0" brushRef="#br0" timeOffset="62843.0095">14899 6120 3793 0,'0'5'104'16,"0"2"-63"-16,0-3-9 16,0-2 1-16,0-2 4 0,0 0-11 15,3-8-16-15,3-12-7 16,0-4-2-16,1-5 0 16,0 1 0-16,0 3-1 15,-1-1 0-15,3 6 0 16,1 3-1-16,0 5-3 15,11 12-6-15,-4 0-20 16,1 0-66-16</inkml:trace>
  <inkml:trace contextRef="#ctx0" brushRef="#br0" timeOffset="63117.4923">15176 6038 3930 0,'15'0'76'16,"5"0"-56"-16,5-10-6 15,2-2-2-15,2-5-6 0,-6 1 1 16,-4 0-3-16,-6 0 1 16,-4 0 0-16,-7 2-3 15,-2 2 0-15,0 6-1 16,-11 3-1-16,-9 3-1 16,-4 0 1-16,-1 9 0 15,0 9 0-15,10 4 0 16,3 3 0-16,10 0-1 15,2 1 1-15,0 2 0 16,18-2 0-16,7-1 0 16,6-5-1-16,22 1-2 15,-6-7-9-15,-5-5-74 0</inkml:trace>
  <inkml:trace contextRef="#ctx0" brushRef="#br0" timeOffset="63605.9537">16272 6046 0 0,'0'-10'3977'0,"0"2"-3924"16,0-4-38-16,-11 2-3 0,-5-1-3 15,0 6-5 1,-3 0-3-16,-6 5 0 0,-4 0-1 16,0 3 0-16,0 15 0 15,2 5 0-15,5 5 1 16,2 2-1-16,4 3 0 16,8-1 0-16,3-4 0 15,5-5 0-15,0-4-1 16,13-9 1-16,12-6-1 15,6-4 0-15,2 0 0 16,1-14 0-16,-5-5 0 16,-2-2 1-16,-5-2 0 15,-1 2-1-15,-8 1 1 16,-3 3 0-16,0 3 1 16,-4 6 0-16,1 7 1 0,-3 1-2 15,3 0 1-15,0 1-1 16,0 17-1-16,1 3 1 15,-3 3 0-15,-1 2 0 16,-4 0 0-16,0 2-4 16,0-6-13-16,0-10-84 0</inkml:trace>
  <inkml:trace contextRef="#ctx0" brushRef="#br0" timeOffset="63866.4315">16538 6236 3825 0,'0'4'82'0,"0"-2"-37"0,0-2-1 16,0 0 3-16,0 0-22 16,0-8-18-16,0-10-2 15,0-7-2-15,0 0-2 16,0-3-1-16,2 0 0 15,13 0 0-15,8 1 0 16,3 6-3-16,1 4-6 16,5 9-8-16,-9 5-14 15,-2 3-76-15</inkml:trace>
  <inkml:trace contextRef="#ctx0" brushRef="#br0" timeOffset="64151.961">16869 6097 3925 0,'23'0'50'0,"6"-1"-36"16,2-11 7-16,6-6 4 15,-5-2-6-15,-6-1-7 16,-7 3-5-16,-9 4-1 16,-10 4-3-16,0 5-2 15,-4 5 0-15,-21 0-1 16,-6 3 0-16,-6 15 0 15,-1 4 0-15,5 7-1 16,8 0 1-16,9 2 0 16,14-1 0-16,2-2 0 15,18-5 0-15,20-2 0 16,15-7 1-16,43-11-1 0,-11-3-2 16,-12 0-12-16</inkml:trace>
  <inkml:trace contextRef="#ctx0" brushRef="#br0" timeOffset="64989.6572">18048 5939 3947 0,'0'0'96'0,"8"0"-82"15,11 0-8-15,8 0-3 16,4-10-2-16,3-3-1 15,-5-6 2-15,0-3 0 16,-7-4 0-16,-2-2 0 16,-4-2 0-16,-8-4 0 15,-5-4-2-15,-3-4 1 16,0-4 0-16,0 1-1 16,-9 4 0-16,0 2 0 15,0 12 1-15,4 6-1 16,1 11 0-16,0 10 1 15,-7 0-1-15,-5 19-1 16,-7 22 1-16,-3 10-1 0,-3 10 1 16,0 8 0-16,5 0 0 15,3 1 0-15,6-5 0 16,8-7 0-16,7-5 0 16,0-14 1-16,20-8-1 15,11-13 0-15,7-11 0 16,5-5 0-16,3-2-1 15,-1 0 1-15,-1-11 0 16,-1-7 0-16,-7-2 0 16,-3-3 0-16,-8 1 0 15,-6 3 0-15,-3 2 0 16,-7 5 0-16,-5 6 1 16,-2 6 0-16,-2 0-1 0,0 0 0 15,0 14 0-15,0 11 0 16,0 3 0-16,0 2 0 15,0-2 0-15,0 0 0 16,0-4 0-16,0-9-1 16,3-8-1-16,8-5-5 15,2-2-27-15</inkml:trace>
  <inkml:trace contextRef="#ctx0" brushRef="#br0" timeOffset="65182.2449">18570 5770 3024 0,'5'-5'963'0,"-1"5"-911"16,3 0-41-16,2 0-8 15,4 10-2-15,0 11 0 16,6 2 1 0,-2 5 0-16,1 2-1 0,3 2-1 15,12 10 0-15,-6-5-13 16,-4-8-59-16</inkml:trace>
  <inkml:trace contextRef="#ctx0" brushRef="#br0" timeOffset="65815.045">18840 6116 3515 0,'0'0'379'16,"2"0"-324"-16,-2 0-21 0,0 0 2 16,2 0-8-16,-2 0-14 15,3 0-4-15,1-8-7 16,1-6 0-16,3-2 1 15,1 0-3-15,5 0 0 16,-1-1-1-16,1 5 0 16,1 4 0-16,1 5 0 15,-3 3 0-15,-1 0-1 16,-6 8 0-16,-2 12 0 16,-1 1 0-16,-3 6 0 15,0-1 1-15,0-1 0 16,0-2-1-16,-3-8 2 15,3-4-1-15,-2-9 0 0,2-2 2 16,0 0 1 0,0-13-1-16,7-8-2 0,7-1 0 15,1-2 0-15,3-1 0 16,1 1-1-16,2 1 0 16,-1 2 1-16,-5 5 0 15,1 9-1-15,-3 2 1 16,1 5 0-16,-3 0-1 15,-2 9 1-15,-1 6-1 16,0 3 0-16,-4-4 0 16,0 0 0-16,-1-3 1 15,-3-3 0-15,2-5 0 16,-2 0 0-16,2-2 0 16,0-1 0-16,0 0 0 15,6 0-1-15,2 0 1 0,3-4 0 16,3-5 0-1,3-4 0-15,-4 6 0 0,-7-1 0 16,0 6 0-16,-4 2 0 16,-2 0 0-16,3 0-1 15,-3 7 1-15,0 7 0 16,0 1 0-16,2-1 0 16,-1-1 1-16,1-1-1 15,-1-1 0-15,1-5 0 16,11-6-1-16,-1 0-4 0,2-4-63 15</inkml:trace>
  <inkml:trace contextRef="#ctx0" brushRef="#br0" timeOffset="65990.5388">19458 6017 3976 0,'0'0'80'0,"2"11"-77"16,0 2-2-16,0 6-1 15,0-1 0-15,1 0 0 16,-3-3 0-16,2-1 1 16,2-9-1-16,0-5-6 15,4 0-17-15</inkml:trace>
  <inkml:trace contextRef="#ctx0" brushRef="#br0" timeOffset="66230.8646">19612 5620 4001 0,'2'-5'57'0,"2"5"-50"15,0 0-4-15,3 5-3 16,0 20 0-16,2 3 1 16,2 3 1-16,0 6 0 15,-2-1 1-15,0 4-2 16,-3 0 0-16,-1 0-1 15,-2-5-1-15,1-4-2 16,0-6-3-16,9-6-5 16,1-5-26-16,-1-6-124 0</inkml:trace>
  <inkml:trace contextRef="#ctx0" brushRef="#br0" timeOffset="66738.4853">19605 5932 3880 0,'0'-7'115'0,"0"3"-74"16,0-1-15-16,2 1-14 15,11-1-6-15,8 3-5 16,0 2-1-16,4 0 1 15,2 0-1-15,-3 0-1 16,1 0-4-16,6 11-4 16,-6-4-19-16,-3-1-99 0</inkml:trace>
  <inkml:trace contextRef="#ctx0" brushRef="#br0" timeOffset="67084.4334">20131 5912 3919 0,'2'-3'96'0,"-2"1"-71"0,0 0-9 16,0 0-4-16,0-1-6 16,0 3-4-16,-11 0-2 15,-5 0 0-15,-4 0 0 16,2 7 0-16,5 2 0 15,2 0 0-15,6 1 0 16,5 1-1-16,0 1 1 16,7-3 0-16,18 5 0 15,2 0 0-15,2 2-1 0,0-2 1 16,-6 2 0-16,-4-2 0 16,-9-3 0-16,-8-2-1 15,-2 0 0-15,0-1 1 16,-8-3 0-16,-17 2 0 15,-19-3-1-15,9-2-13 16,1-2-149-16</inkml:trace>
  <inkml:trace contextRef="#ctx0" brushRef="#br0" timeOffset="67707.3339">21421 5909 4000 0,'2'-6'55'15,"-2"-2"-51"1,0-1-3-16,0-6 3 0,-13 3-4 15,-14 0 0-15,-4 4-1 16,-4 4 1-16,1 4 0 16,1 0 0-16,6 4 0 15,2 14 0-15,5 0 0 16,7 2 0-16,7 1 0 16,6-3 0-16,0-1-1 15,4-1 1-15,21-4 0 16,8-6 1-16,7-3-1 0,5-3 0 15,-3 0-3 1,-4-10 0-16,-7-7 1 0,-9 2 0 16,-7 1 1-16,-7 3 1 15,-4 3 0-15,-4 7 0 16,0 1 0-16,0 0-2 16,-2 4 1-16,-10 12 0 15,1 5 1-15,1 0 0 16,0-2 0-16,6-1 0 15,4-15-6-15,6-3-26 16,10 0-223-16</inkml:trace>
  <inkml:trace contextRef="#ctx0" brushRef="#br0" timeOffset="67970.4528">21789 5390 3839 0,'3'0'175'0,"-1"0"-159"16,0 14-11-16,-2 12 13 15,0 8-6-15,2 13-6 16,0 4-1-16,5 5-2 16,2 3-1-16,0-3-1 15,2-5-1-15,0-2 0 16,-4-8 0-16,0-12-2 15,-3-7-5-15,-4-15-2 16,0-7-14-16,0 0-148 0</inkml:trace>
  <inkml:trace contextRef="#ctx0" brushRef="#br0" timeOffset="68107.3959">21716 5738 3861 0,'29'0'134'15,"10"0"-112"-15,11-3-12 16,10 3-5-16,27 0-5 16,-16-2-25-16,-9-2-439 0</inkml:trace>
  <inkml:trace contextRef="#ctx0" brushRef="#br0" timeOffset="68763.8774">22895 5821 3811 0,'0'0'224'0,"0"0"-205"15,0 0-15-15,0 0 0 16,0 0 4-16,0 0-2 16,0 0-2-16,20 0-2 0,6 0-1 15,13 0-1-15,3 0 1 16,0-4-1-16,-1-4 0 15,-10-5 0-15,-4-1 0 16,-10-1 0-16,-5-2 1 16,-6 0-1-16,-6-4 1 15,0 4 0-15,-2-1-1 16,-16 4-1-16,-5 5 1 16,-3 9-1-16,-3 0 0 15,0 9 1-15,-2 13 0 16,4 2-1-16,2 5 1 15,7 3 0-15,7-3 0 16,7 3 0-16,4-2 0 16,0-2 0-16,11-4 0 15,18-8 0-15,23-10-2 0,-8-6-8 16,-1 0-55-16</inkml:trace>
  <inkml:trace contextRef="#ctx0" brushRef="#br0" timeOffset="69049.9868">23352 5641 3868 0,'2'0'130'0,"0"8"-120"16,0 14-7-16,0 6 7 0,3 4 2 16,-1 2-3-1,4 0 2-15,0-2-7 0,3-4-1 16,-1-6-2-16,-2-8 1 15,1-9 1 1,0-5 7-16,4 0-4 0,2-9-5 16,6-11 0-16,-1-2-1 15,0 1 0-15,-2-4 0 16,-2 3 0-16,-1-1 0 16,-4 6-1-16,3 2-2 15,-3 6-7-15,-5 4-33 0</inkml:trace>
  <inkml:trace contextRef="#ctx0" brushRef="#br0" timeOffset="69331.9069">23784 5796 3960 0,'23'0'54'0,"6"-14"-38"16,2 2-6-16,-2-5 1 15,-4 2-4-15,-10-4-2 16,-11 3-1-16,-4 2-2 16,0 2-1-16,-9 8-1 15,-11 4 0-15,-2 0-1 16,-4 5 1-16,3 14-1 16,3 1 1-16,4 4-1 15,8-2 0-15,8 2 1 0,0-2 0 16,6-3 0-16,34-5-4 15,-4-2-4-15,1-12-51 16</inkml:trace>
  <inkml:trace contextRef="#ctx0" brushRef="#br0" timeOffset="69523.8231">24118 5877 3984 0,'3'0'67'0,"-3"0"-58"15,0-12-2-15,0-4-3 16,2-5-1-16,2-2 1 16,4-1-2-16,2 1-2 15,6 3 1-15,2 1-1 16,2 7-3-16,5 2-5 0,-8 4-15 16,-1 2-375-16</inkml:trace>
  <inkml:trace contextRef="#ctx0" brushRef="#br0" timeOffset="69956.9114">24373 5675 3935 0,'0'10'37'16,"0"4"-31"-16,4 2 8 15,1 4 7-15,3-2-6 16,9-1-3-16,2-6-2 0,8-3-1 15,0-4 0 1,2-4-5-16,-5 0-1 0,-4 0-1 16,-6-12 0-1,-8 1 0-15,-4-4-1 0,-2 3 0 16,0 0-1-16,-2 2 0 16,-4 1 0-16,-1 6 0 15,5 1 0-15,0 2 0 16,2 0-1-16,0 0-1 15,0 15 1-15,0 6 1 16,11 6 0-16,2 2-1 16,3 5 1-16,-5 0 0 15,-2 2 0-15,-5-2 0 16,-4-1 0-16,0-4-1 16,-16-3 1-16,-13-1 1 0,-6-9-1 15,-1-4 0-15,3-8 0 16,6-4 0-16,11 0 0 15,10-10-8 1,6-5-48-16</inkml:trace>
  <inkml:trace contextRef="#ctx0" brushRef="#br0" timeOffset="70233.5181">25063 5745 4018 0,'0'13'28'0,"0"6"-23"16,3 7-2-16,-3 6 2 16,0 4 0-16,0 5 0 15,0-2-3-15,0 3 0 16,0-1 0-16,0-8-1 15,0-4 0-15,0-7-1 16,2-10-1-16,7-12-4 16,0 0-12-16,-3-2-188 0</inkml:trace>
  <inkml:trace contextRef="#ctx0" brushRef="#br0" timeOffset="70515.5006">25104 5724 3946 0,'15'-21'71'16,"4"-5"-49"-16,0 2-5 16,1 2-8-16,-1 9-2 15,-4 8-5-15,3 5-1 16,-3 0 0-16,-1 11-1 16,-1 14 0-16,-4 3 0 15,-4 2 0-15,-5-2 1 16,0-2 0-16,0-3 0 15,-14-2 0-15,-3-3-1 16,-2-2 0-16,-3-4 0 0,2-2 1 16,2-2-1-16,4-2-1 15,6-4-3-15,6 0-13 16,2-2-118-16</inkml:trace>
  <inkml:trace contextRef="#ctx0" brushRef="#br0" timeOffset="70889.8529">25503 5682 3952 0,'0'-2'61'0,"0"2"-43"16,0 0-5-16,0 0-6 15,-12 0-3-15,2 12-2 0,-3 5 0 16,3 0 1-16,4 4-1 15,3-1 0-15,3-3 0 16,0 2-1-16,7-5 0 16,13-6 2-16,5-2 2 15,6-6-2-15,0 0-2 16,-2 0 0-16,0-6-1 16,-9-8 0-16,-2-1 0 15,-11-4 0-15,-7-3 1 16,0 0-1-16,-5 0 0 15,-13 0 0-15,-4 4 0 16,2 6-1-16,2 6 1 0,3 3-1 16,-1 3-2-16,5 0-2 15,0 7-1 1,9 4-5-16,2-1-38 0,0-1-170 0</inkml:trace>
  <inkml:trace contextRef="#ctx0" brushRef="#br0" timeOffset="71146.6804">25846 5654 3864 0,'2'5'168'0,"-2"0"-157"0,0 8-7 15,0 1-4-15,0 4 3 16,0 2 1-16,0 0-2 16,-2-2-1-16,-2-1 1 15,-3 0-1-15,3-5-1 16,-6-4 0-16,2-4-9 16,3-4-51-16</inkml:trace>
  <inkml:trace contextRef="#ctx0" brushRef="#br0" timeOffset="71356.6108">25869 5421 3543 0,'4'0'440'0,"2"0"-413"16,3 13-15-16,3 9-2 15,1 6-6-15,5 2-2 16,-1 2-2-16,14 5-9 16,-6-10-27-16,-2-6-165 0</inkml:trace>
  <inkml:trace contextRef="#ctx0" brushRef="#br0" timeOffset="71738.9965">26112 5775 3847 0,'0'12'105'0,"0"0"-72"16,0 2-12-16,0 1-3 16,0-6-7-16,-3-4-4 0,3-5 1 15,0 0 7-15,0 0-3 16,0-7-8-16,0-11-3 16,0-3-1-16,0-2 0 15,5-5 0-15,8-2 0 16,3-3 0-16,1 0 0 15,3 1 1-15,1 1-1 16,-2 9 0-16,-3 6-1 16,-1 6 1-16,-3 10 0 0,-3 0 0 15,-1 3 0-15,0 16-1 16,-2 5 1 0,-1 7 0-16,-1-4 0 0,-2 4-1 15,-2-5 1-15,0-4 0 16,0-2 0-16,0-3 0 15,0-2 1-15,0-6-1 16,2-2 0-16,1-3-3 16,4-4-5-16,2 0-19 15,-1 0-301-15</inkml:trace>
  <inkml:trace contextRef="#ctx0" brushRef="#br0" timeOffset="72068.9744">26691 5300 3935 0,'0'0'97'0,"0"0"-77"16,0 0-12-16,0 0-3 15,0 0-3-15,0 14-1 16,0 9 3-16,0 8 0 15,0 5-3-15,0 4 0 16,0 4 1-16,0 2-2 16,-2 3 0-16,-2-1 0 0,2-2 1 15,2-4-1 1,0-6 0-16,0-4 0 16,0-8 0-16,6-4 0 15,9-4 0-15,8-9 0 0,1-2-1 16,5-5-5-16,-4 0-9 15,-12-10-71-15</inkml:trace>
  <inkml:trace contextRef="#ctx0" brushRef="#br0" timeOffset="72281.8621">26571 5562 3932 0,'0'-2'115'0,"2"1"-94"15,20-4-10 1,16 1-7-16,8 2-3 0,8 0 0 16,4 1-1-16,-4 1 0 15,-5 0 0-15,-7 0-1 16,-8 0-3-16,-10 0-10 16,-13 0-181-16</inkml:trace>
  <inkml:trace contextRef="#ctx0" brushRef="#br0" timeOffset="80286.7196">6018 3323 3941 0,'0'-2'74'16,"0"0"-43"-16,0-1-16 15,0 1-4-15,0 1-4 16,0-2-4-16,0 2-1 0,0 1 0 15,0-3-1 1,0 3 0-16,0 0 0 0,0-1-1 16,0 1 0-16,0-3 1 15,0-3-1-15,0-2 0 16,0-5 0-16,0-2 0 16,0-3 0-16,0-4 0 15,0-4 0-15,0-4 0 16,4-2 0-16,4 0 0 15,0-4 0-15,1-3 0 16,0 2 0-16,-2-5 0 16,2-1 0-16,-1-1 0 15,2 2 0-15,-1 0 0 16,1 2 0-16,-1 4 0 16,1 4 0-16,-2 4 0 0,1-1 0 15,0 2 0-15,2-1 0 16,2-2 0-16,3-2 0 15,-1-3 0-15,4-2 0 16,-1-2 0-16,-3 1 0 16,1-1 0-16,-1 2 0 15,1 0 0-15,1 4 0 16,4-1 0-16,-1 1 0 16,4 6 0-16,1-2 0 15,2 0 0-15,-3 6 0 16,3-1 0-16,-4 1 0 15,-4 3 0-15,1 5 0 16,-4 1 0-16,0 4 0 0,-1 2 0 16,3 0 0-16,0 2 0 15,-1 2-1-15,2-3 1 16,-4 4 0-16,-1-1 0 16,-3 1 0-16,-3 1 0 15,-4 1 0-15,2-1 0 16,-6 2 0-16,2 0 0 15,-2 0 0-15,0 0 1 16,0-2-1-16,0-1 0 16,0-1 0-16,-2-4-1 0,-12-4 1 15,-3 5 0 1,-6-2 0-16,-8 4 0 0,-5 5 0 16,-2 0-1-16,0 0 1 15,5 0-1-15,6 0 1 16,12 0 0-1,5 0 0-15,6 2 0 0,4-2 0 16,0 2-1-16,0 1 0 16,0 2 1-16,9 1-1 15,7 2 1-15,4-2 0 16,7-1 0-16,4-1 0 16,5 0 0-16,1-1 0 15,1-1 1-15,-7 1-1 16,-2 8 0-16,-9 2 0 15,-5 5 0-15,-5 7 0 0,-6 1 0 16,-1 2 0-16,-3 2 0 16,0-2 0-16,-5-2 0 15,-7 1 0-15,-3-5 0 16,1-3 0-16,4-2-2 16,10-12-4-16,0-3-22 15,8-2-150-15</inkml:trace>
  <inkml:trace contextRef="#ctx0" brushRef="#br0" timeOffset="81346.8351">7770 1255 3858 0,'0'0'134'0,"0"0"-94"0,0 0-14 15,0 0-14-15,0-3-5 16,0-4-4-16,13-3-1 15,8-4-2-15,1-2 0 16,2-4 0-16,5-2 1 16,-2-2-1-16,2-5 1 15,0 2-1-15,-2-5 1 16,0-1-1-16,-3-1 0 16,-1-2 0-16,-6-2 1 0,-1 0-1 15,-5 0 0 1,-5-3 0-16,-1 4 0 0,-5-2 0 15,0 3 0-15,0 7 0 16,-2 3 0-16,-9 3 0 16,-3 7 0-16,5 6 0 15,1 2 0-15,-1 6 0 16,-1 0 0-16,2 2-1 16,-3 0 0-16,-3 2 0 15,-3 14 1-15,-4 4-1 16,-1 4 1-16,-1 4 0 15,2 6 0-15,3 3 0 16,0 3 0-16,2 4 0 0,1 2 0 16,1 0 0-16,8 0 0 15,1 0 0-15,5-3 0 16,0-6 0-16,5-2 0 16,10-5 0-16,3-2 0 15,-2-4 0-15,1-4 0 16,2-5 0-16,0-2 0 15,4-5 0-15,3-6 1 16,8-2-1-16,-1 0 1 16,5 0-1-16,3-10 0 15,-4-3 1-15,1-4-1 16,-3 2 0-16,0-6 0 16,-4 1 0-16,-5-2 0 15,-2 0 1-15,-3 1-1 16,-6 4 1-16,-1 1-1 0,-5 3 0 15,-5 5 1-15,-2 4-1 16,0 2 1-16,-2 2-1 16,0 0 0-16,0 0-1 15,0 11 1-15,0 6 0 16,-2 5 0-16,-4 5 0 16,-5 1 0-16,1 2 0 15,1-2 0-15,1-4 0 16,1-6 0-16,3-4 0 15,-1-4-1-15,-2-4-1 16,-6-5-2-16,-1-1-6 16,2 0-37-16</inkml:trace>
  <inkml:trace contextRef="#ctx0" brushRef="#br0" timeOffset="81572.3899">8317 842 3941 0,'8'-11'69'0,"1"2"-39"16,3-1-11-16,-2-2-7 15,2 4-6-15,-1 1-3 16,0 4-2-16,5 3-1 16,1 0 0-16,3 0-1 15,1 11-5-15,-2 4-5 16,4 5-15-16,-5-4-30 15,-5-2-216-15</inkml:trace>
  <inkml:trace contextRef="#ctx0" brushRef="#br0" timeOffset="82283.8498">8649 1039 3273 0,'2'2'441'0,"2"3"-313"16,0 4-54-16,-1 0-32 15,-1 3-12-15,0 0-11 16,-2 2-6-16,0 3-3 0,0-3-1 16,0-1 0-1,0 1-4-15,-4-3-3 0,-1-2-1 16,3-2-1-16,2-3 1 15,0-4 0-15,0 0 4 16,0 0 3-16,0 0 0 16,0-14-6-16,0-6-2 15,7-6 0-15,7-4 0 16,1-5 0-16,3 3 0 16,-1 3 0-16,-1 5 0 15,-3 5 0-15,-1 5-1 16,-6 8 1-16,-1 4 0 0,-1 2 0 15,0 0 0-15,1 12-1 16,2 6 1 0,-5 5-1-16,0 0 1 0,-2 3-1 15,0 1 1-15,0-1 0 16,0-6 0-16,0-4 0 16,0-4 0-16,0-7 0 15,0-2 0-15,0-3 1 16,0 0-1-16,0 0 2 15,0 0 1-15,0-12-3 16,5-6 1-16,6-8-1 16,5-5 0-16,1-3 0 15,3 0 0-15,3 0 0 16,-1 2 0-16,-2 4 0 16,0 3 0-16,-5 11 0 0,1 2 0 15,-5 12 0 1,3 0-1-16,-1 0 1 0,1 14-1 15,3 7 1-15,-1 7 0 16,-3 5 0-16,-1-1 0 16,-6 4 0-16,-1 1 0 15,-3 3 0-15,-2 1 0 16,0-1 0-16,0-4 0 16,-18 10-3-16,0-12-7 15,-2-6-55-15</inkml:trace>
  <inkml:trace contextRef="#ctx0" brushRef="#br0" timeOffset="83177.8328">7704 1569 3756 0,'0'0'208'0,"0"0"-164"16,0 0-13-16,0 0-16 15,0 0-8-15,0 0-4 0,0 5-1 16,8 5 1-16,3 4-1 16,3 4 0-16,1 8 0 15,1 6 0-15,1 6-2 16,0 2 1-16,-2 2-1 16,3 2 1-16,-3-1-1 15,3-1 0-15,-2-2 0 16,2-1 0-16,-2-4 0 15,-3-1 0-15,0-4 0 16,0-1 0-16,-4-6 0 16,1-3 0-16,-4-4 0 15,-2-2 0-15,1-4 0 0,-1-3 0 16,-2-3-1 0,-2-4 0-16,2 0-2 0,-2 0 0 15,0-4 1-15,0-10-22 16,0-7-181-16</inkml:trace>
  <inkml:trace contextRef="#ctx0" brushRef="#br0" timeOffset="83560.01">8082 1616 3859 0,'0'-3'103'0,"0"0"-60"15,0 3-17-15,0 0-9 16,0 0-10-16,-2 0-5 16,-13 17-2-16,-3 6 0 15,-5 9 1-15,-2 8 0 16,0 2 0-16,0 3 0 15,-2 1 1-15,0 2-1 16,0 2 0-16,2-1 1 16,1-2-1-16,4-4 0 15,4-2-1-15,3-7 0 0,2-5 0 16,2-5 0-16,0-9 0 16,5-1 0-16,0-4-3 15,2-3-3-15,2-3-7 16,0-4-13-16,0 0-64 0</inkml:trace>
  <inkml:trace contextRef="#ctx0" brushRef="#br0" timeOffset="84190.3371">8165 1988 3698 0,'-2'0'190'0,"2"0"-121"15,0 0-25 1,0 0-12-16,0 0-15 0,0 0-9 15,0 0-4-15,0 0-1 16,0 0-2-16,0 0 0 16,0 0-1-16,4 0 2 15,7 0 0-15,3 0-1 16,1 3 1-16,7-3 0 16,3 0-1-16,4 0 0 15,5 0-1-15,-1-3 0 16,2 0 0-16,1-3 0 15,-3 0 0-15,-4 2 0 0,0 0 0 16,-4 0 1-16,-5 2-1 16,-5 2 0-16,-3-3 0 15,-3 3 0 1,-5 0-1-16,0 0 1 0,1 0 0 16,-5 0-1-16,2 0-3 15,-2 0-4-15,0 0-9 16,0 0-14-16,-7 0-21 15,-1 0-406-15</inkml:trace>
  <inkml:trace contextRef="#ctx0" brushRef="#br0" timeOffset="84837.6521">8487 1720 3741 0,'0'0'141'16,"0"0"-108"-16,0 0-1 15,0 0-16-15,0 0-3 16,0 0 6-16,0 4-3 15,0 1-4-15,6 0 0 16,0 1-1-16,1 0-5 16,1 3-3-16,2-1-1 0,3 2 1 15,3-3 0-15,1 4-1 16,4-4 0-16,-4 4-2 16,1-1 0-16,-5-1 0 15,1 1 0-15,-5 3 1 16,2-1-1-16,-2-1 0 15,0 1 0-15,-1 3 0 16,0-2 0-16,0 3 0 16,-3-4 0-16,-1 2 0 15,0-3 0-15,-2-2 0 0,2-2 0 16,-2-2-1 0,-2 2 1-16,0-5 0 0,0 3 1 15,0-2-1 1,0 1 0-16,0 4 0 0,0 2 0 15,-10 2 0-15,-5 4 0 16,-5 2 0-16,-3 1 0 16,-3 4 1-16,-1-3-1 15,-2-2 0-15,5-2 1 16,1-4 0-16,8 1-1 16,1-6 0-16,8 0 1 15,-1-3-1-15,3-1 0 16,-2 2-1-16,4-3-1 15,0 0-3-15,2-2-5 16,0 0-20-16,0 0-65 0</inkml:trace>
  <inkml:trace contextRef="#ctx0" brushRef="#br0" timeOffset="85648.6551">8942 1610 3913 0,'3'-9'100'0,"-3"4"-71"16,3-1-7-16,-3 2-12 16,0-1-4-16,0 5-3 15,0 0-2-15,0 0-1 16,0 0 0-16,0 17 0 15,0 3-1-15,0 8 1 16,0 2 0-16,0 2 0 16,0 0 0-16,-10-4 0 15,-1-2 0-15,5-1 0 16,-2-7 0-16,4-4 0 0,2-2 0 16,2-4 0-1,0 0 0-15,6-3 0 0,17 2 0 16,4-3 0-1,6-1 0-15,0 2 0 16,3 1-1-16,-4 2 2 0,-4 5-1 16,-1-2 0-16,-5 4 0 15,-3 5 0-15,-4-3-1 16,-3 1 1-16,-6 2 0 16,-2-2 0-16,-4 2 0 15,0 0 0-15,0 0-1 16,-2 1 1-16,-12-1 0 15,-5-1 0-15,-6 1 1 16,0-3-1-16,3-3 0 16,0-4 0-16,4-2 0 0,5-4 0 15,1-4 0 1,6 0-1-16,2-8-4 0,1-13-11 16,1-4-95-16</inkml:trace>
  <inkml:trace contextRef="#ctx0" brushRef="#br0" timeOffset="85981.3286">8936 1662 3844 0,'0'-3'121'0,"0"3"-64"16,0-3-28-1,0 3-17-15,0 0-8 0,12 0-3 16,7 0-1-16,8 0 1 16,10 3 1-16,6-3 0 15,6 0 0-15,0 0 1 16,-1-9-1-16,-9 3-2 16,-7 0 1-16,-10 2-1 15,-7 0 0-15,-3 4 0 16,-8 0 0-16,-2 0 0 15,1 0-2-15,-3 0-3 16,0 0-5-16,0 0-13 16,0 0-29-16,0 0-504 0</inkml:trace>
  <inkml:trace contextRef="#ctx0" brushRef="#br0" timeOffset="90476.7727">9725 541 845 0,'0'-2'2887'16,"0"0"-2770"-16,0 2-68 16,0 0-13-16,2 0-10 15,-2-2-8-15,0 2-9 16,0 0 3-16,0 0 3 15,0 0-1-15,2 0-2 16,-2 0-6-16,0 0-5 16,0 0-1-16,0 0 1 15,0 0-1-15,0 0-1 16,0 0 0-16,0 0 1 16,0 0 0-16,0 0 0 0,0 0 0 15,0 0 0 1,0 0 0-16,0 0 0 0,0 0 0 15,0 0 0-15,0 0 1 16,0 0-1-16,0 0 0 16,0 0 0-16,0 0 0 15,0 0 3-15,0 0 2 16,0 0-1-16,0 0-2 16,0 0-1-16,-2 0 0 15,-2 4-1-15,-1 5 0 16,-1 0 0-16,0 3 0 15,-4 4 0-15,3 2 1 16,-1 0-1-16,1 2 1 16,2 3 0-16,1-3 0 15,-1-1 0-15,5 2-1 0,0-1 1 16,0 2 0 0,0 0-1-16,-2 4 0 0,2 2 1 15,-4 2-1-15,0 1 0 16,-1 1 0-16,-2 3 0 15,3-3 0-15,-1-2 0 16,3 1 0-16,2-6 0 16,0 0 0-16,0-3 0 15,11-4 1-15,1-3-1 16,-2 0 0-16,-1-4 0 16,1-2 1-16,-2-3-1 15,1-2 1-15,1-4-1 0,-2 0 0 16,-1 0 0-16,-1 0 0 15,2 0-2-15,-6-10-3 16,-2-6-5-16,0 4-40 16,0-4-157-16</inkml:trace>
  <inkml:trace contextRef="#ctx0" brushRef="#br0" timeOffset="91029.8268">10044 649 3867 0,'0'-16'90'0,"0"-2"-54"16,0-3-10-16,-4-1-3 16,-8 1-9-16,3 7-6 15,-1 2-4-15,-2 6-2 16,-1 2-2-16,-1 4 0 0,-1 0-1 15,-1 0 1-15,-1 6 0 16,1 10 0-16,0 2 0 16,3 4 0-16,4 2-1 15,2 5 1-15,7 0 0 16,0 6 0-16,0 1 0 16,16 0 0-16,4 0 0 15,0 2 0-15,0-1 0 16,0 2 0-16,-5 1 0 15,-3-3 0-15,-6-2 0 16,-3-3 0-16,-3-4 0 16,0-6 0-16,0-5-1 0,0-5-1 15,0-6 0 1,-7-5 0-16,-11-1-6 16,1 0-31-16,1 0-150 0</inkml:trace>
  <inkml:trace contextRef="#ctx0" brushRef="#br0" timeOffset="91223.5237">9787 962 3012 0,'0'-6'924'0,"12"0"-856"16,5-2-40-16,10 1-14 0,7-2-5 15,6 1-5 1,2 2-3-16,-4 3-1 0,-3-3 0 15,-3 6-2-15,1 0-10 16,-6 0-28-16,-5 0-274 16</inkml:trace>
  <inkml:trace contextRef="#ctx0" brushRef="#br0" timeOffset="91574.5437">10244 892 3889 0,'5'0'89'0,"0"0"-53"0,3 0-19 16,3 0-7-16,3 6-1 15,1 10-4-15,4 0-1 16,0 4-2-16,1-1-1 16,1 0-1-16,-2-2 1 15,-1-2-1-15,1-3 0 16,-4-2 0-16,1 0-7 15,-5-3-11-15,-3-7-33 0</inkml:trace>
  <inkml:trace contextRef="#ctx0" brushRef="#br0" timeOffset="91814.5001">10466 854 3930 0,'-4'0'71'15,"0"-3"-44"-15,-2 3-12 16,-1 0-8-16,-4 7-4 16,0 12 0-16,0 4 0 15,-1 5-1-15,3 2 0 16,1 0-1-16,1 0-1 16,0-2 0-16,5-1 0 0,0-5 0 15,2-4-4-15,0-7-7 16,0 0-25-16,0-10-180 15</inkml:trace>
  <inkml:trace contextRef="#ctx0" brushRef="#br0" timeOffset="92533.0529">10329 731 3743 0,'-4'-1'147'16,"0"-2"-83"-16,-3 2-27 15,-3 1-17-15,0 0-11 16,-1 0-2-16,-3 0 2 16,3 8-2-16,-1 4 1 15,4 6-4-15,3 6-2 16,5 7 0-16,0 4 0 15,0 7-1-15,0 2-1 16,5 4 0-16,-1 1 1 16,-4 1-1-16,0-2 0 15,0-3 0-15,2-8 0 16,6-9-2-16,2-10-2 16,17-10-6-16,-2-8-16 15,1 0-28-15</inkml:trace>
  <inkml:trace contextRef="#ctx0" brushRef="#br0" timeOffset="92835.0343">10557 798 3766 0,'0'0'200'16,"0"0"-176"-16,0 0-18 0,0 14 10 15,6 10 1 1,3 6-8-16,0 4-4 0,0 1-3 16,-4 6 0-16,-5-4-1 15,2-2-1-15,0-2 1 16,0-8-1-16,2-2-3 15,-4-6-8-15,0-4-20 16,0-8-39-16</inkml:trace>
  <inkml:trace contextRef="#ctx0" brushRef="#br0" timeOffset="93181.0374">10583 491 3852 0,'18'16'103'16,"7"8"-61"-16,4 5-15 16,4 10-14-16,3 2-5 0,-5 0 0 15,-2 2-3-15,-7 3-2 16,-6 3-1-16,-3 0-2 16,-6-1 0-16,-3-2-2 15,-2 5-7-15,-2-13-21 16,3-11-170-16</inkml:trace>
  <inkml:trace contextRef="#ctx0" brushRef="#br0" timeOffset="93507.8739">11074 935 3995 0,'0'-3'59'16,"0"1"-49"-16,0 0-3 16,13 0-3-16,14 0-3 15,4 1-1-15,7-1 0 16,-1 2 1-16,-2 0-1 15,-6 0 0-15,-6 0 0 16,-2 0-1-16,-5 0 0 16,-1 2-2-16,1-1-1 15,1-1-8-15,-1 0-23 16,-7 0-154-16</inkml:trace>
  <inkml:trace contextRef="#ctx0" brushRef="#br0" timeOffset="93975.8303">11041 727 3702 0,'0'0'235'16,"0"0"-197"-16,0-1-3 16,0-1-6-16,8 2-16 15,3-2-9-15,5 2 0 16,2-2 0-16,4 2 0 15,7-5-1-15,9 3-1 16,7-1-1-16,8-4 0 16,3 3-1-16,4-1 1 15,-4-4-1-15,-5 4 1 0,-5-2 0 16,-7 3-1-16,-8 2 1 16,-7 1-1-16,-8-1 0 15,-7 2 0-15,-7 0 1 16,0 0-1-16,-2 0 0 15,0 0-1-15,0 0-5 16,0 0-7-16,0 0-21 16,0 0-92-16</inkml:trace>
  <inkml:trace contextRef="#ctx0" brushRef="#br0" timeOffset="101825.8594">12068 793 3933 0,'0'0'78'0,"0"0"-45"15,0 0-14-15,0 0-9 16,0 0-4-16,0 0-3 16,0 0 0-16,0 0-1 15,2 0-1-15,-2 0 0 16,0 0 0-16,3 0 0 16,-1 0-1-16,5-1 0 15,-1-6 0-15,5-5 0 16,3 0 1-16,-1-3-1 0,1-1 0 15,-1-2 0 1,-5 0 0-16,2-3 0 0,-2 1 0 16,-3 2 0-16,-1 2 0 15,0 5 0-15,-1 2 0 16,-3 5 0-16,3 3 0 16,-3 1 0-16,0 0-1 15,0 0 1-15,2 7-1 16,2 13 1-16,3 7 0 15,-1 5 0-15,0 3 0 16,4 6 0-16,-3-1 0 16,-3 0 0-16,0 1 0 15,-4-4 0-15,0-1 0 16,0-3 0-16,0-8 0 16,0-3-1-16,0-6 1 0,0-6-1 15,0-2 1-15,0-1-2 16,0-4-2-16,0-3-5 15,2 0-10-15,12-8-177 0</inkml:trace>
  <inkml:trace contextRef="#ctx0" brushRef="#br0" timeOffset="102374.0497">12435 684 3895 0,'0'-11'117'15,"3"0"-85"-15,2-6-12 0,1 2-7 16,3-4-9-16,5 0-1 16,1-1-1-16,3-1-1 15,2 1 0-15,2 4-1 16,-2 3 1-16,3 4-1 15,-1 6 0-15,2 1 1 16,1 2-1-16,0 0 0 16,-4 5-1-16,-5 11 1 15,-3 2 0-15,-5 3 0 16,-6 0 0-16,-2 4 0 0,0 0 0 16,0 1 0-1,-10 5 0-15,0-4 0 16,3 4 0-16,5-5 0 15,2-1 0-15,0-2 0 0,13-3 0 16,12-2 0-16,6-4 0 16,2 0 0-16,0-2 0 15,-1 0 0-15,-3 2 0 16,-5-2 0-16,-5 2 0 16,-6 0 0-16,-7-1 0 15,-6-2-1-15,0-1 1 16,-9 0 0-16,-18 2 1 15,-8 0-1-15,-10 2 0 16,1-2 0-16,-1 1 0 16,9-1 0-16,9-2-2 0,17-6-3 15,5-1-19-15,5-3-197 16</inkml:trace>
  <inkml:trace contextRef="#ctx0" brushRef="#br0" timeOffset="103333.0301">11894 1467 3914 0,'0'0'107'16,"20"0"-87"-16,21-5-9 0,17-9-3 15,33-8-4 1,40-11-1-16,48-9 1 0,19-6-1 15,9-3 0-15,-8 10 0 16,-24 3-2-16,-32 8 0 16,-37 8 0-16,-36 6-1 15,-20-1 0-15,-2 0 1 16,-3 1-1-16,-5 0 0 16,-13 2 0-16,-16 7 0 15,-11 4 0-15,0 3-1 0,-13 0-7 16,-18 0-4-16,-25 8-9 15,6 3-18 1,2 3-77-16</inkml:trace>
  <inkml:trace contextRef="#ctx0" brushRef="#br0" timeOffset="103734.0426">12166 1705 3625 0,'-2'1'218'16,"-3"1"-138"-16,1 0-32 15,-1 0-8-15,3 0-13 16,0-2-12-16,0 0-9 15,2 0 0-15,0 0 1 16,0 0-1-16,2 0-2 16,23 0-2-16,17-18-1 15,38-10 0-15,49-16-1 16,50-11 0-16,22-5 0 16,-3 2 0-16,-24 12 0 15,-52 12 0-15,-32 10 0 16,-34 7 0-16,-21 4 0 15,-4-1 0-15,-2 2 0 16,-7 2-1-16,-13 2-1 16,-9 8-3-16,-9 0-33 0,-11 0-673 0</inkml:trace>
  <inkml:trace contextRef="#ctx0" brushRef="#br0" timeOffset="140921.0566">17336 7967 3634 0,'0'0'132'16,"0"-2"-84"-16,0-1 13 15,-3 3-25-15,3 0-8 16,0 0-10-16,0-1-8 16,0 1-5-16,0 0-3 15,0 0 0-15,0 0 5 0,-2 0 8 16,2 0-2-16,0 0-2 15,0 0-1-15,0 0-4 16,0 0-1-16,0 0-2 16,0 0-3-16,0 0 1 15,0 0-1-15,0 1 0 16,0 8 0-16,0 3 0 16,0 4 2-16,0 2-2 15,0 2 2-15,0 4-1 16,2 0 0-16,3 2 0 15,-1 2 0-15,2 1 0 16,-1 0 0-16,-3 3 0 16,3 2-1-16,-5 3 2 0,2-1-1 15,1 2 0 1,1 2 0-16,0-1 0 0,3 5-1 16,-1-3 1-16,2 1 0 15,-2 0 0-15,-2-1-1 16,1-1 1-16,-1-3 0 15,-2 0 0-15,1 0 0 16,2-4 0-16,-1-1-1 16,0 0 1-16,1-2-1 15,-1 2 0-15,0-2 1 16,-2 3-1-16,-2-1 0 16,0 1 1-16,0 2 0 15,0 1 0-15,0 0 0 16,0 0 0-16,0 1 0 15,0 1-1-15,0-1 0 16,8 1 1-16,-2 0-1 16,3-1 0-16,3 0 0 0,1-4 0 15,-3-1 0-15,2 2 0 16,-3-3 0-16,-3 1 0 16,-4 3 0-16,1 2 0 15,-3 0 0-15,0 4 0 16,0 2 0-16,0 2 1 15,0-1-1-15,-3 3 0 16,1-1 0-16,0 3 0 16,0-3 0-16,0-2 0 15,2-4 0-15,0 1 0 16,0-5 0-16,0 0 0 0,0-2 0 16,0 0 0-1,0 0 0-15,0 0 0 16,0-2 1-16,0 2-1 15,0 2 0-15,0 1 0 0,0-2 0 16,0 2 0-16,4 2 0 16,-2 0 0-16,3 1 0 15,-3 2 0-15,1 2 0 16,-3 0 1-16,0 1-1 16,0 1 0-16,0-3 0 15,0 0 0-15,0-3 1 16,2-2-1-16,2-2 0 0,1-2 1 15,1 0-1-15,1 0 0 16,0 3 0-16,-3-1 0 16,1 2 0-16,-5 2 0 15,0 4 0-15,0 6 0 16,0 3 0-16,0 2 1 16,0 2-1-16,0-1 0 15,0-2 0-15,0-4 0 16,0-4 0-16,0-4 1 15,0-4-1-15,0 2 0 16,0-2 0-16,0 5 0 16,2-1 0-16,0 2 0 15,0 2 0-15,0 0 0 16,-2 0 0-16,0 0 0 0,0 2 0 16,0 0 0-1,0-2 0-15,-2 1 0 0,0-4 0 16,0 0 0-16,2-2 0 15,0-4 0-15,0 4 0 16,0-3 0-16,0 1 0 16,0 0 0-16,0-1 1 15,0 0-2-15,0 2 2 16,4-1-2-16,-4-1 1 16,0 1 0-16,0 3 0 15,0 3 0-15,0-1 0 16,-4 2 0-16,0 0 0 0,-3 2 0 15,2-4 0 1,0-3 0-16,1-2 1 16,2-3-1-16,2-2 0 15,-2 0 0-15,2 2 0 0,-2-2 0 16,2 1 0-16,0-5 0 16,0-2 0-16,0-5 0 15,0-2 0-15,0-3 0 16,6-4 0-16,3 0 0 15,0-6-1-15,-2 2 1 16,-3-2 0-16,0 1 0 16,1-4 0-16,-3 4 0 0,-2-4-1 15,0 1 0 1,0 1 0-16,0-2-2 0,-11-1-2 16,-6-4-3-16,-8-1-7 15,3-20-26-15,1-3-137 16</inkml:trace>
  <inkml:trace contextRef="#ctx0" brushRef="#br0" timeOffset="145133.505">13280 11520 3920 0,'0'0'82'16,"0"0"-53"-16,0 0-16 15,0 0-7-15,0 0-2 16,0 0 2-16,0 0 2 16,0 0-4-16,0-2-1 15,0 1-1-15,0-2 0 16,0 0-2-16,0 3 0 0,0 0 1 16,0 0-1-16,0 0 0 15,0 0 0-15,0 0 0 16,0 0 0-16,0 0 0 15,0 0-1 1,0 0 1-16,8 0 0 0,3 0 0 16,4 0 0-16,5 0 0 15,5 3 0-15,2 1 0 16,-1 0 0-16,4-3 0 16,3-1 0-16,4 3 1 15,3-3-1-15,5 0 0 16,0 0 0-16,2 0 0 15,-3 0 0-15,3 0 0 0,2 0 0 16,2 0 0 0,1 3 0-16,4-3 0 0,-1 1 0 15,0-1 0-15,-1 2 0 16,0-2 0-16,0 2 0 16,-4 0 0-16,0 2 0 15,-4-1 0-15,1 2 0 16,-3 2 0-16,1-2 0 15,2-1 1-15,2 1-1 16,5 1 0-16,2-3 0 16,6-1 0-16,3-2 0 15,6 2 0-15,0-2 0 16,3 0 0-16,-3 2 0 16,-1 3 1-16,-4-4-2 15,-1 3 1-15,-3-2 0 0,-2-2 0 16,-2 0 0-16,-2 0 0 15,-3 0 0-15,-1 0 0 16,-1 0 0-16,0 0 0 16,2 0 0-16,3 0 0 15,0 0 0-15,2 0 0 16,0 0 0-16,-2 0 0 16,-1 0 0-16,-3 0 0 15,-3 0 0-15,0 0 0 16,-2 0 0-16,1 2 0 15,0-2 0-15,1 0-1 16,-1 0 1-16,2 0 0 16,-6 0 0-16,3 0 0 15,-3 0-1-15,4 0 1 16,0 0 0-16,1 0 1 0,3 0-1 16,-4 0 0-16,4 0-1 15,0 0 1-15,-2-4 0 16,4 0 0-16,0 0-1 15,-1 2 1-15,3-2 0 16,-3 2 0-16,1 0 0 16,2 1 0-16,0-2 0 15,-1 0 0-15,4 0 0 16,-2 1 0-16,-2 2 0 16,-1-2 0-16,-2 2 0 0,-4 0 0 15,-1-2 0-15,-2 2 0 16,0-2 0-16,-3 2 0 15,1 0 0 1,-1 0 0-16,0 0 0 0,5 0 0 16,2 0 0-16,2 0 0 15,-2 0 0-15,3 0 0 16,-4 0 0-16,2 0 0 16,-4 0 0-16,-1 0 0 15,1 0 0-15,-1 0 0 16,0 0 0-16,2 0 0 15,3 0 0-15,2 0 0 16,4 0 0-16,0 0 0 0,2 0 0 16,0-3 0-1,-3 0 0-15,3 3 0 0,0-2 1 16,2 2-1-16,0-2 0 16,7 2 0-16,1 0 0 15,3 0 1-15,2 0-1 16,1 0 0-16,1 0 0 15,1 0 0-15,0 0 0 16,0 0 0-16,-3 0 0 16,1 4 0-16,-3 2 0 15,-2-2 0-15,-4 2 0 16,0-2 0-16,-2 0 0 16,1-2 0-16,1 0 0 15,1-2 0-15,1 0 0 16,-3 2 0-16,-1-2 0 0,-5 0 0 15,2 0 0 1,-4 0 0-16,2 0 0 0,-4 0 0 16,2 0 0-16,-4 0 0 15,4 0 0-15,2-2 0 16,2 2 0-16,1-2 0 16,3 2 0-16,1 0 0 15,0 0 0-15,2 0 0 16,-3 0 0-16,1 0 0 15,-1 0 0-15,-1 0 0 16,1 0 0-16,-3 0 0 16,-1 2 0-16,-2 0 0 15,-2 2 0-15,2-4 0 16,0 0 0-16,2 0 0 0,0 0 0 16,3 0 0-1,-3 0 0-15,0 0 0 0,0 0 0 16,-2 0 0-16,-5 3 0 15,-4-2 0-15,1 1 0 16,-6 0 0-16,-1-2 0 16,-1 0 0-16,-2 2 0 15,0-2 0-15,-2 2 0 16,-2 1 0-16,1-3 0 16,4 3 0-16,-1 1 0 15,2-2 0-15,3 1 0 0,-3-2 0 16,3 3 0-1,-3-1 0-15,0 0 0 0,1-1 0 16,-5 2 0 0,-1-1 0-16,-1-1 0 0,-4-1 0 15,-1 1 0-15,-3 0 0 16,-3 0 0-16,-5 0 0 16,-5-2 0-16,-3 0 0 15,-3 0 0-15,-3 0 1 16,-2 0 0-16,2 0 0 15,-6 0-1-15,2 0 0 16,-2 0 0-16,0 0 0 16,0 0 1-16,0 0-1 15,0 0-1-15,0 0-1 16,-4-8-9-16,-4-2-66 0</inkml:trace>
  <inkml:trace contextRef="#ctx0" brushRef="#br0" timeOffset="145702.729">23807 11398 3793 0,'0'0'217'15,"0"0"-194"-15,0 2-19 16,0-1-3-16,4 3-1 15,7 3 0-15,3-1 1 16,3 2 3-16,5 2 1 16,5 0 0-16,7 0-1 15,5 2 0-15,4 0-2 16,4 0 0-16,4 0-1 16,1 1 0-16,-2-1-1 15,4-3 1-15,-4 3-1 0,-6-2 0 16,-3-1 1-16,-6 2-1 15,-6 1 0-15,-7 0 0 16,-2-1 0-16,-6 4 0 16,-5-1 0-16,-7 4 0 15,-2 4 0-15,0 2 1 16,-21 7 1-16,-10 3 0 16,-4 2 0-16,-9 4-1 15,-4 0 1-15,4-4-1 16,-1-6-1-16,3-9 0 15,-10-9-1-15,13-11-8 16,5-1-201-16</inkml:trace>
  <inkml:trace contextRef="#ctx0" brushRef="#br0" timeOffset="148140.0669">17271 8041 3457 0,'0'-4'437'0,"0"-1"-359"16,0 4-37-16,0-1-21 0,0 0-12 15,0 0-5-15,0 0-3 16,0-1 1-16,0-2-1 15,0-2 0-15,0 2 0 16,2-4 0-16,3 4 2 16,-3 1 1-16,-2 0 1 15,2 0 0-15,-2-1 0 16,0 2-2-16,0-1 2 16,0-3-1-16,0 3 1 15,0-1 0-15,0-1-2 16,0-1-1-16,0 2 0 15,0-1-1-15,0-3 1 16,0 1 0-16,0-1-1 16,0-2 1-16,0 0 0 15,0-1-1-15,0-3 0 0,0-2 1 16,0 3-1-16,0-5 0 16,-4 0 1-16,-1-1-1 15,1-3 0-15,-1-1 0 16,-2 0 0-16,1 0 0 15,1 0 0-15,-1 0 0 16,-2 0 0-16,4 2 0 16,-2 2 0-16,1 0 0 15,1-1 0-15,0 2 0 16,-2 1 0-16,2-3 0 16,0 3 0-16,-1 0 0 15,1-2 0-15,0 2 0 16,0 0 1-16,-2-1-1 15,2 5 0-15,2-3 0 16,-3 5 0-16,1 0 0 0,0 0 0 16,-1 2 0-16,0 1 0 15,1 0 0-15,0 0 0 16,-1 2 0-16,1 0 0 16,2 0 0-16,0 1 0 15,-1 2 0-15,1 0 0 16,0 0 0-16,-1 2 0 15,3 0 0-15,-2 2 1 16,2 0-1-16,0 0 0 16,0 0 0-16,0 0 0 0,-2 0 0 15,2 0 0 1,-5 0-1-16,1 0 1 16,-5 0 0-16,-5 9 0 15,-1 6 0-15,-5 1 0 0,0 2 0 16,-2-1 0-16,-1-2 0 15,3 2 0-15,1-3 0 16,3 3 0-16,1-1 0 16,1 0 0-16,1 2 0 15,1-1 0-15,3 3 0 16,-2-3 0-16,2-1 0 16,0 1 0-16,3-4 0 15,1-1 0-15,1-5 0 0,4-3 0 16,0-3 0-1,0-1 0-15,0 0 0 0,0 0 0 16,0 0 0-16,0 0 1 16,0 0-1-16,0-14 1 15,2-1-1-15,7-8 0 16,2 0 0-16,0-3 0 16,2-3 0-16,1 3 0 15,1-2 0-15,2 0 0 16,-2 3 0-16,-1-5 0 15,-4 2 0-15,-1 3 0 16,3-1 0-16,-4 4 0 16,1-2 0-16,1-1 0 15,-4 4 0-15,3-6 0 16,-1 3 0-16,2-2 0 0,-1 4 0 16,-1 0 0-1,-1 4 0-15,0 2 0 0,0 0 0 16,-3 1 0-16,0 6 0 15,-2 0 0-15,0 4 0 16,1 3 0-16,-3 0 0 16,2 2 0-16,-2 0 0 15,3 0 0-15,-1 0 0 16,2 0-1-16,3 0 1 16,2 9 0-16,0 4 0 15,2 4 0-15,-5-3 0 16,3 5 0-16,-2 1 0 15,2-1 0-15,2 2 0 16,1-1 0-16,3 4 0 16,1 1 0-16,1-2 0 0,3 5 0 15,-1 0 0-15,-2 2 0 16,-3-1 0-16,-1-3 0 16,-5-4 0-16,4-2 0 15,-5-4 0-15,1 0 0 16,-1-4 0-16,0 0 0 15,-2 0 0-15,1-3 0 16,-2 0 0-16,-1-1 0 16,1 0 0-16,-2-2 0 15,0-2 0-15,1-2 0 16,-3 0 0-16,0-2 0 16,0 0 0-16,0 0 0 0,0 0 0 15,0 0 0 1,0 0 0-16,0 0 0 0,0 0 0 15,0 0 0-15,-20 2 0 16,-7 3 0-16,-4-2 0 16,-5 1 0-16,1 0 0 15,2 2 0-15,-10 2-1 16,7-2-4-16,5-6-56 0</inkml:trace>
  <inkml:trace contextRef="#ctx0" brushRef="#br0" timeOffset="151154.9123">18374 11404 3990 0,'0'0'60'16,"0"0"-51"-16,0 0 2 0,2 0-2 15,-2 0-5-15,0 0-1 16,2 0-1-16,-2 0-1 16,0 0 0-16,0 0-1 15,0 0 0-15,0 0 1 16,0 0-1-16,0 0 0 16,0 0 0-16,0 1 0 15,0 6 0-15,0 0 0 16,0 6 0-16,0 3 0 15,0 1 0-15,0 3 0 16,0 1 0-16,3 2 0 16,-1 0 0-16,2 1 0 15,-1 1 0-15,-1-2 0 0,1-3-1 16,-1-2 0-16,8 0-2 16,-1-5-10-16,3-6-176 0</inkml:trace>
  <inkml:trace contextRef="#ctx0" brushRef="#br0" timeOffset="151562.8973">18370 12092 3925 0,'0'4'112'16,"0"0"-98"-16,0 1-1 15,0 5-3-15,0 3-4 16,0-1-5-16,0 3 0 16,4 0 0-16,0 1-1 0,-4-1 0 15,0 0 1-15,0-3-1 16,0-5 0-16,0-2 0 16,0-1-2-16,0-4 0 15,7 0-5-15,5 0-5 16,1-2-88-16</inkml:trace>
  <inkml:trace contextRef="#ctx0" brushRef="#br0" timeOffset="152271.0718">19226 11464 3834 0,'0'-2'153'0,"0"0"-108"16,0 2-21-16,0 0-10 16,0 0-7-16,2 0-4 15,0 0-2-15,2 0 1 16,-2 11 0-16,1 3 0 15,0 5-1-15,-1 3-1 16,-2 2 1-16,0 2-1 16,0-1 0-16,0 0 0 15,0 1 0-15,0-2-1 0,8 5-1 16,-1-8-5-16,-1-3-57 16</inkml:trace>
  <inkml:trace contextRef="#ctx0" brushRef="#br0" timeOffset="152807.0775">19199 12104 3401 0,'0'0'591'0,"0"0"-540"0,0 0-32 15,0 0-5-15,0 0-8 16,0 0-3-16,0 0-1 15,0-3-1-15,0 2 0 16,12-3-1-16,3 1 0 16,7-1 0-16,3 0 0 15,1 2 0-15,-2 2 0 16,-1 0 0-16,-7 0 0 16,-5 0 0-16,-9 6 0 15,-2 9 0-15,0 4 0 0,-13 4 0 16,-7 1 0-16,-3-3 0 15,1 2 0-15,2-2 0 16,4-2 0-16,5-3 0 16,7-2 0-16,4-2 0 15,0-3-1-15,6-4 1 16,21-3 0-16,5-2 0 16,7 0 0-16,4 0-1 15,1 0 0-15,12-7-2 16,-9-5-8-16,-9 1-115 0</inkml:trace>
  <inkml:trace contextRef="#ctx0" brushRef="#br0" timeOffset="153627.0002">20162 11472 3984 0,'0'0'64'16,"0"0"-57"-16,0 8-3 15,0 9 11-15,0 6-9 16,0 5-4-16,0 2 0 15,0 5-2-15,0 0 1 16,0 1-1-16,-4-2 0 16,-1-4 0-16,2-3 0 0,3 0-2 15,0-6-5-15,0-7-36 16</inkml:trace>
  <inkml:trace contextRef="#ctx0" brushRef="#br0" timeOffset="154198.0256">20102 12104 4010 0,'0'0'51'0,"-2"0"-39"16,2 0-4-16,0-3-4 16,0-2-2-16,0-2-1 15,0 3 0-15,0 1 0 16,2-1-1-16,6-1 0 16,4 3 0-16,3 0 0 15,4 2 0-15,-2 0 0 16,1 0 0-16,-1 0 0 15,-1 0 0-15,-3 2 0 16,-3 7 0-16,-4 0 0 16,-3 2 0-16,-3 1 0 0,0-1 0 15,-3 4 0-15,-11-2 0 16,2-1 0-16,-1 1 0 16,-1-2-1-16,3 0 1 15,1 0 0-15,8 2-1 16,2-3 1-16,0 2-1 15,2 0-1-15,17-2 1 16,-1 3 1-16,1-4-1 16,-1 3 1-16,-3 0 0 15,-3 1 0-15,-5-1 0 16,-7-1 0-16,0-1 0 16,0 3-1-16,-16-4 1 15,-4-3 1-15,-2 0-1 16,-1-3-1-16,6-3 0 15,3 0-10-15,12-3-47 0</inkml:trace>
  <inkml:trace contextRef="#ctx0" brushRef="#br0" timeOffset="154782.0686">21029 11472 3254 0,'0'-4'727'0,"0"0"-676"16,0 2-27-16,0-2-11 16,0 4-4-16,0 0-5 15,0 0-2-15,0 0 0 16,0 0-2-16,0 0 1 15,0 14-1-15,0 4 0 16,0 2 1-16,0 6-1 16,5 0 0-16,-3 4 0 15,2 0 1-15,-4 0-1 16,0 2 0-16,0 1-1 0,0 8 0 16,0-6-3-16,0-9-23 15</inkml:trace>
  <inkml:trace contextRef="#ctx0" brushRef="#br0" timeOffset="155233.0038">20935 12122 3969 0,'-2'4'55'0,"0"-1"-41"16,-3 6 4-16,-3 3-3 15,-2 1-8-15,-3 6-4 16,0 3-1-16,-1 2-1 15,1 2 0-15,0 2 0 16,0 0-1-16,-1 1 0 16,3-2 0-16,0-1 1 0,4-4-1 15,0-4 0 1,5-2 0-16,2-6 0 16,0-1-1-16,0-4 0 15,18-2 1-15,4-3 0 0,5 0 0 16,6 0 0-16,1 0-1 15,2-7 0-15,-3-3-1 16,1-2-5-16,3-8-7 16,-10 4-51-16,-7 1-1558 0</inkml:trace>
  <inkml:trace contextRef="#ctx0" brushRef="#br0" timeOffset="155475.9554">21107 12371 3926 0,'-2'7'94'0,"-2"5"-67"0,-1 7-13 16,-2 2-4-16,0 4-5 16,3 3-3-16,0-3 0 15,4 2-2-15,0-3 1 16,0-7 0-16,0-2-1 15,2-3-1-15,6-6-3 16,13-6-2-16,-4 0-11 16,4 0-202-16</inkml:trace>
  <inkml:trace contextRef="#ctx0" brushRef="#br0" timeOffset="156236.9206">22000 11436 3934 0,'0'0'99'0,"0"0"-78"15,0 0-6 1,0 0-8-16,0 0-3 0,0 0-2 16,-4 12 1-16,0 2-1 15,0 6-1-15,1 4 0 16,1 2-1-16,2 4 0 15,0 2 1-15,0 4-1 16,0 2-1-16,0 4 0 16,0 19-1-16,-4-11-10 15,-4-6-70-15</inkml:trace>
  <inkml:trace contextRef="#ctx0" brushRef="#br0" timeOffset="156775.0348">21967 12224 4007 0,'0'2'41'0,"0"2"-31"0,-2 1 0 15,0 4-2-15,0 1-4 16,-3 0-3-16,3-2 0 16,0 0 0-16,2-2 0 15,0-2-1-15,0-1 0 16,0-3 0-16,0 0 0 15,0 0 1-15,0 3-1 16,13-3 1-16,5 2-1 16,3 0 0-16,-4 0 0 15,1 1 0-15,-5 4 0 16,1 1 0-16,-3 4 0 16,-3 0 0-16,-1 2 0 15,-4 2 0-15,-1 0 0 0,-2 0 0 16,0 0 0-1,-5-2 0-15,-8-2 0 0,-3-2 0 16,3-1 0 0,0-4 1-16,1-2-1 0,1-3 0 15,3 0 0-15,0 0-1 16,2-7-1-16,4-6-6 16,2-1-57-16</inkml:trace>
  <inkml:trace contextRef="#ctx0" brushRef="#br0" timeOffset="157069.1754">22037 12131 3972 0,'2'0'91'0,"2"0"-80"16,5 0-6-16,5 0-2 15,8 0 0-15,7 0-1 16,4 0-2-16,0 0 1 16,-2 0-1-16,-4 0 0 15,-6 0 0-15,-8 0 0 16,-6 0-2-16,-3 0-5 0,-4 0-44 0</inkml:trace>
  <inkml:trace contextRef="#ctx0" brushRef="#br0" timeOffset="158872.9107">17452 10899 3938 0,'0'0'68'0,"0"0"-36"16,0 0-10-16,0 0-8 15,0 0-7-15,0 0-3 16,0 0-1-16,0 0-2 16,0 0 0-16,0 0 0 15,0 0 0-15,0 0-1 16,0 0 0-16,0 0 0 16,0 0 0-16,4 0 0 15,7 0 0-15,3 0 0 16,3 0 0-16,8-2 0 0,4-1 0 15,2-1 0 1,0 2 0-16,-2-1-1 0,-6 0 0 16,-10 3-1-16,-11 0-2 15,-2-2-17-15,0 2-176 0</inkml:trace>
  <inkml:trace contextRef="#ctx0" brushRef="#br0" timeOffset="159963.0795">17014 10802 3382 0,'0'-4'616'15,"0"2"-572"-15,0-1-26 16,0 0-5-16,0 3-6 0,0 0-4 15,0 0-2 1,0 0 0-16,0 0-1 16,0 10 0-16,0 8 1 0,0 6 0 15,0 5-1-15,0-3 1 16,0 2-1-16,0-7 0 16,0-3 0-16,0-42-4088 62,18 1 4088-46,2-6 0-16,4-3 0 0,1-5 0 15,0 8 0 1,-3 0 0-16,0 8 0 0,-2 2 0 16,3-1 0-1,0 3 0-15,-2-1 0 0,2 2 0 16,-5-3 0-16,-5 3 0 15,-2 2 0-15,-2 3 0 16,-4 1 0-16,-1 1 0 16,0 2 0-16,-2-2 0 15,5 2 0-15,-2-2 0 16,2-3 0-16,-1 2 0 16,1-2 0-16,-1 0 0 15,1 0 0-15,0 2 0 16,-3 3 0-16,1-2 0 0,-1 3 0 15,0 1 0 1,4-2 0-16,-2 0 0 0,-2 2 0 16,-1-2 0-16,-3 4 0 15,0-3 0-15,0 2 0 16,0-2 0-16,0 0 0 16,-3-1 0-16,-1 0 0 15,4 0 0-15,0 2 0 16,0-2 0-16,0 0 0 15,0 3 0-15,0-2 0 16,-4 2 0-16,-1 0 0 16,0 2 0-16,-1-3 0 15,-1 2 0-15,1 1 0 16,4-2 0-16,2 1 0 16,0 1 0-16,0 2 0 0,0-3 0 15,0 1 0-15,0 0 0 16,0 2 0-16,0 0 0 15,0 0 0-15,0 0 0 16,-3 0 0-16,1 2 3869 16,2-2-3723-16,0 0-113 15,0 0-15-15,5 0-7 16,8 0-6-16,5 0-3 16,3 0 0-16,6 0-1 15,0 0 0-15,0 0-1 16,-4-2 0-16,-6-3 0 0,-3 2-1 15,-6-2-3 1,-3 4-10-16,-3-3-69 0</inkml:trace>
  <inkml:trace contextRef="#ctx0" brushRef="#br0" timeOffset="160592.0338">16660 10175 3929 0,'3'-7'96'15,"3"1"-72"-15,3 0-11 16,1-1-3-16,4 0-4 16,1 3-3-16,4 1-1 15,-1 0-1-15,-1 3 0 16,-1 0 0-16,-3 0-1 15,-1 12 0-15,-3 8 0 16,-3 5 0-16,-4 3 0 16,-2 2 0-16,0 4 0 15,0-1 0-15,-8 0 0 16,-1-6 0-16,4-4 0 16,0-9 1-16,5-4-1 15,0-4 0-15,7-6 0 0,20 0 0 16,9 0 0-16,6 0 0 15,4-12-1-15,10-20-3 16,-11 2-10-16,-9-4-191 0</inkml:trace>
  <inkml:trace contextRef="#ctx0" brushRef="#br0" timeOffset="161150.0622">17348 9668 3871 0,'0'0'126'16,"3"0"-93"-16,1 0-10 15,6 0-15-15,3 0-3 16,3 0-1-16,5 0 0 15,4 0 0-15,4 0-2 16,2-5-1-16,5 1 0 0,-2 1-1 16,-3 0 0-1,-5 1 0-15,-3 2 0 0,-7-2-2 16,-8 0-6-16,-6 0-7 16,-2 0-66-16</inkml:trace>
  <inkml:trace contextRef="#ctx0" brushRef="#br0" timeOffset="161905.0047">16675 9701 3860 0,'0'-2'98'0,"0"-3"-51"15,0 2-15-15,0-3-12 16,0 1-9-16,0-4-4 16,7 3-2-16,3 0-3 15,0-2 1-15,3 0-1 16,1 1-1-16,1-2 0 15,4 1-1-15,-4-1 0 0,1 4 1 16,-3 1-1 0,-2 2 0-16,-2 2 0 0,-2 0 0 15,0 0 0-15,-3 8 0 16,-2 7 0-16,-2 2 0 16,0 1 0-16,0 0 0 15,0 1 0-15,-2 1 0 16,-2-3 0-16,1-1 0 15,3-2 0-15,0-1 0 16,0-3 0-16,5-5 0 16,10 2 0-16,6-5 0 0,6-2 0 15,4 0 0 1,-2 0 0-16,0 0-2 0,-6 0-2 16,-6 0-15-1,-7-5-270-15</inkml:trace>
  <inkml:trace contextRef="#ctx0" brushRef="#br0" timeOffset="162642.4202">17110 9846 3940 0,'0'0'86'0,"0"0"-68"15,2 0-6-15,-2 0-6 16,0 0-4-16,3 3-2 0,-3 4 1 16,0 1-1-1,2 0 0-15,0 1 2 0,3-2 0 16,-1 3 0-16,0-4 2 16,3 2-1-16,-3-1-1 15,1 1-1-15,-2 1-1 16,-3 1 1-16,0-3-1 15,0 2 0-15,-12-1 0 16,-5 0 0-16,-4-1 1 16,-1-4-1-16,0 1 0 15,2 1 0-15,-3-5-5 16,8 0-7-16,1 0-90 0</inkml:trace>
  <inkml:trace contextRef="#ctx0" brushRef="#br0" timeOffset="163888.5301">17411 9029 3918 0,'-2'0'75'16,"2"0"-43"-16,0 0-4 15,0 0-14-15,0-2-5 16,0 0-4-16,0-1-3 16,0 0-1-16,6 1-1 15,2 2 1-15,2 0-1 16,9 0 0-16,4 0 0 15,9-2 0-15,6 2 1 0,4-2-1 16,-2 0 0-16,1-2 0 16,-6 3 0-16,1-3-1 15,-7 1-1-15,-7 1-7 16,-9 0-26-16,-8 0-143 0</inkml:trace>
  <inkml:trace contextRef="#ctx0" brushRef="#br0" timeOffset="164661.0028">16665 8932 3937 0,'0'-2'86'0,"0"-1"-63"16,0-1-11-16,0 2-2 0,0 2-5 15,0 0-1 1,0 0-2-16,0 0-2 0,0 6 0 16,0 11 1-16,0 6 1 15,-2 2-2-15,2 2 0 16,0 4 1-16,0-3-1 15,12-5 0-15,7-5 0 16,2-4 0-16,4-7 0 16,0-3 0-16,-1-4 0 15,-1 0 0-15,-1 0 0 16,-2-13 0-16,-2 1 1 16,-5-1-1-16,0 1 0 15,-3 1 0-15,-6 6 0 16,0 0 0-16,1 5 0 15,-1 0-1-15,0 0 1 0,2 7 0 16,0 7 0 0,-2 0 0-16,1 0 0 0,-3-3 0 15,0 0 0-15,-2-5 0 16,2 0 0-16,-2-5-1 16,8-1-1-16,-2 0-8 15,3 0-40-15</inkml:trace>
  <inkml:trace contextRef="#ctx0" brushRef="#br0" timeOffset="165510.695">17396 8402 3770 0,'0'0'148'0,"0"-2"-94"16,0 0-17-16,0-1-14 15,0 3-5-15,0-3-7 0,0 3-2 16,0 0-3-16,0 0-2 16,0 0-2-16,0 0-1 15,0 0 0-15,0 0 0 16,2 0 0-16,11 0 0 16,7 0 0-16,7-4-1 15,4-1 1-15,7 0-1 16,-3-4 0-16,1 4 0 15,-5-3 0-15,-4 1 0 16,-4 4 0-16,-5-3 0 16,-5 3-1-16,-7 2-1 15,0 1-1-15,-6 0-8 16,0 0-25-16,-4 0-111 0</inkml:trace>
  <inkml:trace contextRef="#ctx0" brushRef="#br0" timeOffset="167291.7268">16773 8247 3754 0,'0'0'197'0,"0"0"-172"16,0 0-15-16,0 0 4 15,-2 0-7-15,2 0-3 16,-2 2 1-16,0 1 3 15,0 1 12-15,-3 0-12 16,1 1-6-16,0 2 4 16,-2 0-2-16,0 3-1 15,0 2-1-15,-1 1 0 16,3-4-2-16,-2 1 0 16,2-1 1-16,2-4-1 15,2 2 0-15,0-5 0 16,0 0 0-16,0-2 1 15,0 2-1-15,0-2 0 16,6 1 0-16,6-1 0 0,-1 3 0 16,3 1 0-16,1 0 0 15,3 2 0-15,0-1 0 16,0 4 0-16,0-1 0 16,-1 2-1-16,1 4 1 15,0 2 0-15,-4 2 0 16,-4 2 0-16,-3 1 0 15,-7 0 1-15,0-1-1 16,0-2 2-16,-9 0-1 16,-1-4 0-16,-4-1 0 15,3-6 0-15,-1-2-1 0,1-2 0 16,-2 1 0-16,2-4-4 16,-7 0-7-1,2 0-46-15,5-5-825 0</inkml:trace>
  <inkml:trace contextRef="#ctx0" brushRef="#br0" timeOffset="167580.0388">16825 8311 3943 0,'6'-4'68'15,"1"-2"-35"-15,5-2-16 0,3 1-9 16,1-2-7-16,-1-1 0 16,1 4-1-16,-5 1 0 15,-2 1 0-15,-2 1 0 16,1 3 0-16,11-4-4 15,0 2-17-15,-1-1-128 0</inkml:trace>
  <inkml:trace contextRef="#ctx0" brushRef="#br0" timeOffset="168057.0599">17124 7940 3967 0,'0'0'71'15,"0"0"-58"-15,17 0-5 16,14 0-2-16,10-9-3 16,10-4-1-16,9-2 0 15,-2 0 2-15,-2 4-1 16,-13 2-2-16,-14 4 0 16,-16 2-1-16,-7 3-1 15,-6 0-4-15,0 0-6 0,-6 0-32 16,-7 0-972-16</inkml:trace>
  <inkml:trace contextRef="#ctx0" brushRef="#br0" timeOffset="168635.8664">16704 7670 3964 0,'0'0'58'16,"-4"0"-45"-16,-8 0-11 15,-1 8 9-15,-2 8-2 16,-3 5-5-16,2 8 0 15,3 5 0-15,0 4-2 0,1 6-1 16,2 4 0-16,3 2-1 16,2-1 1-16,5-5-1 15,0-5 0-15,0-7 0 16,16-13 0-16,9-4 1 16,8-12 0-16,5-3 2 15,5 0-2-15,-6-12 0 16,-6-4 0-16,-11 0 1 15,-11-2-1-15,-9-1 0 16,0 5-1-16,-16-3 0 0,-11 5 0 16,-6 6 0-1,-2 6-2-15,-15 2-4 0,13 14-9 16,5 2-94-16</inkml:trace>
  <inkml:trace contextRef="#ctx0" brushRef="#br0" timeOffset="169740.0651">16987 11480 3968 0,'0'-2'79'0,"0"-2"-62"16,0 2-7-16,2 1-4 15,-2-2-4-15,4 3-1 16,-4 0 0-16,0 0 0 0,0 0 0 16,0 0-1-16,0 0 0 15,0 0 1 1,0 6-1-16,0 10 0 0,0 4 0 16,0 4 0-16,0 2 0 15,2 3 0-15,0 0 0 16,-2 1 0-16,0 1 0 15,2-3 0-15,-2 0 0 16,0 0 0-16,0-2-1 16,0 6-5-16,0-4-21 15,-2-8-192-15</inkml:trace>
  <inkml:trace contextRef="#ctx0" brushRef="#br0" timeOffset="170137.9234">16566 12400 3920 0,'14'0'74'15,"1"0"-54"-15,3 0-8 16,0 0-3-16,-3-2 0 15,-1 1 1-15,-1-1-5 16,-2-1-2-16,1 1-2 16,1 0 0-16,3 0 0 15,3-1-1-15,12-8-5 16,-4 3-17-16,-2-2-93 0</inkml:trace>
  <inkml:trace contextRef="#ctx0" brushRef="#br0" timeOffset="170391.8028">17037 12189 3940 0,'2'0'61'16,"0"0"-44"-16,-2 12-2 15,0 9 2-15,0 4-10 16,0 7-1-16,-4-1-2 16,-3 3-1-16,-2 2-3 15,0-4 0-15,0-1 0 16,-1-7-7-16,2-6-15 16,2-11-79-16</inkml:trace>
  <inkml:trace contextRef="#ctx0" brushRef="#br0" timeOffset="170965.3622">16210 11450 3905 0,'0'0'115'0,"0"1"-90"15,0 4-11-15,0 3-5 16,0 6-2-16,0 5-1 16,0 10-4-16,0 3-1 15,0 6 0-15,0 1-1 16,0-1 0-16,0 6 0 15,0-3 0-15,0 12-1 0,0-11-8 16,0-10-35-16</inkml:trace>
  <inkml:trace contextRef="#ctx0" brushRef="#br0" timeOffset="171292.6902">15735 12371 3329 0,'0'0'655'15,"0"0"-610"-15,0 0-29 16,4 0-8-16,0 1-4 16,6 1 0-16,5 0 1 15,3 0-1-15,5-2-3 16,1 0 0-16,0 0-1 16,1 0-1-16,4 0-9 15,-9 0-46-15,-2-2-364 0</inkml:trace>
  <inkml:trace contextRef="#ctx0" brushRef="#br0" timeOffset="171637.5176">16174 12176 3975 0,'20'-13'68'15,"7"0"-50"-15,4-1-5 16,-2 1-6-16,-7 9-5 16,-6 4-1-16,-9 0-1 15,-7 14 1-15,0 13-1 16,0 4 0-16,-12 6 0 16,-7 5 0-16,-4 0 0 0,-1 0 0 15,3-1 1-15,4-6-1 16,3-5 0-16,12-7-1 15,2-9 1-15,8-8-1 16,25-6 1-16,9 0 0 16,7-13-1-16,4-2 0 15,-4-2-3-15,-3-5-5 16,-11 4-29-16,-14 2-250 0</inkml:trace>
  <inkml:trace contextRef="#ctx0" brushRef="#br0" timeOffset="172336.8364">15209 11497 3659 0,'2'-3'304'0,"-2"3"-251"15,0 0-29-15,0 0-13 16,0 0-8-16,0 3 0 0,0 11 6 16,0 9-4-16,0 3-1 15,0 6-3-15,0 4 0 16,-2 3-1-1,2 1 0-15,-2 11-6 0,-2-8-16 16,-2-10-175-16</inkml:trace>
  <inkml:trace contextRef="#ctx0" brushRef="#br0" timeOffset="172639.139">15012 12316 2016 0,'5'0'1854'15,"2"0"-1782"-15,2 2-37 16,4 0-18-16,1-2-6 16,6 0-5-16,2 0 2 15,0 0-6-15,11 0-2 16,-6-4-9-16,-4-2-117 0</inkml:trace>
  <inkml:trace contextRef="#ctx0" brushRef="#br0" timeOffset="173092.6676">15342 12104 2093 0,'9'-15'1850'0,"3"1"-1779"15,3-2-37-15,5 0-18 16,3 2-6-16,-4 2-4 15,-1 5-3-15,-5 5 0 16,-3 2-2-16,-8 0-1 16,-2 11 0-16,0 11 0 0,0 1 0 15,-16 2 0 1,-3 1 0-16,0-1 0 0,1-2 0 16,5 0 0-16,7-1 0 15,6 0 0-15,0-2 0 16,4-3 0-16,19 2 0 15,0-5 0-15,6 2-1 16,-2-2 1-16,0 4 0 16,-6-2 0-16,-4 0 0 15,-5 2 0-15,-6-2-1 16,-6 0 1-16,0 2 0 16,0 2 0-16,-18 1 0 15,-8 1 0-15,-8-3 0 16,-4 3 0-16,2-3 0 0,1-6-1 15,2-1-3-15,-5-12-6 16,9 0-16-16,2-3-110 0</inkml:trace>
  <inkml:trace contextRef="#ctx0" brushRef="#br0" timeOffset="173674.0645">14339 11460 3840 0,'2'-10'169'15,"-2"4"-131"-15,3-2-25 16,-3 4-6-16,0 2-2 15,0 2-2-15,0 0-2 16,0 0-1-16,0 12 0 16,0 8 2-16,-5 3-1 15,-3 9 0-15,-1 1-1 16,-1 6 0-16,0 5 1 16,-1 2-1-16,-1 1-1 0,6 10-7 15,3-15-34 1,1-7-644-16</inkml:trace>
  <inkml:trace contextRef="#ctx0" brushRef="#br0" timeOffset="174032.922">14173 12421 3876 0,'8'1'72'15,"5"1"-34"-15,8 0-7 16,5-2-9-16,6 0-10 16,1 0-8-16,-2 0-1 15,0 0-2-15,-4 0-1 16,-2 0 0-16,4-5-4 16,-4-4-13-16,-6-1-31 0</inkml:trace>
  <inkml:trace contextRef="#ctx0" brushRef="#br0" timeOffset="174511.6883">14667 12150 2826 0,'0'0'1118'15,"0"0"-1058"-15,0 0-46 16,2 0-1-16,3 10 5 0,-3 10-11 16,2 4-3-16,-2 7 1 15,1 1-3-15,2 6-1 16,-1-4-1-16,2-5 0 16,1-2 0-16,5-6 1 15,-1-3-1-15,1-8 0 16,2-4 0-16,1-3 0 15,2-3 1-15,-4 0-1 16,0-3 0-16,-2-6 0 16,-2-3 1-16,-2 4-1 15,-5 1 0-15,3 3 0 16,-3 3 0-16,0 1 0 16,2 0-1-16,1 0 1 0,2 12 0 15,0 3 1-15,-3 7-1 16,0-1 0-16,-2 1 1 15,1-5 0-15,-3 0-1 16,0-5 0-16,0-4 1 16,0-4-1-16,0-2 0 15,0-2-2-15,0 0-4 16,0 0-21-16,0 0-259 0</inkml:trace>
  <inkml:trace contextRef="#ctx0" brushRef="#br1" timeOffset="201896.8272">17481 8424 3629 0,'0'-2'303'16,"2"0"-262"-16,-2 0-18 16,0 2-5-16,0-2-2 15,0 2-6-15,0-2-3 16,0 2-2-16,2-2-1 15,-2 0-1-15,0-1 0 16,0 0-1-16,0 1-1 16,0 0 1-16,0 0-1 15,0-1-1-15,0 3 1 16,0-3-1-16,0 1 0 0,0 0 0 16,0 2 0-1,0-2 0-15,2 2 0 0,-2 0 1 16,0 0-1-16,0 0 1 15,0-3 0-15,0 3-1 16,0 0 0-16,0-1 0 16,0 0 0-16,2 1 0 15,-2 0 0-15,0 0-4 16,2 0-7-16,1 0-11 16,1 0-99-16</inkml:trace>
  <inkml:trace contextRef="#ctx0" brushRef="#br1" timeOffset="202385.9406">17581 8358 3914 0,'0'0'101'0,"0"0"-78"15,0 0-9-15,0 0-8 16,0 0-4-16,0 0-2 16,0 2 0-16,2 2 0 0,4 0 0 15,8 0-7-15,-3-2-20 16,2 0-112-16</inkml:trace>
  <inkml:trace contextRef="#ctx0" brushRef="#br1" timeOffset="202640.0807">17980 8369 3868 0,'6'0'90'0,"6"0"-65"0,1-1-10 16,3 1-8-16,-1 0-6 15,5 0-1-15,12-3-10 16,-6 3-49-16,-2 0-624 0</inkml:trace>
  <inkml:trace contextRef="#ctx0" brushRef="#br1" timeOffset="202845.9922">18307 8361 3890 0,'9'0'96'15,"0"0"-68"-15,5 0-16 16,3 0-7-16,1 0-4 15,7-1-1-15,12-3-1 16,-5 2-27-16,-3-3-302 0</inkml:trace>
  <inkml:trace contextRef="#ctx0" brushRef="#br1" timeOffset="203339.5543">18925 8381 3942 0,'0'0'71'15,"0"0"-52"-15,0 0-3 16,0 0-4-16,0 1-8 16,0-1-2-16,0 0-1 15,0 0-1-15,0 0 1 16,0 1-1-16,0 2 0 15,0 1-2-15,0 1-6 16,0 2-28-16,0-3-187 0</inkml:trace>
  <inkml:trace contextRef="#ctx0" brushRef="#br1" timeOffset="203557.9078">18925 8381 3604 0,'0'135'329'0,"0"-131"-287"16,0 2-3-1,0 2-13-15,0 3-11 0,2-1-9 16,4 1-4-16,2 3-1 16,-2 2-1-1,3 1 0-15,-1 8-6 0,0-2-23 16,-4-6-193-16</inkml:trace>
  <inkml:trace contextRef="#ctx0" brushRef="#br1" timeOffset="203808.9622">18978 8971 3814 0,'0'5'120'0,"7"0"-73"15,-1 4-16-15,6-2-12 16,-3 2-7-16,-1-2-7 16,2 4-1-16,-6-1-3 15,1 2-1-15,-5-1 0 16,0 3 1-16,0 0-1 16,0 2-7-16,0 1-7 15,2 5-10-15,6-5-14 16,2 0-261-16</inkml:trace>
  <inkml:trace contextRef="#ctx0" brushRef="#br1" timeOffset="203988.8439">19119 9541 3702 0,'4'8'162'0,"1"2"-103"0,1 0-41 15,3 2-7-15,0 0-2 16,0-2-6-16,-2 2-3 16,1 6 0-16,-2-4-41 15,-2 0-72-15</inkml:trace>
  <inkml:trace contextRef="#ctx0" brushRef="#br1" timeOffset="204232.9038">19178 10006 3764 0,'0'5'138'16,"-2"0"-81"-16,2 1-30 15,0 3-8-15,0-4-8 16,0 2-2-16,0 2-2 15,0-1-4-15,0 1-3 16,0 2-5-16,0 1-16 16,0-3-25-16,0 0-273 0</inkml:trace>
  <inkml:trace contextRef="#ctx0" brushRef="#br1" timeOffset="204630.6677">19239 10592 3682 0,'0'0'262'0,"0"4"-235"15,0-3-11-15,0 6 7 16,0-1-3-16,0-2-6 15,0 1-7-15,0 2-5 16,0-5-1-16,0 1-1 16,0 2 0-16,0-1 0 15,0 1 0-15,0 4-7 16,0-3-114-16</inkml:trace>
  <inkml:trace contextRef="#ctx0" brushRef="#br1" timeOffset="204912.0827">19315 11025 3910 0,'0'5'61'0,"0"2"-50"0,0-1-8 15,0-1-1-15,0-1 5 16,0 1 9-16,0-3 0 16,0 3-3-16,4-2-1 15,0 1-6-15,1 0-4 0,2 2-2 16,0 2-4-16,-3 0-16 16,2 5-18-16,1-4-16 15,-2-1-61-15</inkml:trace>
  <inkml:trace contextRef="#ctx0" brushRef="#br1" timeOffset="205079.9859">19382 11226 3039 0,'0'7'808'15,"0"0"-715"-15,0 8-56 16,0 2-16-16,0-2-5 16,0 3 1-16,0 2-9 15,2-3-5-15,0 1-3 0,7-5-6 16,-4 0-23-16,1-6-196 0</inkml:trace>
  <inkml:trace contextRef="#ctx0" brushRef="#br1" timeOffset="205239.8954">19431 11608 3915 0,'0'6'81'15,"0"2"-51"-15,0-4-21 16,4-4-5-16,5 0-4 16,3 0-24-16</inkml:trace>
  <inkml:trace contextRef="#ctx0" brushRef="#br1" timeOffset="206714.0552">19090 8223 3827 0,'0'-4'150'15,"0"2"-104"-15,0-1-21 16,0-3-12-16,0 3-5 16,-3 1-4-16,1 0 0 15,0 2-1-15,-1-2-2 16,-3 2 1-16,0 0-1 15,-6 0 0-15,-1 0 0 16,-2 0-1-16,-6 0 0 16,1 2 0-16,-5 4 0 0,2 2 0 15,-2 3 0 1,2-2 0-16,1 5 0 0,4 0 0 16,0 2 0-16,7 3 1 15,2-2-1-15,4 1-1 16,3 0 1-16,2 0 0 15,0 1 0-15,0-1 0 16,12-2 0-16,1 1 0 16,7-6 0-16,2-3 0 15,3-2 0-15,2-6 0 16,2 0 0-16,-3 0 0 16,1-11 0-16,-6-9 0 15,-4 3 0-15,-3-4 1 16,-5-2-1-16,-3-2 0 0,-6 0 1 15,0-1-1-15,0 0 1 16,0 3-1-16,-9 5 1 16,-5 6-1-16,-3 3 0 15,-7 9 0-15,-6 0 0 16,-3 6 0-16,-2 15 0 16,1 7 0-16,7 5 0 15,7 1 0-15,9 0 0 16,9-6 0-16,2-4 0 15,2-4-1-15,20-8 1 16,5-2 0-16,6-8 0 16,0-2 0-16,4 0 0 15,-4-4 0-15,-2-11 0 16,-6-2-1-16,-6-3 1 16,-5-3 0-16,-5-2 0 0,-9 1 0 15,0 2 0-15,0 3 0 16,-2 5 0-16,-14 4 0 15,-4 6 0-15,-2 4 0 16,-1 0 0-16,2 0 0 16,0 2 0-16,1 8 0 15,5 4 0-15,-1-2 0 16,5 2 0-16,5 1 0 16,3-3-1-16,3 0-1 15,0-2 0-15,7-5 1 16,14 0-1-16,8-5-3 15,6 0-2-15,0-2-5 16,-6-10-2-16,-5-1 6 0,-8 3 5 16,-7-2 3-1,-9 5 1-15,0-4 1 0,-2 4-1 16,-18-2 3 0,0 4 4-16,-5 2-1 0,0 2-4 15,-2 1-2-15,2 0-1 16,0 1 0-16,2 9 0 15,3 4-1-15,11 4-3 16,3 1-14-16,6-7-80 0</inkml:trace>
  <inkml:trace contextRef="#ctx0" brushRef="#br1" timeOffset="207511.0096">19074 8263 3860 0,'-6'0'110'0,"-3"0"-80"16,-9 0-23-16,-5 0-3 15,-4 9 2-15,-4 5 7 0,2 3-3 16,2 2-4-16,6 1-2 16,5 2-1-16,9-3-3 15,5 4 1-15,2-5 0 16,6-2-1-16,17-3 1 16,4-6-1-16,4-3 0 15,2-4-1-15,1 0-1 16,-5 0-1-16,-5-8 1 15,-4-8 1-15,-6-2 1 16,-8-4 0-16,-6-2 0 16,0-1 1-16,0-1 4 15,-18 1-1-15,1 4 0 16,-4 3 1-16,0 6-2 16,-2 8-3-16,-4 4 1 15,0 0-1-15,1 7 0 0,-1 8-1 16,7 4 1-16,6 2 0 15,10 0-1-15,4-2-1 16,0-2-1-16,7 0 0 16,13-8 1-16,5-1 2 15,2-6-1-15,2-2 0 16,-1 0-1-16,-2 0 0 16,-5-8 1-16,-5-8 1 15,-7-2 0-15,-7-4 2 16,-2 1 1-16,0 6 0 15,-16 1 1-15,-2 3-2 16,0 10-2-16,-1 1 0 16,-2 0 0-16,1 9 0 0,-3 14 0 15,4 3 0 1,1 3 0-16,7 2 0 16,4-1 0-16,7-6-1 0,0-6-3 15,20-10 2-15,11-8 1 16,6 0 1-16,0-16 0 15,-3-7 0-15,-8 2 0 16,-8-3 0-16,-11 1 0 16,-7 5 0-16,0 3 0 15,-22 3-1-15,-24 10-6 16,7 2-17-16,3 0-73 0</inkml:trace>
  <inkml:trace contextRef="#ctx0" brushRef="#br1" timeOffset="213364.5823">18476 11522 3974 0,'0'0'58'16,"0"-2"-45"-16,0 0-3 16,0 1-1-16,0-5-4 15,2 3-4-15,4-1-1 0,-4 0 0 16,2 1 0-1,-4-2 0-15,2 1 0 0,-2-2 0 16,0 2 0-16,0-10-6 16,0 1-17-16,0-1-592 0</inkml:trace>
  <inkml:trace contextRef="#ctx0" brushRef="#br1" timeOffset="213579.4959">18495 11131 3416 0,'2'-14'589'0,"2"-2"-556"16,0-2-17-16,4-1-10 15,-4-1-5-15,3 5-1 16,1-1 0-16,2-7-6 15,-4 8-13-15,1-2-38 0</inkml:trace>
  <inkml:trace contextRef="#ctx0" brushRef="#br1" timeOffset="213762.4015">18568 10686 3874 0,'0'-12'81'0,"0"-5"-36"16,0 0-19-16,0-4-11 0,0 3-7 16,0 0-5-16,0 0-3 15,0-8-1-15,0 4-13 16,0-2-58-16</inkml:trace>
  <inkml:trace contextRef="#ctx0" brushRef="#br1" timeOffset="214162.5757">18474 9958 3833 0,'2'-19'75'0,"-2"-2"-47"16,0-4-17-16,0-3 8 16,0 5-5-16,-2-1 2 15,-6 2-2-15,-1 3-5 16,1 3-3-16,4 0-4 15,0 4-2-15,2 0-2 16,2 0-5-16,-3 0-13 16,1 0-1-16,0 0-9 15,0-2-14-15,0-2 4 16,-2 0 10-16,-2-1 2 16,2 0 20-16,0-1 8 15,-3 0 6-15,1 0 20 16,1-1 19-16,3 5 3 15,-1-3-16-15,3 2-10 16,0 1-4-16,0 2 7 0,0 0-7 16,0 4-10-16,0 1-3 15,0-1-2-15,0 4-2 16,-2-1-1-16,-2 1-3 16,-1-2-21-16,3 4-19 15,-2-4-148-15</inkml:trace>
  <inkml:trace contextRef="#ctx0" brushRef="#br1" timeOffset="214388.658">18334 9184 3717 0,'0'-10'154'0,"0"0"-88"16,2-2-55-16,3 2-11 15,-3 1-26-15,-2 4-62 16,0-1-685-16</inkml:trace>
  <inkml:trace contextRef="#ctx0" brushRef="#br1" timeOffset="214542.2828">18334 9184 3594 0,'9'-85'198'15,"-9"83"-98"-15,0 1-41 0,0-1-21 16,0 0-11-16,0 0-7 16,0 2-20-1,0 0 0-15,-4 0-23 0,-5 0-82 0</inkml:trace>
  <inkml:trace contextRef="#ctx0" brushRef="#br1" timeOffset="214878.8206">17230 9024 3925 0,'6'0'73'0,"2"0"-57"15,5 0-10-15,8 0-3 16,3 0 4-16,7 1-5 16,7-1-1-16,4 0-1 0,20 0-10 15,-8 0-29 1,-7 0-459-16</inkml:trace>
  <inkml:trace contextRef="#ctx0" brushRef="#br1" timeOffset="215088.7008">18051 9024 3751 0,'18'-7'201'15,"2"3"-156"-15,0-2-22 16,0 2-5-16,-7 0-5 16,-3 2-8-16,-6 2-2 15,0 0-1-15,0 0-2 16,5 0-1-16,3 0-12 15,13 0-14-15,-2 0-26 0,2 0-217 16</inkml:trace>
  <inkml:trace contextRef="#ctx0" brushRef="#br1" timeOffset="215880.6638">18412 8971 3663 0,'0'-4'194'0,"0"1"-113"16,0-4-43-16,0 1-15 16,0-1-12-16,-11 0-1 15,-3 2-5-15,3 3 2 16,1-3 3-16,2 5-6 16,-1 0-3-16,3 0-1 0,-3 0 0 15,-2 5 0-15,0 6 0 16,-2 3 0-16,3 2 0 15,2 1 0-15,5-3 0 16,3-1 0-16,0-1 0 16,0-1 0-16,13-6 0 15,8-2 0-15,3-3 4 16,1 0 0-16,-1 0 0 16,-4-7-1-16,-4-7 2 15,-7 0-2-15,-7-2-2 16,-2-1 0-16,0-2 0 0,0 1-1 15,-8 2 1 1,-6 4 0-16,-1 2-1 0,-6 2 0 16,-4 6 0-1,-4 2 0-15,-6 0-1 0,-3 10 0 16,-3 8 0-16,4 2 0 16,6 4 1-16,8-1-1 15,10 0 0-15,11-2-2 16,2-3-1-16,9-3 2 15,20-5 1-15,6-2 0 16,6-6-1-16,-1-2 0 16,-3 0-2-16,-5 0-3 15,-10-2 1-15,-6-6 4 0,-7 1 2 16,-5-4 0 0,-2 2 0-16,-2-1 0 0,0-1 1 15,-6 1 0-15,-10 0 1 16,1 5 2-16,-1-2 0 15,3 5-2-15,-3 1 0 16,3 1-2-16,-4 0 0 16,2 0 1-16,-1 0-1 15,6 0 0-15,3 3 0 16,3-1 0-16,2 0 0 16,2-2 0-16,0 0 0 15,0 0 2-15,2 0 0 16,9 0-1-16,-3 0 0 15,0 0-1-15,-2 0 0 0,-4 0-1 16,-2 0-1-16,0 0-6 16,0 0-1-16,0 4-6 15,0 3-11-15,0-6-38 0</inkml:trace>
  <inkml:trace contextRef="#ctx0" brushRef="#br1" timeOffset="219732.9993">17645 9687 3873 0,'0'-5'99'15,"0"0"-67"-15,0-1-16 16,0-2 0-16,0 2 0 16,0 0-5-16,0 0-4 0,0 0-1 15,0-2-2-15,0 1-1 16,0 2-1-16,0-4 0 16,0 2-2-16,0-3 0 15,0 2 1-15,0 1-1 16,0-2 0-16,0 4 0 15,0-2 0-15,0 2 0 16,-2 4 0-16,-2-1 0 16,-6 2 0-16,1 0 0 15,-1 0 0-15,-4 0 0 16,1 8 0-16,0 1 0 0,-1 3 0 16,3 0 0-1,-1 3 0-15,6-1 0 0,-1 3 0 16,3-4 0-16,2 3 0 15,0 1 0-15,2-5-1 16,0 3 1-16,0-1 0 16,2-2 0-16,9-2-1 15,2-2 1-15,3-1-1 16,2-6 1-16,-1 1 0 16,4-2 0-16,-2 0 0 15,2 0 0-15,-3-7 0 16,-3-6 0-16,-1-4 0 0,-3 2 0 15,-5-2 0 1,-4-2 0-16,-2 0 1 0,0-1 0 16,0 1-1-16,-8-1 1 15,-5 1-1-15,-3 2 0 16,-2 3 0-16,0 6 0 16,-2 4 0-16,0 4 0 15,-2 0 0-15,1 0 0 16,-1 4 0-16,2 9 0 15,2 1 0-15,3 3 0 16,-1 1-1-16,5 0 1 16,5-1 0-16,0 0-1 15,6-2 0-15,0-1 1 16,0-5 0-16,10-3 0 16,7 0 0-16,6-4 0 15,-1-2-1-15,1 0 1 16,-2 0 0-16,0-4 0 0,-3-8 0 15,-5 0 0 1,-2-2 0-16,-4-2 1 0,-2 0-1 16,-3-2 1-16,-2 0 0 15,0 1-1-15,0 0 0 16,-2 3 0-16,-8 4 1 16,-3 0-1-16,2 3 0 15,-5 4 0-15,1 1 0 16,-1 2 0-16,-2 0 0 15,0 0 0-15,0 5-1 16,1 7 1-16,-1 3 0 16,5 2 0-16,1-3-1 15,8 3 0-15,2-2 0 0,2-1 1 16,0-2-1 0,0 3 1-16,0-5-1 0,8 2 0 15,4-3 1-15,3 0 0 16,5-3 0-16,3-4 0 15,1-2 0-15,0 0 0 16,1-2 0-16,-7-13 0 16,-3 1 0-16,-6-3 0 15,-4-1 1-15,-5 0 0 16,0 0 0-16,0 4-1 16,0 0 1-16,-7 6 0 15,-4-1-1-15,3 8 1 0,-6-1-1 16,1 2 0-16,-1 0 0 15,1 0 0-15,0 10-1 16,1 2-1-16,-3 10-1 16,-1-5-7-16,3 0-38 0</inkml:trace>
  <inkml:trace contextRef="#ctx0" brushRef="#br1" timeOffset="221144.9528">15307 11618 3865 0,'2'0'129'0,"0"0"-117"16,0 0-10-16,-2 3 4 0,0 6 1 16,-8 5 14-16,-13 2-7 15,-3 0-6-15,0 2-2 16,-1 0-2-16,3-4-1 15,-3-1 0-15,0-4-1 16,4-3-1-16,0-4 0 16,4 0-1-16,5 1 1 15,6-3-1-15,6 0 0 16,0 0 1-16,0-7-1 16,8-10 1-16,17-3-1 15,4-4 0-15,4 2 0 16,1 1 0-16,-7 7 0 15,-3 4 0-15,-6 6 0 16,-7 4 0-16,-2 0-1 16,-7 0 1-16,-2 16 0 0,0 5 0 15,-19 0 0-15,-6 4 0 16,-4-4 0-16,0 0 0 16,2-5 0-16,7-4 0 15,5-4 0-15,8-6 0 16,2 0 0-16,5-2 0 15,0 0 0-15,0 0 1 16,0-16-1-16,2-4 0 16,12-6 0-16,1-1 0 15,3 1 0-15,1 4 0 16,-4 7 0-16,-5 4 0 0,0 5 0 16,-6 6 0-16,-2 0-1 15,1 0 1-15,-3 0 0 16,0 10 0-16,0 2 0 15,0 0 0-15,0-2 0 16,-5 0 0-16,-1-2 0 16,-2 1 0-16,0-2 0 15,1 2-2-15,-3-6-7 16,0 1-29-16,3-4-1295 0</inkml:trace>
  <inkml:trace contextRef="#ctx0" brushRef="#br1" timeOffset="226252.0771">12681 13691 2881 0,'-7'0'927'0,"3"3"-844"16,-3-3-45-16,3 2-18 15,2 0-6-15,2-2-10 16,0 0-4-16,-2 0 0 16,2 0-2-16,-3 0 2 15,-2 2 1-15,1-2-1 16,-1 1 0-16,3 2 0 0,-2-2 0 15,4-1 0-15,-2 3 4 16,2-3 7-16,0 0-1 16,0 0-1-16,0 0 0 15,0 0 1-15,0 0 5 16,0 0-6-16,0 0-1 16,0 0-3-16,0 0-2 15,0 0-1-15,0 0 1 16,2 0 0-16,9 0 1 15,1-7 0-15,0-3-2 16,5-1-1-16,-4 1 1 16,-1-5-2-16,2 3 0 0,-1 0 1 15,1 3-1 1,-1-1 0-16,1-1 0 0,3 2 0 16,2-3 0-1,-2 1 0-15,5-7 0 0,-1 1 1 16,1-2-1-16,-4 0 0 15,0-1 0-15,-3 1 0 16,1 3 0-16,-3 2 0 16,1 0 0-16,-1 0 0 15,5-1 0-15,-1 0 0 16,2-3 0-16,1-2 0 16,-1 0 0-16,0 0 0 15,-4 1 0-15,1 3 0 16,-5 2 0-16,3 1 1 0,1 1-1 15,1 2 0 1,-1-3 0-16,3 1 0 0,-3 2 0 16,-1-3 0-16,-1 4 0 15,-1-1 0-15,-4 3 0 16,1-4 0-16,2-1 0 16,1 3 0-16,1-5 0 15,3 2 0-15,1-5 0 16,3 2 0-16,-2 1 0 15,0-1 0-15,0 1 0 16,-3-2 0-16,-1 0 0 16,1-2 0-16,-1 2 0 15,-1 0 0-15,1 2 0 16,-1 0 0-16,0 0 0 16,3 0 0-16,-1 2 0 0,1-3 0 15,0-1 1-15,1 1-1 16,-1-5 0-16,0 1 0 15,2 0 1-15,-3-1-1 16,3-1 0-16,-1 1 1 16,2 3-1-16,1-2 0 15,-3 3 0-15,2 2 1 16,-2 0-1-16,3 2 0 16,1-2 0-16,0 1 0 15,4-1 0-15,0-1 0 16,-3 0 0-16,-5 4 0 15,2-1 0-15,-6 2 0 16,-4 0 0-16,2 2 0 16,-2-3 0-16,2 1 0 15,0-1 0-15,3-2 0 0,-3-1 1 16,4-1-1-16,-1-2 0 16,-1 1 0-16,3 3 0 15,-3-1 0-15,1 2 0 16,-1-1 0-16,1 6 0 15,-1-2 0-15,-5 3 0 16,2 0 0-16,-4 1 0 16,3-1 0-16,0-1 0 15,2-1 0-15,0 0 0 16,3 0 0-16,-1-2 0 16,3-1 0-16,-1-1 0 0,3 1 0 15,2 0 0 1,0 1 0-16,3 1 0 0,-4 1 0 15,2-1 0 1,-3 1 0-16,-3-2 0 0,1 3 0 16,-3-4 0-16,1 0 0 15,-1 0 0-15,0 0 0 16,1-2 0-16,-4 3 0 16,2-1 0-16,-1 4 0 15,-5 1 0-15,3 0 0 16,3 0 0-16,-1 0 0 15,3-1 0-15,1-2 0 0,1 1 0 16,1-2 0 0,3-2 0-16,-1 0 0 0,-2 0 0 15,3-2 0-15,0-1 0 16,0 2 1-16,3-1-1 16,-1-2 0-16,0 1 0 15,0-2 0-15,1-1 0 16,-2 0 0-16,2 0 0 15,-5 2 0-15,2-1 0 16,-2 1 0-16,4 2 0 16,1-2 1-16,1 0-1 15,5 1 0-15,0-4 0 16,2-1 0-16,0 1 0 16,-2-1 0-16,2-1 0 15,-2 1 0-15,-4 3 0 0,-2 0 0 16,-4 5 0-16,1-2 0 15,1 2 0-15,-2-2 0 16,6-4 0-16,4-2 0 16,2-4 0-16,2 2 0 15,3-3 0-15,-2 3 0 16,0 2 0-16,-5 2 1 16,-6 5-1-16,0-2 0 15,-5 3 0-15,2 0 0 16,-2-1 0-16,2-1 0 15,0-1 0-15,2-2 0 16,3 0 0-16,-3-1 0 16,0 1 0-16,-2 2 0 15,-1 1 0-15,-6 4 0 16,0 3 0-16,-4-2 0 0,2 3 0 16,-2-2 0-16,2-1 0 15,2 0 0-15,3-3 0 16,-1-1 0-16,6 1 0 15,1-2 0-15,-2 0 0 16,2 0 0-16,-3 0 0 16,0 2 0-16,-1 1 0 15,-1-2 0-15,2-1 0 16,1 2 0-16,2-2 0 16,0 0 0-16,1 0 0 0,2-2 0 15,-4 2 0 1,2-2 0-16,-1 0 0 0,3 0 0 15,-4 0 0-15,0-1 0 16,-1 0 0-16,0 1 0 16,0 0 0-16,-2 2 0 15,-3-1 0-15,1 3 0 16,0 3 0-16,-2-3 0 16,-2 2 0-16,7-2 0 15,-4 2 0-15,3-4 0 16,1 2 0-16,0-2 0 15,-1-2 0-15,1 2 0 16,2-5 0-16,-1 3 0 16,0 0 0-16,0-2 0 15,0 4 0-15,0 0 0 0,0 0 0 16,-2 0 0-16,2 0 0 16,-2-2 0-16,-1-3 0 15,2-1 0-15,-4-1 0 16,3-1 0-16,-2-2 0 15,-3 2 0-15,0 2 0 16,1-3 0-16,-3 5 0 16,0-1 0-16,2 0 0 15,3 2 0-15,-1-3 0 16,4 1 0-16,-4-1 0 16,3 1 0-16,-3 2 0 15,-1-3 0-15,-1 2 0 16,-1 1 0-16,-1-4 0 15,-1 5 0-15,2 0 0 16,-1 2 0-16,0 0 0 0,0 3 0 16,0-1 0-16,0 3 0 15,1-2 0-15,-4-1 0 16,1 0 0-16,3 0 0 16,-4-2 0-16,3 1 0 15,1 1 0-15,-3 0 0 16,1-1 0-16,2 1 0 15,-1-2 0-15,1 2 0 16,1-2 0-16,0-1 0 16,0 1 0-16,3-3 0 0,0-1 0 15,-1 2 0-15,-1 0 0 16,-1 2 0-16,-2 2 0 16,0 3 0-16,0-3 0 15,1 3 0-15,-4 1 0 16,3-2 0-16,3-2 0 15,-3 2 0-15,3-1 0 16,-3-2 0-16,-3 1 0 16,2 2 0-16,-2 1 0 15,-1 2 0-15,2-4 0 16,0 3 0-16,0-3 0 16,-1-1 0-16,2-2 0 15,1 0 0-15,-3-1 0 16,4 3 0-16,-3 0 0 15,-1 0 0-15,2 2 0 0,-3 0 0 16,1 1 0-16,-1-3 0 16,2 3 0-16,0-1 0 15,2-3 0 1,0 1 0-16,0-2 0 0,2 3 0 16,-1-1 0-16,1 3 0 15,-1-3 0-15,-4 3 0 16,3 1 0-16,-4-2 0 15,2 2 0-15,0 0 0 16,-1-2 0-16,2 3 0 16,-1-5 0-16,-1 4 0 15,2-2 0-15,-2 1 0 16,3 0 0-16,3-1 0 0,-3 2 0 16,0 0 0-1,1 1 0-15,-2-2 0 0,-1 2 0 16,1-2 0-16,-2 1 0 15,1 1 0-15,0 0 0 16,2-1 0-16,2 1 0 16,-1 0 0-16,1-1 0 15,-1 0 0-15,1 0 0 16,-1-2 0-16,2 0 0 16,-1-2 0-16,3 2 0 15,0-2 0-15,-3 2 0 16,0 0 0-16,1 1 0 0,-5 4 0 15,2 1 0-15,-2-1 0 16,0 0 0-16,2-1 0 16,1 0 0-1,-2-2 0-15,1-4 0 0,3 0 0 16,-3 0 0-16,3-2 0 16,-1 2 0-16,-3 2 0 15,2 3 0-15,-3-2 0 16,2 1 0-16,-2 0 0 15,0-1 0-15,2 2 0 16,3-5 0-16,-4-1 0 16,4 1 0-16,-3 0 0 15,0 3 0-15,-1-1 0 16,-2 1 0-16,1 2 0 16,0 0 0-16,0 0 0 15,0 0 0-15,-1 0 0 16,2-2 0-16,1-1 0 0,3 0 0 15,-4-2 0-15,3 2 0 16,-1 1 0-16,-3-2 0 16,-1 5 0-16,0 0 0 15,0 0 0-15,-1 3 0 16,1-4 0-16,2 2 0 16,-1-2 0-16,-1 0 0 15,1-2 0-15,1 1 0 16,0-2 0-16,4 0 0 15,-3 2 0-15,2-2 0 16,-1 2 0-16,-1 0 0 16,-3 1 0-16,2 2 0 0,-2-2 0 15,-1 2 0-15,-1-2 0 16,0 5 0-16,0-5 0 16,-2 1 0-16,3 2 0 15,-1-2 0-15,4 2 0 16,-1-3 0-16,-1 0 0 15,2 0 0-15,1-1 0 16,-3 3 0-16,-1 0 0 16,0 4 0-16,-5-2 0 15,-2 3 0-15,3 0 0 16,-3 0 0-16,0 0 0 16,0 0 0-16,0 0 0 0,0-1 0 15,0 1 0-15,0 0 0 16,2-3 0-1,-2 3 0-15,0 0 0 0,0 0 0 16,0 0 0-16,0 0 0 16,0 0 0-16,0 0 0 15,0 0 1-15,0 0-1 16,0 0 0-16,0 0 0 16,0 0 0-16,0 0 0 15,0 0 0-15,0 0 0 16,0 0 0-16,0 0 0 15,0 0 0-15,0 0 0 0,0 0 0 16,0 0 0-16,0 0 0 16,2 0 0-16,2 0-1 15,3 0-2 1,-5 0-19-16</inkml:trace>
  <inkml:trace contextRef="#ctx0" brushRef="#br1" timeOffset="240640.0847">20171 9593 3581 0,'0'0'362'16,"2"0"-311"-16,-2 0-22 16,0 0-12-16,0 0-6 15,0 0-6-15,0 0-2 16,0-3 1-16,0 2 0 15,0-1-1-15,0 2 0 0,0-2 0 16,0 2-1-16,0 0-1 16,0 0 0-16,0-2 0 15,0 2 0-15,0 0 0 16,0 0 0-16,0 0 0 16,0 0 0-16,0 0 0 15,0 0-1-15,0 0 0 16,0 0 0-16,0 0 1 15,0 0-1-15,0 0 0 16,0 0-1-16,0 0 1 16,0 0 0-16,0 0 0 15,0 0 0-15,0 0-2 16,0 6-4-16,0 0-44 0</inkml:trace>
  <inkml:trace contextRef="#ctx0" brushRef="#br1" timeOffset="240890.0066">20129 9749 3930 0,'0'0'91'0,"0"0"-76"16,0 3-1-16,0-3-5 15,2 1-5-15,0 2-2 16,0-2 0-16,2 3 0 16,-1 2-2-16,-1 1 0 15,0 3 0-15,2-1-2 16,4 12-6-16,-2-5-19 0,1-2-245 0</inkml:trace>
  <inkml:trace contextRef="#ctx0" brushRef="#br1" timeOffset="241141.8626">20129 10162 3879 0,'0'4'77'16,"2"-2"-36"-16,-2 5-19 0,0-4-7 15,0 4-6-15,0 1-5 16,0-1-2-16,0 1-2 16,2 5 0-16,-2-1 0 15,2 2-10-15,0 7-12 16,0-2-22-16,-2-4-227 0</inkml:trace>
  <inkml:trace contextRef="#ctx0" brushRef="#br1" timeOffset="241634.9544">20137 10596 3832 0,'2'5'126'0,"3"4"-74"0,-3-1-27 16,2 3-10-16,2 0-7 15,-2 1-4-15,0 0-1 16,-2 1-1-16,3 4-1 16,-3-1-1-16,-2 0 0 15,2 0-5-15,-2 0-1 16,0 2-8-16,0-1-11 16,0 0-15-16,0 1-6 15,0 0 21-15,-11 0 17 16,3 3 2-16,-4-4-14 0,5-1-4 15,5 2 12-15,2-1 9 16,0-2 3-16,0 2 4 16,0-1 4-16,0 1 3 15,0 0 1-15,0 0 21 16,-4 2 11-16,-8-1-8 16,1 0-7-16,-2 0-9 15,4 0-6-15,0 0-6 16,3 1-4-16,3-2-1 15,3 3 0-15,0 1-1 16,0-2-1-16,0 5 0 16,0-1-1-16,0 1 1 15,0-1-1-15,0 7-1 16,0-6-12-16,0-6-207 0</inkml:trace>
  <inkml:trace contextRef="#ctx0" brushRef="#br1" timeOffset="241811.846">20139 11624 3981 0,'0'0'68'16,"0"0"-60"-16,0 0-2 15,0 0-3-15,7 0-3 16,-3 0-3-16,2 0-29 0</inkml:trace>
  <inkml:trace contextRef="#ctx0" brushRef="#br1" timeOffset="242737.0713">17747 9687 3608 0,'3'-5'398'0,"0"5"-354"15,3-2-28-15,1-3-8 16,1 1-3-16,2-2-4 16,-2 2 1-16,1 0 0 15,0 0-1-15,-2 2-1 16,4 0 1-16,0 2-1 15,5 0 0-15,4 0-1 16,4 0-1-16,25 2-4 16,-7 6-8-16,3-6-69 0</inkml:trace>
  <inkml:trace contextRef="#ctx0" brushRef="#br1" timeOffset="242976.0857">18628 9636 3953 0,'18'-7'69'16,"7"0"-44"-16,4 2-16 16,4-2-5-16,1 4-3 15,-3-1 0-15,2 2-1 16,-2 0 0-16,3 2 0 15,-3 0-5-15,0 0-7 16,16 0-9-16,-7 0-20 0,-5 0-98 16</inkml:trace>
  <inkml:trace contextRef="#ctx0" brushRef="#br1" timeOffset="243186.1016">19454 9583 3656 0,'12'0'277'0,"9"-2"-236"15,0-4-13-15,4 0-16 16,2 1-8-16,-2 5-2 0,-1 0-2 16,0 0 0-1,-1 0 0-15,10 0 0 0,-4 0-18 16,-2 0-51-16</inkml:trace>
  <inkml:trace contextRef="#ctx0" brushRef="#br1" timeOffset="243391.8143">20006 9561 3818 0,'11'-4'131'0,"3"-2"-81"15,1-1-22-15,3 0-11 16,-3 1-8-16,1 0-5 16,-3-1-3-16,-2 6 0 15,1-3-1-15,-6 4-1 16,3-2-6-16,1-1-30 16,-4 3-244-16</inkml:trace>
  <inkml:trace contextRef="#ctx0" brushRef="#br1" timeOffset="243626.0727">20239 9506 3833 0,'0'-3'162'0,"4"-1"-118"16,-4-1-22-16,0 0-9 0,2 1-6 15,-2 0-4-15,0-1-1 16,0 3-1-1,0 2 0-15,0 0-1 0,0 0 0 16,0 0 0-16,0 0-2 16,0 0-1-16,0 0-6 15,-2 7-28-15,-6-3-223 0</inkml:trace>
  <inkml:trace contextRef="#ctx0" brushRef="#br1" timeOffset="248671.103">20289 9476 3718 0,'0'0'115'16,"-2"0"-70"-16,2 0-25 16,0 0 19-16,0 0-20 0,0 0-1 15,0 0-2-15,0-2-8 16,0-1-6-16,0-1 1 16,0-1 3-16,0 3 3 15,0 2 4-15,0 0-8 16,0 0-3-16,0 0-1 15,0 0-1-15,0 0 0 16,0 0 0-16,0 0 1 16,0 0 0-16,0 0-1 15,0 0 0-15,0 0 0 16,0 0 0-16,0 0 0 0,-2 0-1 16,-1 0 1-1,1 0 1-15,-2 0-1 0,-1 0 0 16,0 5 0-1,3-3 1-15,0 2-1 0,2-1 0 16,-2 2 0-16,0-1 0 16,2-2 0-16,-2 2 0 15,-1 0 2-15,-1-3 0 16,2 4 1-16,0-3-2 16,-4 0 1-16,4 1 0 15,0-1-1-15,-2 3-1 16,2-1 0-16,2-3 0 0,-2 4 0 15,2-1 0 1,0-2 0-16,0 0 0 0,0-2 0 16,0 1 0-16,0 2 0 15,0-1 0-15,0-2 0 16,0 2 1-16,0-2-1 16,-3 2 1-16,3 1 0 15,0 0 0-15,-2 1 0 16,2-3-1-16,0 2 0 15,0-1 1-15,0-2-1 16,0 0 0-16,0 0 0 16,0 0 1-16,0 0 2 15,0 0 2-15,0 0 0 16,11-2-2-16,1-6-2 16,3-4-1-16,-1 0 0 0,1 0 1 15,1-2-1 1,-1-2 0-16,3 2 0 0,2-5 0 15,0 2 0-15,3-1 0 16,1-3 0-16,0 1 0 16,-1 1 0-16,-1 0 0 15,1 1 0-15,-4 2 0 16,4 0 0-16,-5 2 0 16,-1 0 0-16,1 0 0 15,-5 2 0-15,4 0 0 16,-5-3 0-16,5 3 0 15,0 1 0-15,1-3 0 16,1 0 0-16,2 0 0 16,-3-2 0-16,-1 2 0 15,2 2 0-15,-4-2 0 0,1 0 0 16,-3 2 0-16,3-3 0 16,-3 1 0-16,3 0 0 15,1-2 0-15,1 2 0 16,1-2 0-16,0 2 0 15,3-2 0-15,1 0 0 16,2 1 0-16,-2-5 0 16,4 6 0-16,-2-7 0 15,2 3 0-15,0-4 0 16,-3 2 0-16,0-1 0 16,-1 0 0-16,-1-2 0 15,1 4 0-15,-4-2 0 0,2 1 0 16,-4 3 0-1,3-1 0-15,1-3 0 0,-2 3 0 16,-1 2 0 0,-2 0 0-16,0 2 0 0,-4 2 0 15,0 2 0-15,-1 0 0 16,3 0 0-16,-1-2 0 16,3 0 0-16,-1 0 0 15,3-3 0-15,0 2 0 16,2-1 0-16,3 0 0 15,-4-3 0-15,1 4 0 16,-1-1 0-16,-4 2 0 16,1-2 0-16,-1 2 0 15,1 2 0-15,1-3 1 16,1 4-1-16,0-3-1 0,2 0 1 16,3-2 1-1,4-1-1-15,2-2 0 0,2-3 0 16,0 1 0-16,-2 1 0 15,0 3 0-15,-7-5 0 16,0 8 0-16,-2-5 0 16,0 3 0-16,-2-1 0 15,3 1 0-15,-4-5 0 16,1 3 0-16,-1-2 0 16,4 0 0-16,1-3 0 15,3-1 0-15,2 0 1 0,4-2-1 16,-2 1 1-16,4-2-1 15,-1 2 1-15,1 0-1 16,-2 1 1-16,0 2-1 16,-4 1 1-16,-3 2-1 15,-4 3 0-15,-8 6 0 16,-6 1 0-16,-6 7 0 16,0 0-2-16,-9 15-7 15,-15 9-6-15,-7 2-46 0</inkml:trace>
  <inkml:trace contextRef="#ctx0" brushRef="#br1" timeOffset="249641.083">20268 9585 3423 0,'0'0'297'0,"0"0"-203"0,0 0-61 16,0-2-19-16,3 2-4 15,-3 0 1-15,0 0 2 16,0 0 1-16,0 0-7 15,0 0-6-15,0 0-1 16,0 0-20-16,0 0 3 16,0 0 0-16,0 0 10 15,0 0 5-15,0 0-3 16,0 0-56-16,0 0-251 0</inkml:trace>
  <inkml:trace contextRef="#ctx0" brushRef="#br1" timeOffset="250546.0606">17458 10386 3670 0,'0'0'111'0,"0"0"-52"15,0 0 8 1,0-1-29-16,0-10-22 0,7 0-3 15,-1 1-6-15,2 4 0 16,-4-1 1-16,-4 6 6 16,0-1-1-16,0 2-7 15,0 0-4-15,0 0-1 16,0 0-1-16,0 0 0 16,0 0 0-16,0 0 0 15,0 0 0-15,0 0 0 16,0 0 1-16,0 0 1 15,0 0 1-15,2 0-1 16,2 0-1-16,1 0 0 0,1 0 0 16,1 0-1-1,4 2 0-15,2 6 0 16,3-4 0-16,4 0-3 16,4-2-6-16,1-2-10 0,15 0-16 15,-9 0-39-15,-2 0-66 0</inkml:trace>
  <inkml:trace contextRef="#ctx0" brushRef="#br1" timeOffset="250744.9529">17846 10360 3698 0,'7'0'146'0,"3"0"-96"0,7-3-5 16,0-7-13-1,1 0-2-15,-3-1-12 0,-1 6-9 16,-3 0-5-16,1 3-3 15,-4 2-1-15,3 0 0 16,1 0 0-16,5 0-3 16,10 0-10-1,-2 0-30-15,-3-3-342 0</inkml:trace>
  <inkml:trace contextRef="#ctx0" brushRef="#br1" timeOffset="250962.5752">18381 10301 3729 0,'14'-8'151'0,"-2"2"-95"0,2 1-36 15,-3 2-14-15,0 1-4 16,-1 0-2-16,-2-3 3 16,3 2-3-16,5-3 1 15,1-1-1-15,10 4-4 16,-6-1-39-16,-4 0-118 0</inkml:trace>
  <inkml:trace contextRef="#ctx0" brushRef="#br1" timeOffset="251153.4667">18820 10196 3776 0,'0'-3'172'15,"0"0"-137"-15,0 2-12 0,2-2-12 16,3 2-6-16,1-3-2 16,8 1-2-16,-1-2 0 15,5 0-1-15,0 1 0 16,2 0-4-16,11 0-16 16,-6 2-16-16,-4-2-147 0</inkml:trace>
  <inkml:trace contextRef="#ctx0" brushRef="#br1" timeOffset="251360.5164">19145 10149 3553 0,'0'0'258'0,"0"0"-176"16,0 0-28-16,0 0-27 15,10-2-27-15,5-5-1 16,1 3-22-16,9-1-19 16,-8 1-38-16,-1 1-68 0</inkml:trace>
  <inkml:trace contextRef="#ctx0" brushRef="#br1" timeOffset="251567.8569">19145 10149 2547 0,'134'63'1378'0,"-136"-60"-1335"0,-2 1-34 16,2 1-4-16,2 4-2 16,0-3-2-16,0 2 0 15,0 1 0-15,2 3-1 16,7 13 0-16,-3-4-6 15,-2-2-53-15</inkml:trace>
  <inkml:trace contextRef="#ctx0" brushRef="#br1" timeOffset="251798.7273">19382 10752 3640 0,'-5'9'158'16,"1"2"-78"-16,0-1-52 15,4 1-2-15,0 1-19 16,0 1-5-16,6-1-2 16,5 2-6-16,1 7-16 15,-4 0-30-15,-3-3-139 0</inkml:trace>
  <inkml:trace contextRef="#ctx0" brushRef="#br1" timeOffset="251981.0997">19419 11520 3688 0,'-6'16'187'0,"-1"3"-118"15,3 1-41-15,4-1-17 16,0-5-11-16,0-4-1 16,9-6-65-16</inkml:trace>
  <inkml:trace contextRef="#ctx0" brushRef="#br1" timeOffset="254346.9077">19340 10031 3426 0,'0'0'21'16,"0"-5"-21"-16,4 3 0 0,-2-2 53 15,-2 2 40-15,2-2 4 16,-2 1-1-16,0 3-12 15,0-3-26-15,0-1-31 16,0-3-18-16,4 4-6 16,-1-1-3-16,-3-1 6 15,2 5 4-15,-2 0 0 16,0-3-5-16,0 3 4 16,0 0 0-16,0-2-2 15,0 2 0-15,0-2-3 16,0 2 0-16,0-2 0 15,0 0-1-15,0-2-1 16,0 2-2-16,-5-2 2 16,1 0 1-16,0 0-1 15,0-1 1-15,1 4-2 16,1-1-1-16,0 0 2 0,-3 0-1 16,3-1 0-16,-3 1 0 15,1 2 0-15,0-3 0 16,-1-1 0-16,1 2 1 15,-1-2-1-15,0 2 2 16,1-3-3-16,0 2 0 16,0 1 1-16,-3-2-1 15,3 1 1-15,-4 3-1 16,4-1 0-16,0 1 0 16,-3-2 1-16,3 0-1 15,-4 0 2-15,4 2-1 16,-2 0-1-16,-1 0 0 0,1 0 1 15,-4 0-1 1,4 0 0-16,-1 0 0 0,3 0 0 16,0 2 0-16,-2 0 0 15,2 0 0-15,0 2 0 16,-1 0 0-16,1 0 0 16,-3 0 0-16,0 1 0 15,1 2 0-15,1-2-1 16,-1 2 1-16,1-2 0 15,1 0 0-15,-1-1 0 16,1 1 0-16,-1 2 0 16,-1-1 0-16,-1 1 0 0,2 0 0 15,1-2 0 1,-1 2 0-16,1 0 0 0,2 2 0 16,0-1 1-16,0 2-1 15,-1 0 0-15,-1-1-1 16,2 0 1-16,-1-1 0 15,1-2 0-15,2 0 0 16,0-2 0-16,0 2 1 16,0-1-1-16,0 0 0 15,0 4 0-15,0-2 0 16,0 2 0-16,0-2 0 16,0 2 0-16,0 0 0 15,0-1 0-15,0 3 0 16,2-1 0-16,3 1 0 15,-3 0 0-15,0 1 0 0,1-2 0 16,1 0 0-16,-2-2 0 16,2 1 0-16,-2 2 0 15,1 1 0-15,-1 0 0 16,-2-1 0-16,2 1 0 16,-2-1 0-16,3-1 0 15,-1-2 0-15,3 2 0 16,-1-3 0-16,0-2 0 15,1 2 0-15,1-5 0 16,4 1 1-16,-2-1-1 16,1 2 0-16,0-2 0 15,-2-1 0-15,2 4 0 16,-1-3 0-16,2 0 0 16,-2-2 0-16,3 0 0 15,3 0 0-15,-1 0 1 0,1 0-1 16,-1 0 1-16,3 0 0 15,-1-6-1-15,1 0 0 16,-3 2 0-16,1-3 0 16,-3 4 0-16,0 1 0 15,-2-2 0-15,-4 1 0 16,-1 3 0-16,-2-5 0 16,0 3 0-16,3-2 0 15,-1-2 0-15,3-2 0 16,2-1 0-16,0-1 0 0,-1 1 0 15,2-1 0 1,-2 2 0-16,-1 0 0 0,-3 2 0 16,2-1 0-1,-4 2 0-15,0-2 0 0,0 0 0 16,2 1 0-16,-2-2 0 16,1-1 0-16,1 4 0 15,-2 1 0-15,0-3 0 16,0 2 0-16,1-2 0 15,0-1 0-15,-1 0 0 16,-2 2 0-16,0-2 0 16,0 0 0-16,0-2 0 15,0 0 0-15,0-2 0 0,0-1 0 16,0-1 0 0,-2-1 1-16,-4 1-1 0,2-1 0 15,2 4 0-15,-5-1 0 16,1 2 0-16,0 0 0 15,-4 2 1-15,1-1-1 16,1-3 0-16,-4 1 0 16,3 1 0-16,1-3 0 15,-2 3 0-15,4 3 0 16,-5 0 0-16,2 2 0 16,-3 1 0-16,2 0 0 15,0 0 0-15,3 1 0 16,3 2 0-16,0 1-1 15,4 0-2-15,0 0-6 16,0 0-9-16,0 4-18 0,0 4-56 16</inkml:trace>
  <inkml:trace contextRef="#ctx0" brushRef="#br1" timeOffset="255516.4078">19475 10084 2709 0,'0'0'975'0,"0"0"-873"16,0 0-54-16,0 0-3 16,0 0-12-16,0 0 6 15,0 0-10-15,0 0-12 16,0 0-2-16,0 0-6 15,0-2-1-15,0-2 2 16,2 0-5-16,6-1-1 16,-2 0-1-16,1-2-2 15,-1 2 1-15,1-1 0 16,2-2 0-16,0 2-1 0,-1-4 0 16,4-1-1-16,1 2 0 15,3-3 1-15,-1 2-1 16,4-2 0-16,-2 2 0 15,-1-2 0-15,-1 2 1 16,1 1-1 0,-3 0 0-16,3-2 0 0,-5 2 1 15,3-1-1-15,-3 0 0 16,-3 1 0-16,0 1 1 16,0 3 0-16,-1 0 0 15,1 0-1-15,2-4 0 16,-1 2 1-16,4-2 0 15,-2-2-1-15,4 1 1 16,-3-1 0-16,1 1-1 16,-4 5 0-16,0-4 0 0,-2 5 0 15,-3 0 1-15,0 3 0 16,-1-3 1-16,1-1-1 16,0 1 0-16,2-1 0 15,0-2 1-15,1-1-1 16,3 0-1-16,2 0 0 15,-1 0 0-15,3 0 0 16,-3-1 0-16,-3 2 0 16,4 0 0-16,-3-2 0 15,-1 1 0-15,2 2 0 16,1 0 0-16,2-2 0 16,3-1 0-16,-1 0 0 15,3-1 0-15,0 0 0 16,-1-2 0-16,2 0 0 15,-2 0 0-15,3-2 0 0,1-2 0 16,0 2 1-16,0 0 0 16,3-2 0-16,-1 2-1 15,3-2 1-15,1 2 0 16,2-2-1-16,-5 2 0 16,-1 2 0-16,-8 1 1 15,-1 3-1-15,-5 2 0 16,-5 2 1-16,0 1-1 15,-4 1 0-15,0 2 0 16,0 0 1-16,0 0-1 0,0 0 0 16,0 0 0-1,0-3 0-15,0 1 0 16,-13-10-4-16,-5 0-15 0,-1-3-165 16</inkml:trace>
  <inkml:trace contextRef="#ctx0" brushRef="#br1" timeOffset="256732.9145">19143 8303 3829 0,'0'0'113'0,"0"0"-65"15,0 0-17-15,0-2-12 16,0-3-8-16,0-2-5 16,0 1-3-16,0-2 0 15,-2 0 1-15,0 1-1 0,-3-4-1 16,3 2 1-1,-2-2-2-15,-3 3 0 0,2 2 0 16,-4 2-1-16,1-2 0 16,-4 0 0-16,1 2 0 15,-2 3 0-15,1-2 0 16,0 3 0-16,-2 0 0 16,-1 0 0-16,-2 3-1 15,4 6 1-15,3 2-1 16,-2 1 1-16,3 2 0 15,3-1 0-15,2 1 0 16,-2 5 0-16,4-2 0 16,2 3 0-16,0 1 0 15,0 0-1-15,2 2 1 16,14-4 0-16,5 0 0 0,2-4 0 16,6 0 1-16,3-6-1 15,-3 0 1 1,0-1-1-16,-5-4 0 0,-1 0 0 15,-4-2 0-15,2-2 1 16,-3 0 0-16,-1 0 0 16,-1-12 0-16,-1-3 0 15,-1-2 0-15,-5-5 0 16,-3 0 0-16,-1-4 0 16,-5-3 0-16,0 2-1 0,0-2 1 15,0 3-1 1,-7 4 0-16,-3 0 0 15,-1 4 0-15,-3 4 0 0,1 0 1 16,-5 7-1-16,-1 0 0 16,0 3 0-16,-4 4 0 15,1 0-1-15,2 0 1 16,-4 6 0-16,1 11 0 16,1 0 0-16,0 7 0 15,4 5 0-15,3 2 0 16,3 4 0-16,10-2 0 15,2 4 0-15,0-5 0 16,2-2 0-16,12-6 0 16,1-6 0-16,3-11 0 15,-1-7 0-15,4 0 0 16,1-11 0-16,0-13 0 16,-4-4 0-16,-5-2 0 0,-3 0 0 15,-8 0 0-15,-2 4 0 16,0 4 0-16,0 3 0 15,-4 7-1-15,-1 6 0 16,-2 6-3-16,3 11-17 16,-3 10-24-16,5 4-136 0</inkml:trace>
  <inkml:trace contextRef="#ctx0" brushRef="#br1" timeOffset="258438.0035">19450 9881 3486 0,'-4'0'235'16,"0"0"-151"-16,-3-3-45 15,-1 3 3-15,0-2-4 16,2 0-7-16,-1 0-7 16,3 2-11-16,0-3 0 15,-4 3-3-15,2 0 1 16,-3 0 0-16,0 0-4 15,-2 0-1-15,-2 0 1 16,1 0-3-16,-1 0-1 16,2 0-1-16,-3 0 0 15,4 0 1-15,-4 0-1 16,3 0-1-16,-2 0 0 0,1 0 0 16,1 5 0-16,1-1 0 15,0 1-1-15,1 4 0 16,1 1 0-16,-2 0 0 15,1 2 0-15,1 3 0 16,-2 2 0-16,-1 3 0 16,3 1 0-16,-4-2 0 15,3-1 0-15,1 0 0 16,3-1 0-16,-2-6 0 16,5 3 1-16,-3-2-1 15,3 2 0-15,-2 2 0 16,0 0 0-16,-1 5 0 0,-1-4 0 15,1 1 0 1,-2 0 0-16,5 0 0 0,-2 1 0 16,4-1 0-16,0 0 0 15,0-1-1-15,0 0 1 16,0-1 0-16,0 0-1 16,2-4 0-16,0-3 0 15,0 2 1-15,2-5-1 16,1 0 1-16,0 0-1 15,2 0 1-15,-1-2-1 16,3 1 1-16,0-5 0 0,4 0 0 16,1 0 0-1,-1 0 0-15,2 0 0 0,1 2 0 16,-3 1 0-16,1-1-2 16,-3 0 0-16,1 0-1 15,-2-2 2 1,3 0 0-16,-1 0 1 0,-1 0 0 15,3 0 0-15,-1 0-1 16,0-6 1-16,1 1 0 16,-6-2 0-16,1 2 1 15,1 0-1-15,-2-1 0 16,-1 2 0-16,4-4 0 16,-2-2 0-16,4-3 0 15,3-2 0-15,-1-2 0 16,3-2 0-16,1-1 0 0,-4-4 0 15,1 1 0 1,-3 4 0-16,-5-1 0 0,2 5 0 16,-4 1 0-16,1 4 0 15,-3 2 0-15,1-1 0 16,-3-1 0-16,-2-3 0 16,0-3 1-16,0-3-1 15,0-6 0-15,0-1 2 16,0-2 2-16,-5-2-2 15,-3 2 1-15,-1 0-2 16,3-1 1-16,0 5-2 16,0 5 1-16,2-1-1 15,-3 6 1-15,3-1-1 16,-4 6 0-16,4 1 0 16,-2 1 0-16,3 2 0 15,-1 3-1-15,4-1-5 0,0 3-2 16,0 0-24-16,7 0-66 0</inkml:trace>
  <inkml:trace contextRef="#ctx0" brushRef="#br1" timeOffset="260187.7765">19614 9916 3739 0,'0'0'133'16,"0"0"-71"-16,0 0-26 15,0 0-10-15,0 0-11 16,0 0-9-16,0 0-3 16,2 0 1-16,2-4 2 15,3-4-4-15,2-1 0 16,2 0 6-16,0-3-3 0,1 2-2 16,-2 0-1-16,3 0-2 15,-1-1 1-15,1 3-1 16,1-3 0-1,3-2 0-15,-1-2 0 0,2-2 0 16,2 0 0-16,-2-2 0 16,-1 1 0-16,2 0 0 15,-2 3 0-15,1 1 0 16,0 2 0-16,0-1 0 16,0-1 0-16,-1 2 1 15,4-4-1-15,-1 2 0 16,2-2 0-16,-2 0 0 15,0 2 0-15,-5 0 2 0,-1 2 0 16,-1 3-1 0,-2-3 0-16,1 1 0 0,-1-1 0 15,0-1 2-15,2-2-1 16,3-2 0-16,2 2-1 16,2-4 0-16,3 1 1 15,-4 0-2-15,1 2 1 16,-2 0 0-16,0 2-1 15,-5 0 1-15,3 2 0 16,-1 0-1-16,1 1 0 16,-1 2 0-16,1 1 0 15,-3 2 0-15,1 3 0 16,1-4 0-16,-1 1 0 16,-3-1 0-16,3 0 1 0,-1-3-1 15,1-2 0-15,1 0 0 16,1 0 0-16,-1 0 0 15,1 2 1-15,-3 1-1 16,3 0 0-16,-1 1 0 16,1 0 0-16,2 1 0 15,0-2 0-15,1 1 0 16,2-5 0-16,1 1 0 16,1-4 0-16,0 0 0 15,0 1 1-15,0 0-1 16,-6 1 1-16,1 2-1 15,-5 2 0-15,3 0 0 16,-1 2 0-16,3-1 0 16,1-2 0-16,0-1 0 15,4 0 0-15,-1-4 0 0,3-2 0 16,1 0 1-16,-2-4-1 16,1 1 0-16,-2 0 0 15,-1 3 0-15,-4-2 0 16,2 3 0-16,-3-1 0 15,4 0 0-15,-1-1 0 16,2-2 0-16,0-2 0 16,1-1 0-16,-1-1 0 15,0 2 0-15,-4 2 1 16,-3 5-1-16,-1 4 0 16,-3 3 0-16,-2 0 0 0,-2 1 0 15,-1 0 0 1,3 0 0-16,1 0 0 0,0-2 0 15,3 0 0-15,1 0 0 16,-1 0 0-16,3 1 1 16,-1 0-1-1,2-1 0-15,0 0 0 0,1 0 0 16,-3 0 0-16,3 1 0 16,-2 0 0-16,2 1 0 15,-2-1 0-15,-1 0 0 16,1 1 0-16,-1-2 0 15,3 0 0-15,3-1 0 16,-2-1 0-16,4-2 0 16,-1 0 0-16,0 0 0 0,-2 0 0 15,3-2 0-15,-4 2 0 16,2 0 0 0,-3 2 0-16,1-3 0 0,4 1 0 15,-1-4 0-15,3 3 0 16,-1-3 0-16,3-2 0 15,-3 0 0-15,3-3 0 16,-2 1 0-16,2 3 0 16,-4-1 0-16,0 1-1 15,-3 5 1-15,-2 0 0 16,0 2 0-16,-2 1 0 16,1-3 0-16,6 0 0 15,-1-3 0-15,4-3 0 16,1 1 0-16,0 0 0 15,0-1 0-15,-2 4 0 0,-3 0 0 16,-3 4 0-16,-2 0 0 16,-4 0 0-16,0 3 0 15,-2-2 0-15,3 1 0 16,-1-1 0-16,0 2 0 16,-1-2 0-16,1 4 0 15,-1-1 1-15,-4 2-1 16,-1-1 1-16,-3 4 0 15,0-1-1-15,2 1 0 16,-4 2 1-16,2-2-1 16,0 2 0-16,1-2 0 15,-1 2 0-15,-2-3 0 16,2 2 0-16,2 0 0 16,-2-1-1-16,-2 1-1 0,3 1 1 15,-3-2-3-15,0 2-3 16,-2-2-11-16,0 2-54 15</inkml:trace>
  <inkml:trace contextRef="#ctx0" brushRef="#br1" timeOffset="268297.7131">19315 15057 3990 0,'0'-6'49'0,"0"2"-35"0,0-9-7 16,-4 4 4-16,1-3-4 16,-3 2-3-16,1-5-2 15,-2 3 0-15,-1 3-1 16,-3-3 0-16,-5 2-1 16,-5 2 0-16,-6 1 0 15,-4 6 0-15,-2 1 1 16,-3 0-1-16,1 4 0 15,-1 13 0-15,1 8-1 0,6 3 1 16,4-2 0-16,7 0 0 16,5 2 0-16,4-4 0 15,4-2 0 1,5 0 0-16,0-1-1 0,0-2 1 16,0-2-1-16,10 1 1 15,3-8-1-15,-3-1 1 16,6 0-1-16,1-1 1 15,0-4 0-15,3-3 0 16,-3-1 0-16,2 0 0 16,-1 0 0-16,-3 0 0 15,-2 0 0-15,3-4 0 16,0-1 0-16,4-9 0 16,0-4 0-16,3-3 0 15,0 2 0-15,0-4 0 0,-5-4 0 16,-3 3 0-16,-5-1 1 15,-4-1-1-15,-4 5 1 16,-2 1-1-16,0 8 1 16,0 7-1-16,0-1 1 15,0 6-1-15,0 0 0 16,0 0 0-16,0 11-1 16,0 6 1-16,-4 9 0 15,0 2 0-15,1 0 0 16,0 1 0-16,3-2 0 15,0 1 0-15,0-1 0 16,0-5 0-16,10 0 0 16,1-5 0-16,2-2 0 0,5-7 0 15,0-2-1-15,2-6 0 16,0 0 1-16,0 0-1 16,2 0-2-16,11-20-7 15,-6-1-29-15,0-1-428 0</inkml:trace>
  <inkml:trace contextRef="#ctx0" brushRef="#br1" timeOffset="268636.9799">19732 14534 3984 0,'0'0'66'0,"0"0"-56"15,0 0-4-15,0 0-1 16,0 18-1-16,0 12 2 16,0 10-3-16,0 10-2 15,4 8 0-15,-4 9 0 16,0 1-1-16,0 3 0 15,0-4 0-15,0-13 0 16,-2-10 0-16,0-13-1 0,2-12 0 16,0-7-1-1,0-7-3-15,0-5-4 0,0 0-6 16,2-5-63-16</inkml:trace>
  <inkml:trace contextRef="#ctx0" brushRef="#br1" timeOffset="268824.0628">19593 14916 3971 0,'0'-7'56'15,"0"-1"-36"-15,0-1-7 16,0 0 0-16,14 1-6 16,17-2-6-16,14-2 0 0,13 0-1 15,13 1 0-15,9 2 0 16,34-1-1-16,-20-3-9 15,-15 5-38-15</inkml:trace>
  <inkml:trace contextRef="#ctx0" brushRef="#br1" timeOffset="269265.0455">20760 14668 3993 0,'-6'-14'61'0,"2"0"-53"16,4-2 0-16,0-4-2 16,0 3-1-16,10 0-3 15,9-1-1-15,8 2-1 16,0 6 0-16,0 1 0 15,-3 8 0-15,-4 1 1 16,-2 0 0-16,-5 6-1 16,-9 13 1-16,-4 10-1 15,0 2 1-15,-21 8-1 16,-10 7 0-16,-10 2 0 16,1 2 0-16,2-1 0 15,7-1 0-15,11-6 0 0,9-8 0 16,11-6 0-1,0-5 0-15,11-11 0 0,22-5 1 16,12-5-1 0,11-2 0-16,4 0-1 0,1-2 0 15,1-8-1-15,15-4-1 16,-14-1-10-16,-10 3-48 0</inkml:trace>
  <inkml:trace contextRef="#ctx0" brushRef="#br1" timeOffset="269629.0037">21728 14811 2125 0,'0'0'1911'0,"0"0"-1888"16,0 4-18-16,0 10-1 15,0 3 5-15,0 9-5 16,0 6-1-16,-4 9-2 16,0 2 0-16,-3 2-1 15,-1 5 1-15,-6-8-1 16,3-2 0-16,-1-5 0 0,4-9 0 15,6-7 0-15,-1-6-1 16,3-9-1-16,0-4 0 16,5 0 0-16,15-17-9 15,-3-2-16-15,-3-3-58 0</inkml:trace>
  <inkml:trace contextRef="#ctx0" brushRef="#br1" timeOffset="269966.4686">21682 14869 3650 0,'-6'-32'309'0,"-2"2"-247"16,4-7-30-16,2-3-16 16,2 6-8-16,0 2-3 15,0 6-2-15,12 4-1 16,5 4-1-16,5 2-1 0,5 9 1 16,9-4-1-16,1 9 0 15,4 2 0-15,1 0 0 16,0 4 0-16,-3 14 0 15,-4 5 0-15,-6 3 0 16,-9-3 0-16,-11 3 0 16,-9 4 0-16,-2-8 0 15,-25 2 0-15,-14-2 0 16,-5-2 0-16,-5-1 0 16,0-4 0-16,6-3 0 15,9-1 0-15,12-3 0 16,11-4 0-16,7-4-1 15,6 0-1-15,19 0-1 16,12-4-9-16,2-10-108 0</inkml:trace>
  <inkml:trace contextRef="#ctx0" brushRef="#br1" timeOffset="270405.8406">22455 14622 3968 0,'0'-8'80'0,"0"4"-70"16,-6-2-1-16,-7 3-4 0,-3 3 1 16,1 0-3-16,-4 0-2 15,4 9 0-15,1 3-1 16,4 6 1-16,-2 4-1 15,8 0 0-15,4-2 0 16,0 2 0-16,0-6 0 16,16-1 1-16,8-6-1 15,8-5 0-15,5-4 0 16,3 0 0-16,-2 0 0 16,-4-9 1-16,-8-3-1 15,-10-7 0-15,-7 3 1 16,-9-4-1-16,0 2 1 15,0 0-1-15,-16 2 0 16,0 7 0-16,-1-2 0 0,-1 9 0 16,3 2 0-16,-3 0 0 15,1 6-1-15,5 4 0 16,5 4-1-16,7-2-2 16,0 0-7-16,9-6-45 15</inkml:trace>
  <inkml:trace contextRef="#ctx0" brushRef="#br1" timeOffset="270641.7194">22886 14558 3974 0,'0'0'76'0,"0"3"-69"16,0 11-2-16,0 3 4 15,0 5-3-15,0 2-3 16,-7 6-2-16,0-4 0 16,1 0-1-16,4-4 0 15,2-6-1-15,0-8-4 16,0-8-8-16,0 0-71 0</inkml:trace>
  <inkml:trace contextRef="#ctx0" brushRef="#br1" timeOffset="270842.006">22922 14367 3988 0,'8'-5'63'0,"5"-2"-53"0,3 2-1 15,3 2-3-15,0 3-5 16,2 0-1-16,-4 10-1 15,1 10-7-15,0 8-8 16,-5-1-48-16,-2-5-1170 0</inkml:trace>
  <inkml:trace contextRef="#ctx0" brushRef="#br1" timeOffset="271242.7314">23153 14682 3861 0,'0'9'94'0,"-2"3"-47"16,0-1-16-16,0 1-10 16,2-1-12-16,0-4-4 15,0 1-3-15,0-8-1 16,0 0 1-16,0 0 3 16,0 0-1-16,0-10-1 15,2-6-2-15,9-7 0 16,5-4-1-16,2-4 0 15,-1 0 0-15,6-1 0 16,-1 2 0-16,0 4 0 0,-2 6 0 16,-4 8 0-1,-5 3 0-15,-7 7 0 0,1 2 0 16,-3 0 0-16,-2 14 0 16,0 6 0-16,0 4 0 15,0 5 0-15,0-3 0 16,0 2 0-16,0 0 0 15,0-4-1-15,2-2 1 16,1-2-2-16,1-6 0 16,9-6-4-16,1-4-5 15,1-4-31-15</inkml:trace>
  <inkml:trace contextRef="#ctx0" brushRef="#br1" timeOffset="271594.113">23851 14055 3995 0,'7'-7'63'15,"-2"4"-49"-15,1 1-7 16,-2 2-4-16,3 0-3 15,2 14 1-15,-2 12-1 16,1 6 1-16,1 7-1 16,-1 0 1-16,-4 7-1 0,2-4 1 15,-1 0-1 1,1 0 0-16,2-2 0 0,0-4 0 16,3-1 0-16,1-7 0 15,1-3 0-15,0-6 0 16,3-3-1-16,0-5 0 15,-1-6-1-15,3-5-3 16,-3 0-12-16,-4 0-139 0</inkml:trace>
  <inkml:trace contextRef="#ctx0" brushRef="#br1" timeOffset="271848.9659">23800 14494 3991 0,'0'0'66'0,"24"0"-57"15,12 0 2-15,13-4-6 16,13-6-2-16,6-2-1 16,5-2-1-16,-2-3-1 15,-4 5 0-15,-4 0 0 16,-10 3 0-16,-8 0 0 15,-12 4-2-15,-4-3-4 16,-12 3-12-16,-5-5-158 0</inkml:trace>
  <inkml:trace contextRef="#ctx0" brushRef="#br1" timeOffset="293852.075">13076 12080 3948 0,'0'-7'67'0,"0"-2"-39"0,4-4-16 16,7-1-3-1,0 2-2-15,1-2 0 0,-6 2-4 16,1 4-1-16,-3 0 0 16,-2 4-1-16,1 1 0 15,-3 3 0-15,2 0-1 16,0-3 0-16,3-1 0 16,3-1 0-16,3-6 0 15,3-1 0-15,1-2 0 16,-1-2 0-16,1 2 0 15,1-4 0-15,2-1 0 16,6-2 0-16,7-6 0 16,8-2-1-16,7-6 1 15,8-5 0-15,2-1 0 16,4-4 0-16,0-2 0 0,3-2 0 16,1-1 0-16,3 0 0 15,4 0 0-15,5-1 0 16,7 1 0-16,1 1 0 15,-1 0 0-15,-3 3 0 16,-7 2 0-16,-8 5 0 16,-7 4 0-16,-6 3 0 15,-6 4 0-15,-5 1 0 16,-4 3 0-16,-6 2 0 16,1 0 0-16,-1-2 0 15,0 2 0-15,2-2 0 16,1 3 0-16,1 1 0 15,0-1 0-15,-2 3 0 16,0-1 0-16,-2 2 0 0,3-1 0 16,-1 0 0-16,0 0 0 15,-1-1 0-15,-3 3 0 16,-3 2 0-16,-1 0 0 16,-2 5 0-16,-4-2 0 15,-1 3 0-15,0 0 0 16,-2 0 0-16,-3 0 0 15,-2 2 0-15,-4 2 0 16,-1 0 1-16,-1 3-1 16,-3-2 0-16,0 3 0 15,-2 0 0-15,0 0 1 0,0 0-1 16,0-2 0-16,0 2 1 16,0 0-1-1,0 0 0-15,0 0 0 0,0 0 0 16,0 0 0-1,-11 0 0-15,-9 0 0 0,-4 0 0 16,-9 0 0-16,-8 0 0 16,-1 7 0-16,-5 2 0 15,3-1 0-15,-1-2 0 16,5 3 0-16,4-4 0 16,7-1 0-16,4 2 0 15,5-4 0-15,5 2 0 0,6-1 0 16,2-3 0-1,5 2 0-15,0-2 0 0,2 0 0 16,0 0 0-16,0 0 0 16,0 0 0-16,0 0-1 15,0 0 1-15,0 0 0 16,2 0 0-16,14 0 0 16,9-2 0-16,4-7 0 15,8-3 0-15,3 2 0 16,7-2 0-16,0-1 1 15,2 2-1-15,-3-1 0 16,2 0 0-16,-9 1 0 16,-3 6 0-16,-9 1 0 15,-9 1 0-15,-5 3-1 16,-6 0 1-16,-2 0 0 0,-3 12 0 16,-2 1 0-16,0 3 0 15,0 0 0-15,0 5 0 16,-5-2 0-16,-6 2 0 15,0-3 0-15,-1-1 0 16,1-3 0-16,3 1 0 16,-4-5 0-16,3-1 0 15,-1 0 0-15,1-1 0 16,-1-1 0-16,4-2 0 16,2-1 0-16,1-2 0 15,1-2 0-15,2 0 0 16,0 1 0-16,0-1 0 15,0 0 0-15,0 3 0 16,0 1-1-16,0 6-3 16,0 0-7-16,0-3-48 0</inkml:trace>
  <inkml:trace contextRef="#ctx0" brushRef="#br1" timeOffset="304778.7101">22079 7139 3844 0,'0'0'109'16,"0"0"-64"-16,0 0-12 15,6-8-9-15,-1-3-13 16,0 4-1-16,-1-3-5 15,-1 2-2-15,-3 1-1 16,2 1-1-16,-2 2 0 16,0-2-1-16,2 4 0 15,-2-2 1-15,0 4-1 16,2 0 0-16,-2 0 0 16,0 0 0-16,0 0 0 0,0 0 0 15,0 0 0 1,0 4 0-16,-6 8 0 15,-8 1 0-15,-2-2 0 0,0 1 0 16,-3 1 0-16,1-3 0 16,-5-1 0-16,-2 4 0 15,-4 1 0-15,-2-1 0 16,-2 6 0-16,-5-1 0 16,-2 0 0-16,-5 2 0 15,1 0 0-15,-1 0 0 16,3 3 0-16,0-2 0 15,4 5 0-15,4-2 0 0,3 2 0 16,0-2 0-16,4 1 0 16,0-4 0-16,3 1 0 15,-2-1 0-15,-1 1 0 16,-4 1 0-16,-1 0 0 16,-1 2 0-16,0 0 0 15,-1-1 0-15,2-1 0 16,1 3 0-16,3-1 0 15,-1-1 0-15,0 0 0 16,0-2 0-16,-2 3 0 16,2-4 0-16,2 1 0 15,0-1 0-15,4-3 0 16,4 0 0-16,3-5 0 16,0-1 0-16,3 3 0 15,0-4 0-15,-3 4 0 0,3-3 0 16,-1 0 0-16,1 0 0 15,-1-2 0-15,1 0 0 16,-1 0 0-16,1-1 0 16,0 2 0-16,2-2 0 15,0-2 0-15,2 0 0 16,0-2 0-16,0 2 0 16,-2 0 0-16,-1-1 0 15,2 1 0-15,1-2 0 16,-3 2 0-16,4-2 0 15,1-1 0-15,-3 2 0 16,2-2 0-16,1 0 0 16,1-1 0-16,2-2 0 0,0 1 0 15,4-2 0 1,0 0 0-16,0 0 0 0,0 0 0 16,0 0 0-16,0 0 0 15,-2 0 0-15,0-8 0 16,0-4 0-16,2-4 0 15,0 0 0-15,0-5 0 16,0 1 0-16,0 1 0 16,0-2 0-16,0-2 0 15,-2 2 0-15,2 4 0 16,0 0 0-16,-2 3 0 16,2 4 0-16,0 5 0 0,0-2 0 15,0 6 0-15,0-1 0 16,0 2 0-1,0 0 0-15,0 0 0 0,0 0 0 16,0 0 0-16,6 0 0 16,10 2 0-16,-1 7 0 15,6 5 0-15,1 7 0 16,3-1 0-16,-1 4 0 16,3 0 0-16,-3 2 0 15,1 0 0-15,-2 0 0 16,-4-2 0-16,-1-2-1 15,-5-2 1-15,-1-2 0 16,-3-1 0-16,-5-5 0 0,0-3 0 16,-2-3 0-16,-2 1 0 15,0-6 0 1,0 1 0-16,0 0 0 0,0 2 0 16,-13 1 0-16,-11 0 0 15,-8 2 0-15,-5-4 0 16,-4 1 0-16,1-1 1 15,5-3-1-15,4 0 0 16,8 0 0-16,6 0 0 16,5 0 0-16,8 0 0 15,2 0 0-15,-1 0-1 16,3 0-1-16,-2 0-4 16,0 0-25-16,0 4-58 0</inkml:trace>
  <inkml:trace contextRef="#ctx0" brushRef="#br1" timeOffset="319057.6399">3397 14645 3675 0,'2'-5'159'0,"0"1"-65"15,2 1-60-15,-1-8-16 16,1 5 7-16,-2 0-4 16,0-4-6-16,1 4-6 15,0-1-2-15,-3 4 1 16,2-1-2-16,-2-1-3 15,0 5 2-15,0-5-3 0,0-1-1 16,0 4 0 0,0-2 0-16,0 0 0 0,0 2 0 15,0 2 0-15,0 0-1 16,0 0 1-16,0 0-1 16,0 0 0-16,0 0 0 15,0 0 0-15,0 0 0 16,0 0 0-16,0 0 0 15,0 0 0-15,0 0 0 16,0 0 0-16,0 0 0 16,0 0 0-16,0 0 0 15,0 2 0-15,0-1 0 16,4-1 0-16,5 0 0 16,2 0 0-16,4 0 0 15,6 0 0-15,0-3 0 0,8-15 0 16,3-4 0-16,4-8 0 15,0-2 0-15,1-3 0 16,-1-1 0-16,-5-1 0 16,-4-1 0-16,-5-3 0 15,-4 1 0-15,-2-3 0 16,-5 0 1-16,-4-3-1 16,-3 0 0-16,-2 0 0 15,-2 0 0-15,0 2 0 16,0 6 0-16,0 4 0 15,-2 2 0-15,-7 11 0 16,0 3 1-16,0 4-1 16,-2 4 0-16,4 6 0 0,1 1 1 15,-1 3-1-15,-7 0 0 16,-5 15 0-16,-6 14 0 16,-6 8-1-16,0 11 1 15,2 0 0-15,4 8 0 16,3 6 0-16,4 4 0 15,7-1 0-15,2-1 0 16,7-2 0-16,2-4 0 16,0-6 0-16,0-3 0 15,6-7 0-15,6-6-1 16,-1-6 1-16,4-6 0 16,5-4 0-16,1-4-1 15,3-8 1-15,2 3 0 16,5-11 0-16,4 0 0 0,0 0 0 15,1 0 0-15,1-15 0 16,-1-3 0-16,0-4 0 16,0-1 0-16,-5 2 0 15,-4-1 0-15,-6 4 0 16,-2 0 0-16,-6 0 0 16,3 1 0-16,-3 3 0 15,-2 2 0-15,0 2 0 16,0 0 0-16,-4 5 0 15,-2-2 0-15,-1 6 0 16,-4 1 0-16,2 0 0 16,-2 0 0-16,0 0 0 15,0 0-1-15,0 0 1 16,0 0 0-16,0 0 0 0,0 0 0 16,0 0 0-16,0 0 0 15,0 0 0 1,0 0 0-16,0 0 0 0,0 0 0 15,0 0 0-15,0 0 0 16,0 0 0-16,0 0 0 16,0 0 0-16,0 0 0 15,0 0 0-15,0 0 0 16,0 0-1-16,0 0-1 16,0 0 1-16,0 6-1 15,0-3-4-15,0 1-4 16,0-2-20-16,0-2-103 0</inkml:trace>
  <inkml:trace contextRef="#ctx0" brushRef="#br1" timeOffset="319439.4885">4190 14267 3771 0,'2'-6'140'0,"3"3"-89"15,-3-4-29-15,2 1-1 16,-2 2-5-16,2 2-2 16,-4 2-1-16,2 0-2 15,-2 0-2-15,0 0-6 0,0 0 0 16,0 0-1-16,0 0-1 16,0 0-1-16,0 0-1 15,2 8 1-15,0 6 0 16,2 4 1-16,-2 7 0 15,-2 0 0-15,0 8 0 16,0 0-1-16,0 2 0 16,0-3 1-16,0-4-1 15,0-2 0-15,0-8 0 16,0-4 0-16,0-4 0 16,0-6 0-16,0-2 0 15,0-2-1-15,0 0-2 16,0 0 0-16,0-3-5 15,0-10-66-15</inkml:trace>
  <inkml:trace contextRef="#ctx0" brushRef="#br1" timeOffset="319893.1132">4255 13984 3787 0,'4'-9'139'0,"6"-4"-90"16,-4-3-15-16,3 0-10 16,-1 2-6-16,-2 2-8 15,-2 3-2-15,-2 2-2 16,0 2-2-16,-2 2-2 0,0 1-1 15,0 2-1-15,0 0 1 16,5 0-1 0,-1 0-1-16,0 0-1 0,6 0-4 15,-1 5-2-15,3 12-11 16,0-3-24-16,-1-2-186 0</inkml:trace>
  <inkml:trace contextRef="#ctx0" brushRef="#br1" timeOffset="320597.1147">4529 14207 3653 0,'0'10'158'0,"2"-2"-89"16,0 8-34-16,-2 1 2 16,0 6-13-16,0 1-12 15,0-1 0-15,0-4-4 16,-2-1-2-16,2-6-2 16,-2-6-1-16,2-1 1 15,0-5-1-15,0 0 1 16,0 0 4-16,0 0 5 15,0-2-1-15,0-19-6 16,12-5-5-16,3-9 0 0,3-6-1 16,1-1 0-16,2 0 0 15,-3 4 1-15,1 5-1 16,0 8 1-16,-4 4-1 16,1 7 0-16,-3 9 0 15,-5 5 0-15,4 0 0 16,-5 7-1-16,1 18 1 15,0 5 0-15,-6 6 0 16,-2 0 0-16,0 4 1 16,0-6-1-16,0-1 0 15,0-8 0-15,-4-5 0 16,1-7 0-16,3-8 0 16,0-5 1-16,0 0 2 0,0-5 0 15,11-18-3 1,4-7 1-16,4-6-1 0,3-5 0 15,2-6 0-15,-2 2 0 16,3 8 0-16,-2 4 0 16,-6 12 0-16,-3 8 0 15,-3 8 0-15,-1 5 0 16,2 0 0-16,-1 18-1 16,1 5 1-16,-4 8 0 15,1 1 0-15,-5 2 0 16,2-3 0-16,-6 1 0 15,0-3 0-15,0-3-1 0,-3 4-4 16,-10-6-9-16,-4-6-94 16</inkml:trace>
  <inkml:trace contextRef="#ctx0" brushRef="#br1" timeOffset="321225.2265">3622 15003 3919 0,'4'-8'74'16,"5"1"-48"-16,2 4-14 15,5 3 0-15,2 0-3 16,0 0-3-16,3 23-2 15,4 3-2-15,0 6 0 16,2 3-1-16,0 0 0 16,-1-1-1-16,1 1 0 15,-5 4 0-15,-2-4 0 16,-4 2 0-16,-5-2 0 16,0-3 0-16,-5 0-1 15,0-11 1-15,0 1-1 0,-2-7 1 16,1-4 0-1,-1-1-1-15,-2-2-4 16,0-2-6-16,-2-6-12 0,0 0-19 16,0 0-121-16</inkml:trace>
  <inkml:trace contextRef="#ctx0" brushRef="#br1" timeOffset="321584.7671">4028 15008 3850 0,'2'-9'97'0,"2"-2"-52"16,-1 2-21 0,-1 3-3-16,0 2-4 0,-2 4-11 15,0 0-2-15,0 2-4 16,0 18 1-16,0 9 2 15,0 6 0-15,-11 11-2 16,-3-2 1-16,-3 5-2 16,-4 1 0-16,1-3 0 15,3 4 1-15,-1-10-1 16,5-2 0-16,1-11 0 16,3-5 0-16,5-8 0 15,0-3 0-15,1-5-1 16,1-2-2-16,0-1-2 0,2-4 0 15,0 0-3-15,0 0-12 16,2-4-33-16</inkml:trace>
  <inkml:trace contextRef="#ctx0" brushRef="#br1" timeOffset="321920.5075">4257 15290 3933 0,'6'0'43'16,"6"0"-22"-16,1 0-1 0,8 0-8 15,3 8-6-15,3-4 1 16,4-2-2-16,3-2 0 15,1 1-2-15,1-1 0 16,-1 0 0-16,-4 0-1 16,-4 3-1-16,0 0-1 15,-2-3 0-15,-3 0 1 16,-2 0-1-16,-2 0-1 16,-5 0-4-16,-7 0-9 15,-4-6-18-15,-2-1-151 0</inkml:trace>
  <inkml:trace contextRef="#ctx0" brushRef="#br1" timeOffset="322225.9361">4529 15205 3729 0,'0'-1'223'15,"0"-3"-174"-15,0 4-17 16,0-5-19-16,0 5-8 15,14 0-2-15,1 0 0 16,3 0 0-16,2 0 0 16,-2 9-2-16,0 0-1 15,-5 8 0-15,-2 3 0 16,-2 6 0-16,-6-4 0 0,-3 5 0 16,0-1 0-16,0 1 1 15,-10-3 0-15,-3-2 0 16,0-2-1-16,1-6 1 15,6-4-1-15,2-2-1 16,4-8-5-16,0 0-14 16,0-10-19-16</inkml:trace>
  <inkml:trace contextRef="#ctx0" brushRef="#br1" timeOffset="323013.3815">4977 15173 3795 0,'-2'-5'134'0,"0"0"-75"16,-2-4-25-16,-2 0-12 15,2 0-8-15,0-2-8 16,2-1-1-16,-1 0-1 16,3-6-1-16,0-4 0 0,0 1-2 15,0-2 0-15,5 0 0 16,9-2-1-16,5 6 0 15,4-4 0-15,3 0 1 16,3 10-1-16,-2 1 0 16,0 10 0-16,-3 2 0 15,-4 0-1-15,-1 20 1 16,-4 10 0-16,-5 10 0 16,0 1 0-16,-8 5 0 15,-2-3 0-15,0-3 0 16,0-2 0-16,-2-1 0 0,-4-5 0 15,-6 0 0 1,1-4 0-16,-3 0 0 16,-3 2 0-16,-1-2 0 15,-4 4 0-15,2-6 0 0,-3 2 0 16,6-2 0-16,-1-2 0 16,5-3 0-16,3-7 0 15,4-5 0-15,3-4 0 16,1-1 0-16,2-4 0 15,0 0 0-15,0 0 0 16,0 0 0-16,0 0 1 16,2 0-1-16,9 0 0 15,5 0 0-15,-1 0 0 16,4 0 1-16,-2 0-1 16,3-4 0-16,1-1 1 15,-2 0 0-15,-1 1-1 16,1 0 0-16,-4-1 0 15,-1 1 0-15,-1 3 0 0,-5 1 0 16,2-2 0 0,-6 2 0-16,3-2 0 0,-3-3-2 15,2-3-2-15,8-10-5 16,-3-4-36-16,-2 0-372 0</inkml:trace>
  <inkml:trace contextRef="#ctx0" brushRef="#br1" timeOffset="324822.4913">5974 13346 3925 0,'0'0'93'16,"2"-5"-65"-16,-2-3-11 0,0-4-9 16,2-2-2-16,-2-2-3 15,0 0-1-15,0-3-1 16,0 3 0-16,-2 1 1 15,-12 2-1-15,-1 4-1 16,-3 4 0-16,-2 5 0 16,-2 0 0-16,-1 9 0 15,1 13 0-15,2 3 0 16,2 8 0-16,5 1 0 16,3 5 0-16,6 5 0 15,4 2 0-15,0 3 0 16,4 1 0-16,15 2 0 15,1 2 0-15,-1 5 0 0,2 3 0 16,-3 4 0-16,-1-2 0 16,-1-3 0-16,-3-7 0 15,-2-11 0-15,-1-4 0 16,-4-11 0-16,-1-8 0 16,-1-6 0-16,-2-2 0 15,-2-9 0-15,2 2-1 16,-2-5-1-16,8 0-1 15,-4-2-5-15,0-10-16 0</inkml:trace>
  <inkml:trace contextRef="#ctx0" brushRef="#br1" timeOffset="325031.3755">5795 14008 3844 0,'-2'-4'117'16,"0"-1"-54"-16,2-2-32 15,0-1-15-15,2-4-8 16,23-2-6-16,10-3-1 16,16-6 0-16,9 0-1 15,6 0 0-15,-2 2 0 16,-6 7-2-16,3 2-8 16,-15-3-26-16,-11 5-78 0</inkml:trace>
  <inkml:trace contextRef="#ctx0" brushRef="#br1" timeOffset="325301.9601">6458 13686 3965 0,'-10'1'54'15,"1"6"-32"-15,-1 4-6 16,-4 5-6-16,3 9-6 15,-1 5-1-15,6 8 0 16,-1 4-2-16,5 6 0 16,2-6 0-16,0-1-1 15,0-7 0-15,15-10 0 16,6-7 0-16,3-3 0 16,5-6 0-16,5-3 0 0,-1-5-2 15,12 0-5-15,-7-5-8 16,-7-4-55-16</inkml:trace>
  <inkml:trace contextRef="#ctx0" brushRef="#br1" timeOffset="325559.6408">6693 13914 3935 0,'0'-2'75'16,"0"-1"-43"-16,0 3-14 0,0 0-9 15,5 0-5-15,13 0-2 16,4 3-1-16,3 9 0 16,-3 5-1-16,-2-1 1 15,-2 3-1-15,-1-1 0 16,-3 3 0-16,-1-6-1 16,-4 0-2-16,-2-5-2 15,0-3-10-15,-5-5-53 16,0-2-719-16</inkml:trace>
  <inkml:trace contextRef="#ctx0" brushRef="#br1" timeOffset="325777.5157">6894 13878 3936 0,'-2'0'72'0,"0"0"-47"15,0 0-9-15,-3 0-9 16,-2 18 0-16,0 8-1 15,3 0-3-15,0 8-1 16,2 0-1-16,0 2 0 16,2-1 0-16,0-3-1 15,0-9 0-15,0-4-1 16,8-9-5-16,17-10-4 16,-5 0-19-16,0-8-182 0</inkml:trace>
  <inkml:trace contextRef="#ctx0" brushRef="#br1" timeOffset="326227.0248">7073 13537 3928 0,'13'-6'72'16,"5"2"-49"-16,4 0 1 15,2 4-13-15,-1 0-6 16,1 2-2-16,-1 19 1 16,-2 4-2-16,2 8 0 15,-3 4 0-15,-5 6 0 0,-1 1-1 16,-3 0 0-16,-4 2-1 15,0 0 1-15,-5-1-1 16,-2 3 1-16,0-1-1 16,0 4 1-16,-2-1-1 15,-10-1 1-15,-1-3-1 16,-1-7 1-16,4-8-1 16,1-4 0-16,-1-8 0 15,4-6 0-15,2-3 0 16,2-4 0-16,-1-4 0 15,3-2 0-15,0 0-1 16,0 0 0-16,3-8-3 0,12-10-28 16,1-2-150-16</inkml:trace>
  <inkml:trace contextRef="#ctx0" brushRef="#br1" timeOffset="327281.4849">9077 13812 3497 0,'0'0'479'16,"2"0"-443"-16,0 0-24 16,2 0 7-16,1 0-1 15,2 0-6-15,-1-7-6 16,-1-2-3-16,-3-1 0 0,-2 0-1 15,0 0-1-15,0-4 0 16,-16 2-1-16,-4 2 1 16,-9 1-1-16,-4 9 0 15,-2 0 0-15,-4 0 0 16,3 14 0-16,3 9-1 16,4 7 1-16,7 7-1 15,6-2 1-15,10 5 0 16,6 1-1-16,0-3 0 15,4-4 0-15,18-9-1 0,10-6 1 16,4-14 0 0,5-5 1-16,7 0 0 15,-6-19 0-15,0-13 0 16,-6-7 0-16,-5-1 0 16,-7-6 1-16,-8-3-1 0,-5 0 0 15,-9-6 0-15,-2-3 1 16,0-3 0-16,-4-4-1 15,-9 1 0-15,-1 4 0 16,3 6 1-16,0 14-1 16,4 11 1-16,0 11 0 15,5 13 0-15,2 2-1 16,0 3 0-16,0 11 0 16,0 14 0-16,11 14 0 15,5 7 0-15,-1 7 0 0,1 5 0 16,-3-2 0-16,-3-1 0 15,-2 1 0-15,-3 1 0 16,-3-5 0-16,0-6 0 16,-2-4 0-16,0-8-1 15,0-10 0-15,2-4-1 16,0-6-1-16,12-10-7 16,-1-1-41-16,1-3-269 0</inkml:trace>
  <inkml:trace contextRef="#ctx0" brushRef="#br1" timeOffset="327690.283">9500 13758 3998 0,'0'0'46'0,"0"0"-34"15,0 0-9-15,-8 8-1 16,-6 10 0-16,-1 10 3 15,1 6-4-15,3 3 1 16,-1 2-2-16,8 1 1 16,-1-8-1-16,5-4 0 15,0-7 1-15,3-12 0 16,15-6 1-16,7-3 2 16,4 0-3-16,4-17 0 15,2-5-1-15,-1-5 1 16,-7-4-1-16,-8 2 0 15,-9-4 1-15,-8 3 0 16,-2 4 1-16,-2 2-1 16,-19 4-1-16,-1 8 0 0,-2 7 0 15,-1 5 0-15,1 0 0 16,1 5 0-16,4 13 0 16,5 5-1-16,7-4-1 15,7 3-1-15,0-5-2 16,7 4-4-16,13-9-12 15,2-4-88-15</inkml:trace>
  <inkml:trace contextRef="#ctx0" brushRef="#br1" timeOffset="328164.0928">9839 13936 3933 0,'6'3'47'16,"1"-1"-25"-16,7-2 4 16,1 3-5-16,7-3-10 15,1 0-4-15,4 0-3 16,-2-3 1-16,0-8-2 0,0-1-1 15,-2-2 0-15,-3 0-1 16,-7 0 0-16,-2 2 0 16,-6-1 0-16,-5 2 0 15,0-1-1-15,0 0 1 16,-14 1-1-16,-3 6 0 16,-3 3 0-16,-5 2 0 15,0 0 0-15,-4 12 0 16,2 8 0-16,6 4 0 15,0 2 0-15,8 3-1 16,4-4 1-16,9 3 0 16,0-6 0-16,0 0 0 15,9-6 0-15,6-1-1 0,6-7 1 16,-2-5-2 0,6-1 0-16,8-2-5 0,-6 0-11 15,0-5-75-15</inkml:trace>
  <inkml:trace contextRef="#ctx0" brushRef="#br1" timeOffset="328584.0566">10376 13842 3492 0,'0'-8'492'0,"3"4"-445"16,-3-1-27-1,0 0-6-15,0 1-2 0,0 4-9 16,-12 0-2-16,-5 0 0 16,-4 0-1-16,-1 4 0 15,0 8 0-15,2 0 0 16,4 0 0-16,3 0 0 16,6 0 0-16,3-2 0 15,4 4 0-15,0-4 0 16,0 2 0-16,6 3 0 15,12-3 0-15,4 2 0 16,1-2 0-16,-3 1 0 16,-1 3 0-16,-5 1 0 15,-5 1 0-15,-7 0 0 16,-2-3 0-16,0 5 0 0,-15-1 0 16,-10 0 1-1,-2 1-1-15,-4-3 0 0,4-3 0 16,7 1 0-16,7-10-1 15,13-5-4-15,0 0-8 16,0-2-50-16</inkml:trace>
  <inkml:trace contextRef="#ctx0" brushRef="#br1" timeOffset="329093.9343">10775 13926 4001 0,'0'3'43'0,"0"4"-39"16,0 5-3-16,0 7 7 15,0 3-1-15,0 2-1 16,0 6-2-16,0 0-1 15,0-2-1-15,-2 0-1 16,2-6 0-16,-2-7-1 16,2-4 0-16,0-9 0 15,0-2 1-15,0 0 2 16,0 0 0-16,0-11-2 0,0-8-1 16,0-8 0-1,11-2 0-15,2-3 0 0,3-4 0 16,-1 0 0-16,1 5 0 15,-3 5 0-15,-1 8 0 16,-4 8 0-16,-1 4-1 16,5 6 1-16,-2 0 0 15,3 2 0-15,3 12 0 16,-3 4 0-16,1 5 0 16,-3 1 0-16,-1 1 0 15,-4-3-1-15,-2 0 1 16,-1-6 0-16,-3-1 0 15,2-5 0-15,0-3-2 16,6-7-2-16,2 5-7 0,1-5-53 16</inkml:trace>
  <inkml:trace contextRef="#ctx0" brushRef="#br1" timeOffset="329492.0982">11205 14021 3890 0,'0'0'91'0,"0"0"-61"16,0 0-24-16,0 0-4 15,0 5 15-15,0 14-5 16,-8 2-3-16,-4 9-3 16,3-1 0-16,5 0-3 0,2 0-1 15,2-7-1 1,0-6 0-16,6-8 0 0,19-4 2 15,4-4-1 1,9 0-1-16,1-16 0 0,4-1-1 16,-5-10 0-16,-7 1 1 15,-6-2 0-15,-12 0 0 16,-7-1 0-16,-6 5-1 16,0 2 1-16,-15 8-1 15,-9 2 0-15,-5 11 0 16,-3 1 0-16,1 0 0 15,4 10 0-15,6 6-1 16,5-1 0-16,7 0-1 16,5 1-1-16,4-13-6 15,6 2-7-15,9-5-51 0</inkml:trace>
  <inkml:trace contextRef="#ctx0" brushRef="#br1" timeOffset="329817.4241">11662 13525 3984 0,'0'0'65'0,"0"0"-57"15,0 0-6-15,2 2-1 0,-2 17 3 16,0 6 1-16,0 9-1 15,0 7-1-15,0 7 0 16,0 4-2-16,0 7 0 16,-4 0-1-16,-2-1 1 15,1-9-1-15,5-4 0 16,0-11 0-16,0-5 0 16,15-7 0-16,6-15 0 15,4 0 0-15,0-7-4 16,4-5-6-16,-6-9-33 15,-9-7-160-15</inkml:trace>
  <inkml:trace contextRef="#ctx0" brushRef="#br1" timeOffset="330039.2963">11579 13948 3868 0,'0'0'108'15,"0"0"-87"-15,0 0-10 16,12 0 25-16,15 0-13 15,6 0-15-15,9 0-5 16,6 0-2-16,-2 0-1 16,1 0 0-16,0 0-1 15,11 0-7-15,-11 9-32 16,-7-2-365-16</inkml:trace>
  <inkml:trace contextRef="#ctx0" brushRef="#br1" timeOffset="330498.0985">12657 14311 3886 0,'8'5'117'15,"3"-5"-103"-15,5 0 3 16,5 0-1-16,4 0-4 0,4 0-3 16,6 0-4-1,-2 0-2-15,3-15-2 0,-5 3 0 16,-4 2 0-16,-6-6 0 16,-5 4 1-16,-9 0-1 15,-5-1 0 1,-2 4 0-16,0-3 0 0,-9 7-1 15,-9-4 0-15,-3 7 0 16,-4 2 0-16,-2 0 0 16,-2 11 0-16,0 8 0 15,2 7 0-15,2 4 0 16,6-1 0-16,3 4 0 16,7-5 0-16,5-2-1 15,4 1 1-15,0-6 0 16,6-2 0-16,17-6 0 0,10-4 0 15,9-7-1 1,8-2 1-16,3 0-2 0,0 0 0 16,-1-11-2-16,6-6-7 15,-14 2-44-15,-11 3-204 0</inkml:trace>
  <inkml:trace contextRef="#ctx0" brushRef="#br1" timeOffset="330845.6716">13328 14309 3999 0,'0'0'60'15,"0"0"-51"-15,0 0-7 16,0 2 0-16,13 3 2 16,7 0 0-16,7 6-3 15,0 0 0-15,0 5-1 16,-2 2 1-16,0 0-1 16,-5 0 0-16,-1-4 0 15,-6 3 1-15,-3-6-1 16,2 2 0-16,-5-5-2 15,-1-6 0-15,1-2-6 16,0 0-10-16,-3-12-79 0</inkml:trace>
  <inkml:trace contextRef="#ctx0" brushRef="#br1" timeOffset="331084.1597">13481 14284 3938 0,'-2'0'75'0,"-2"0"-60"15,-4 0-10-15,2 13 17 16,-3 6-7-16,5 4-7 16,0 5-5-16,2 5-1 15,2-1-1-15,0 0-1 16,0-2 0-16,0-7 0 0,0-2 0 16,2-7 0-1,8-5 0-15,9-8-2 0,12-1-6 16,-2-10-24-16,0-8-835 0</inkml:trace>
  <inkml:trace contextRef="#ctx0" brushRef="#br1" timeOffset="331300.0359">13720 14316 3986 0,'0'0'63'15,"0"0"-60"-15,0 9-2 16,0 8 8-16,0 5 2 15,0 0-5-15,6 0-4 0,3 2-1 16,5-2 0-16,-1-10-1 16,-1 0 0-16,1-10 0 15,0-2-3-15,-4-12-9 16,-2-6-143-16</inkml:trace>
  <inkml:trace contextRef="#ctx0" brushRef="#br1" timeOffset="331523.9097">13720 14316 3999 0,'54'-143'55'15,"-44"138"-48"-15,3 5-2 16,8 0 3-16,6 0-3 16,6 0-4-16,0 5-1 15,3 5-1-15,5 0-11 0,-10-3-38 16,-7 0-267-16</inkml:trace>
  <inkml:trace contextRef="#ctx0" brushRef="#br1" timeOffset="331843.2367">14384 14200 4021 0,'3'-5'37'16,"-1"-1"-22"-16,-2 0-6 15,0 0-4-15,-2 2-4 16,-19 4 0-16,-6 0-1 0,-6 0 0 16,-3 10 0-16,1 7 0 15,4 0 0-15,6-1 0 16,5-2 0-16,11 0-1 16,5-5 1-16,4 5 0 15,0-5 0-15,6 3-1 16,15 2 1-16,-2 0 0 15,6 0-1-15,-1 3 1 16,-3 1 0-16,-2 1 0 16,-5 2-1-16,-5-2 1 15,-7 4 0-15,-2-4 0 16,0 4 0-16,-13 0 0 16,-10 0 0-16,-6-5 0 0,3-4 0 15,-1-2 0 1,9-4 0-16,7-2 0 0,4-2 0 15,7-4-1 1,0-4-1-16,7-12-7 0,11-3-74 16</inkml:trace>
  <inkml:trace contextRef="#ctx0" brushRef="#br1" timeOffset="332160.1004">14709 13844 3976 0,'0'10'73'16,"0"10"-68"-16,-4 6 2 16,-1 10 1-16,3 7-3 15,2 4-1-15,-2 7-2 16,2 3-1-16,0 1 0 15,0 0 0-15,0-6-1 16,4-2 0-16,17-14 0 16,4-5 0-16,8-9 1 15,0-11-1-15,5-4-1 16,-3-7 0-16,-1 0-2 16,-14-18-9-16,-11-3-46 15,-9-1-835-15</inkml:trace>
  <inkml:trace contextRef="#ctx0" brushRef="#br1" timeOffset="332386.9696">14536 14279 3832 0,'0'2'124'0,"0"1"-96"16,9-3 16-16,15 0-14 16,14 0-13-16,16 0-12 15,8 0-3-15,7-5-2 16,2-7-1-16,20-6-5 15,-17 2-14-15,-11 0-149 0</inkml:trace>
  <inkml:trace contextRef="#ctx0" brushRef="#br1" timeOffset="334462.0046">15701 13615 3846 0,'-22'-1'98'0,"-11"1"-67"16,-7 0-2-1,-12 0-4-15,-6 0-8 0,-4 0-7 16,-9 0-5-16,-12 0 0 16,-23 1-1-16,-33-1 1 15,-37 0-1-15,-12 0-2 16,6-11-1-16,10-6 1 16,20 3-1-16,-2-4 0 15,8-3 0-15,5-2-1 16,3-7 0-16,-2-4 0 15,-7-2 0-15,-7 0 0 16,-10 0 1-16,-2-1-1 16,-6 1 0-16,-5 0 0 15,6-1 0-15,-1-2 0 16,8-1 0-16,8 1 0 0,9-2 0 16,8 1 1-16,8 4-1 15,4 0 0-15,2 4 0 16,1 1 0-1,-2 4 0-15,-1-4 0 0,-4 2 0 16,-6 3 0-16,-9-1 0 16,-11 1 0-16,-14 1-1 15,-9-1 1-15,-10 5 0 16,-2 3 0-16,-4-1-1 16,2 6 1-16,4 3 0 15,1 1-1-15,2 4 1 16,-2 3 0-16,-1 2 0 0,-4 0 0 15,1 0 0-15,-8 0 0 16,-11 10 0-16,-13 10 0 16,-14 6 0-16,-15 6 0 15,-2 3 0-15,8 2 0 16,16-3 0-16,25 0 0 16,20-6 0-16,10 1 0 15,9-4 1-15,4-1-1 16,0 1 0-16,-4-2 0 15,6 4 0-15,6 1 0 16,11 4 0-16,9 2 0 16,0 5 0-16,2 2 0 15,-4 7 0-15,0 1 0 16,24-9 0-16,20-5 0 16,23-4 0-16,-13 9 0 0,1 0 0 15,-13 8 0-15,-11 4 0 16,20-8 0-16,-5 5 0 15,8-3 0-15,10 2 0 16,5 4 0-16,3 3 0 16,3 6 0-16,7 3 0 15,3 5 0-15,4 5 0 16,2 7 0-16,5 4 0 16,-1-1 0-16,7 2 0 15,10-7 0-15,8-5 0 16,15-3 0-16,3-8 0 0,29 3 0 15,21 2 0 1,14 6 0-16,10 1 0 0,8 7 0 16,5-2 0-1,2 5 0-15,1 5 0 0,12 16 0 16,-11-12 0-16,4 9 0 16,0-10 0-16,-8-8 0 15,33 9 0-15,29-4 0 16,42-5 0-16,25-18-1 15,6-28 1-15,1-20 0 16,-16-2 0-16,-1-2 0 16,-11 2 0-16,-4-5 0 0,-11-2 0 15,-7-2 1 1,1-2-1-16,1-6 0 0,3 0 0 16,3 0 0-16,12-6 0 15,8-10 0-15,-1 2 0 16,-11 0 0-16,-23 11 0 15,-39 3 0-15,-38 0 0 16,-24 3 0-16,-14 8 0 16,9 1 0-16,11-3 0 15,14 3-1-15,2-1 1 16,5-8 1-16,3-3-1 16,24 0 0-16,22-3 0 15,17-16 0-15,6 1 0 16,-12 0 0-16,-14 6 0 15,-15 6 0-15,2-2 0 0,-3 4 1 16,5-1-1-16,2 0 0 16,5-4 0-16,6 0 0 15,8 1 0-15,5 4 0 16,1 0 0-16,0 2 0 16,7-3 0-16,-3 5 1 15,4-3-1-15,0-3 0 16,-4 3 0-16,-5 3 0 15,-5-5 0-15,-4 5 0 16,-3 0 0-16,-10 0 0 16,-1 0 0-16,-8 0 0 15,-1 0 0-15,-3 0 0 16,-1 0 0-16,-16 0 0 16,-16 0 0-16,-16-4 0 15,-4-7 0-15,10 0 0 0,14-4 0 16,12-2 0-16,-3-1 0 15,0-5 0-15,-2 2 0 16,-1-1 0-16,0-1 0 16,-2 1 0-16,-3-1 0 15,-4 0 0-15,1 2 0 16,-5-5 0-16,-1 3 0 16,-1-5-1-16,0 1 1 15,-2-2 0-15,-2 0 0 16,-3-3 0-16,-3 3 0 15,-6-7 0-15,-1 1 0 16,-3 2 0-16,-2-2 0 0,2-1 0 16,1 1 0-1,-1-2 1-15,0-1-1 0,0 2 0 16,-2 0 0-16,-1 0 0 16,1-1 0-16,2 2 0 15,-1-6 0-15,3-3 0 16,0 0 0-16,-4-5 0 15,-2 0 0-15,-9 1 0 16,-7 2 0-16,-6 6 0 16,-8-2 0-16,-3 8 1 15,-4-3-1-15,2 4 0 16,-3-4 1-16,1 2-1 16,0-6 0-16,0-1 0 15,2-2 0-15,-3 0 0 0,-1-6 0 16,-1-3 1-16,-3 1-1 15,-3 0 0-15,-6 0 0 16,-4-5 0-16,0 1 0 16,-4 3 0-16,-17-1 0 15,-10 1 0-15,-12 7 0 16,-10 4 0-16,-9 5 0 16,0 12 0-16,4 4 0 15,8 14 0-15,10 2 0 16,7 5 0-16,8 0-1 15,7 11 0-15,3 19-2 16,5-6-9-16,2-5-53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7:51:26.236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3651 3546 3934 0,'2'-5'77'0,"-2"-2"-39"15,0-2-21-15,0 1-7 16,0 0-5-16,0-1-2 15,0 2 0-15,0-1-1 16,0-2-1-16,0 2 0 16,0 3 0-16,0-4-1 15,-5 3 0-15,1-2 1 16,-5-1-1-16,0 2 0 0,-4-6 0 16,-3 1 0-16,-4 1 0 15,-4-2 0-15,-5-1 0 16,-7 4 0-1,-7 1 0-15,-3 2 0 16,-6 6 0-16,-3 1 0 0,-4 0 0 16,5 9 0-16,-2 8-1 15,2 5 1-15,2 6 0 16,4 4 0-16,1 6 0 16,3 4 0-16,5 6 0 15,6 7 0-15,7 1 0 16,5 3 0-16,10 2 0 15,6-3 0-15,5-4 0 16,5-2 0-16,21-3 0 16,11-7 0-16,7-6 0 0,10-9 0 15,10-4 0 1,5-10 0-16,5-3 0 0,1-3 0 16,-4-5 0-16,-3-2 0 15,-8 0 0-15,-7 0 0 16,-3 0 0-16,-6-5 0 15,-1-3 0-15,-6 2 0 16,-6 1 0-16,-2-2 0 16,-4 4-1-16,-2 1 0 15,-2-3-1-15,8-5-3 16,-4 2-27-16,-2-1-908 0</inkml:trace>
  <inkml:trace contextRef="#ctx0" brushRef="#br0" timeOffset="524.9472">4219 4018 3950 0,'-6'0'70'0,"-4"0"-46"15,-3 0-6-15,-5 0-9 16,1 0-5-16,-1 7-2 0,-2 10-1 16,0 3 1-1,1 5-2-15,4 1 1 0,4 2-1 16,4-1 0-16,3 4 0 15,4-1 0-15,0-2 0 16,6-4 1-16,19-4-1 16,8-8 0-16,7-8 0 15,5-4 0-15,3 0 0 16,0-14 1-16,-1-8-1 16,-7-2 0-16,-7-4 1 15,-8-2 0-15,-10-2 1 16,-10-3-1-16,-5-1 0 0,0 2-1 15,-5 0 1-15,-12 6-1 16,-3 10 0-16,-1 6 0 16,0 12 0-16,-2 0 0 15,3 9-1-15,2 12 0 16,4 7 0-16,6 3-3 16,8 6-3-16,0-9-7 15,8-7-64-15</inkml:trace>
  <inkml:trace contextRef="#ctx0" brushRef="#br0" timeOffset="1086.9953">4786 4078 3966 0,'0'0'86'0,"0"0"-78"16,0 0-4-16,0 3 1 15,0 12-1-15,0 6 0 16,0 3-1-16,0 3-2 16,0 2 0-16,0-3 0 15,0 0-1-15,0-2 1 16,0-4-1-16,0-6 0 15,0-4 0-15,0-6 1 16,0-4-1-16,4 0 1 0,0 0 1 16,3-14-2-16,4-9 1 15,5-8-1-15,2-7 0 16,-1-4 0-16,6-7 0 16,-3-1 0-16,-3 1 0 15,0 6 0-15,-4 11 0 16,-3 8 0-16,-2 10 1 15,-2 11-1-15,-1 3 0 16,3 0 0-16,2 9 0 16,5 15-1-16,-1 6 1 15,1 6 0-15,-1 2 0 16,-3 0 0-16,-5 0 0 0,-2-1 0 16,-4-5 0-1,0 0 0-15,0-6 0 0,0-5 0 16,0-7 0-16,0-2 0 15,0-9-1-15,5-3-2 16,11-3-2-16,-1-14-11 16,1-5-265-16</inkml:trace>
  <inkml:trace contextRef="#ctx0" brushRef="#br0" timeOffset="1366.967">5387 3575 4001 0,'0'-2'62'0,"2"2"-49"15,-2 0-8 1,3 0-3-16,4 10-2 0,-1 19 1 16,3 9 0-16,5 10 0 15,-6 11 0-15,1 9 0 16,-5 5-1-16,2 1 0 15,-4-5 0-15,0-11 0 16,2-12 0-16,-2-11 0 16,3-15 0-16,1-3-1 15,-2-17-3-15,0 0-11 16,-4 0-132-16</inkml:trace>
  <inkml:trace contextRef="#ctx0" brushRef="#br0" timeOffset="1554.7918">5298 3880 3974 0,'0'-8'87'16,"7"-1"-74"-16,13 0-7 15,9 1-2-15,6 4-1 16,6 4-2-16,3 0-1 16,3 6 0-16,2 14 0 15,-2 1 0-15,15 6-1 16,-12-9-4-16,-8-8-31 0</inkml:trace>
  <inkml:trace contextRef="#ctx0" brushRef="#br0" timeOffset="1746.7632">5878 3934 3306 0,'0'1'721'15,"0"8"-698"-15,0 5-17 16,0 8 6-16,0 4-4 15,0 6-3-15,2 3-2 16,3-2-1-16,-1 2-2 16,0-5 1-16,5-4-1 15,3-6-2-15,-2-8-6 16,1-10-59-16</inkml:trace>
  <inkml:trace contextRef="#ctx0" brushRef="#br0" timeOffset="1920.9434">5898 3708 4004 0,'11'-2'44'0,"2"2"-28"16,3 0-9-16,4 3-4 15,2 19-2-15,14 17-1 16,-5-7-6-16,-4-4-41 0</inkml:trace>
  <inkml:trace contextRef="#ctx0" brushRef="#br0" timeOffset="2306.0399">6190 4084 3925 0,'0'22'75'0,"2"1"-40"16,0 2-13-16,0 3-9 15,1-3-7-15,1-6-2 16,-2-4-2-16,2-6-1 16,2-4 0-16,-2-5 0 15,2 0 1-15,3-10-1 16,5-17 0-16,1-4-1 16,3-7 0-16,0-8 0 15,0 0 0-15,-2-1 0 16,-3 7 0-16,-2 8 0 15,-4 12 0-15,2 11 0 0,-3 9 0 16,3 0 0-16,3 15 0 16,1 11-1-16,0 6 1 15,-4 6 0-15,-2 1 0 16,-3 1 0-16,-4-5 0 16,0-2 0-16,0-8 0 15,4-2-1-15,4-5-1 16,13-10 0-16,0-6-8 15,1-2-58-15</inkml:trace>
  <inkml:trace contextRef="#ctx0" brushRef="#br0" timeOffset="2754.8117">6705 4013 4010 0,'0'0'50'0,"0"0"-44"16,0 0-3-16,0 10-2 16,0 12 2-16,0 9 1 15,0 7-2-15,0 1-1 16,0 0-1-16,0-2 1 16,6-7-1-16,7-5 0 15,8-6 1-15,3-9-1 0,3-7 0 16,4-3 0-1,1-7 1-15,-3-11-1 16,-5-9 0-16,-4 1 0 0,-4-7 1 16,-5-4-1-16,-5 0 0 15,2-3 0-15,-6 1 2 16,2 10-1-16,-2 8 0 16,0 11-1-16,-2 8 1 15,3 2-1-15,-3 9-1 16,0 15 1-16,0 5 0 15,2 3 0-15,-2 2 0 16,2-3 0-16,-2-5 0 16,2-4 0-16,2-4 0 15,2-2-1-15,0-9 0 16,11-7-4-16,-1 0-19 0,0 0-1070 16</inkml:trace>
  <inkml:trace contextRef="#ctx0" brushRef="#br0" timeOffset="3070.6518">7333 4018 3916 0,'0'0'113'0,"0"0"-98"0,0 0-8 15,0 0 0-15,0 0-4 16,0 16 2-16,0 7 0 16,0 1-1-16,0 0 0 15,0 2-2-15,0-3-1 16,0 3 0-16,0-6-1 16,0 1 0-16,0-4 0 15,3-6 1-15,1-5-1 16,1-2-1-16,3-4-1 15,1 0-8-15,-2 0-36 0</inkml:trace>
  <inkml:trace contextRef="#ctx0" brushRef="#br0" timeOffset="3379.4122">7255 3708 3881 0,'0'-5'145'0,"0"3"-119"15,0-1-10-15,0 1-6 16,5-1-6-16,13 3-3 16,6 0 0-16,3 0-1 0,-1 0-1 15,1 0-1-15,4 0-6 16,-6 0-13-16,-2 0-254 16</inkml:trace>
  <inkml:trace contextRef="#ctx0" brushRef="#br0" timeOffset="3695.9936">7735 3372 3985 0,'2'0'73'0,"-2"0"-63"15,0 0-8-15,2 15 1 16,-2 11 2-16,0 12-2 0,0 8-1 15,0 12-1 1,0 8 1-16,0 6-1 0,-6 6-1 16,-4 1 0-16,8-3 0 15,2-10 0-15,0-8 0 16,10-12 1-16,13-11-1 16,8-12 0-16,8-6 0 15,-1-11 0-15,-1-3 0 16,-1-3-1-16,-9 0-1 15,-9-3-3-15,-9-10-8 0,-9-1-128 16</inkml:trace>
  <inkml:trace contextRef="#ctx0" brushRef="#br0" timeOffset="3885.5519">7731 3846 3982 0,'0'-4'70'0,"0"0"-60"15,0 3 2-15,12-5-5 16,11 5-5-16,8 1-1 16,9 0-1-16,5 0 1 15,1 0-1-15,2 12 0 16,7 2-1-16,-8 0-6 16,-12-6-55-16</inkml:trace>
  <inkml:trace contextRef="#ctx0" brushRef="#br0" timeOffset="4469.3512">8287 3774 4009 0,'0'0'54'0,"0"0"-48"16,0 0-5-16,0 1 0 16,0 17 1-16,0 5 3 15,0 4-2-15,0 5-1 16,0 2-1-16,9-2 0 15,9-6 0-15,4-3 0 16,7-11-1-16,5-6 1 16,4-6 0-16,2-2-1 15,-5-17 0-15,-6-8 1 16,-6-5-1-16,-8-1 1 0,-8-4-1 16,-2 3 0-16,-5-1 0 15,0 3 0-15,0 6 0 16,0 7 0-16,0 5 1 15,0 7-1-15,0 7 0 16,0 0 0-16,-5 5-1 16,1 15 1-16,-3 7 0 15,2 8 0-15,5 7 0 16,0 6 0-16,0 8 0 16,12 4 0-16,5 2 0 0,6 5 0 15,-3 0 0-15,2-6 0 16,-4 1 0-1,-3-8 0-15,-3-4 0 16,-6-9 0-16,-6-14 0 0,0-9 0 16,0-9 0-16,-10-9 0 15,-15 0 1-15,0-19-1 16,0-8 0-16,10-9 1 16,13-5-1-16,2-5 0 15,24-3 0-15,17 3 0 16,7-3 0-16,8 2 0 15,2 4 0-15,-2 4 0 16,-2 7-1-16,-14 8 0 0,-14 10-2 16,-17 6-21-16</inkml:trace>
  <inkml:trace contextRef="#ctx0" brushRef="#br0" timeOffset="5240.8048">1758 5057 3948 0,'52'0'93'0,"37"0"-75"16,49 0-5-16,63-4-6 15,40-15-4-15,23-7-1 16,16-6 0-16,-4 5-1 16,9 1 0-16,2 6 0 15,8 6-1-15,-5 6 0 16,-7 4 1-16,-7-1-1 15,-13 1 0-15,-11-4 0 0,-1-3 0 16,0-4 0-16,3 2 0 16,-9 2 0-16,-7 3 0 15,-17 4 0-15,-12 2 0 16,-10-2 0-16,-7 0 0 16,-7-6 0-16,-5-2 0 15,-8-2-1-15,-14 0 1 16,-31 5-1-16,-29 2 1 15,-31 2 0-15,-14 5 0 16,1 0 0-16,-2 0 0 16,-6 0-1-16,-15 0-1 15,-15 0-3-15,-11 0-5 16,-5 0-38-16</inkml:trace>
  <inkml:trace contextRef="#ctx0" brushRef="#br0" timeOffset="21983.9457">1223 6287 3823 0,'-6'-7'152'0,"-1"2"-108"16,-2-4-18-16,-2-1-14 0,0 3-1 15,-1-2-4-15,3 1-2 16,1 2-3-16,-1-3 0 16,2 4 0-16,2-1-1 15,-1 0 0-15,0 2 0 16,-1-1 0-16,2 5-1 15,0-3 0-15,3 1 0 16,2 2 1-16,-2 0-1 16,2 0 0-16,0 0 0 15,0 0 0-15,0 0 0 16,0 0 0-16,0 0 0 16,0 0 0-16,0 0 0 15,11 5 0-15,7 7 0 16,9 1 0-16,6 0 0 0,9 0 0 15,10-3 0-15,8-1 0 16,9-4 0-16,5-1 0 16,4-4 0-16,2 0 0 15,-1 0 0-15,-4 0 0 16,-4 0 0-16,-6-2 0 16,-10-2 0-16,-10 1 0 15,-9-2 0-15,-14 5 0 16,-6-2 0-16,-7 2 0 15,-7 0-1-15,0 0 0 16,-2 0-2-16,0 0-1 16,0 4-3-16,-9 2-8 15,-6 0-16-15,-4-1-84 0</inkml:trace>
  <inkml:trace contextRef="#ctx0" brushRef="#br0" timeOffset="22267.8007">1787 6264 3917 0,'0'0'70'15,"-4"4"-51"-15,2 16 6 16,-3 8-12-16,2 9-3 16,1 2-4-16,2 8 1 15,0 2-3-15,0 2-1 16,0 2-1-16,0 0-1 0,0 1 0 15,0-6-1-15,5-2 0 16,2-5 1-16,0-7-1 16,-1-7 0-16,6-4-2 15,-1-9-2-15,-1-5-1 16,13-6-2-16,-5-3-13 16,-1 0-26-16</inkml:trace>
  <inkml:trace contextRef="#ctx0" brushRef="#br0" timeOffset="23162.9436">2349 6252 3844 0,'0'0'165'0,"2"0"-148"15,0 9-12-15,3 17 10 0,-3 8-4 16,3 12-5-16,-5 10-1 16,0 9-2-16,0 6-1 15,0 1-1-15,0-1 0 16,-2-7-1-16,2-10 0 16,0-9 0-16,0-8 1 15,0-9-1-15,0-10 0 16,0-6 1-16,2-7-1 15,2-3 0-15,-2-2 1 16,0 0-1-16,3 0 0 16,2-17 1-16,0-9-1 0,1-6 0 15,1-11 0-15,0 1 0 16,2-1 0-16,2 4 0 16,-1 9 0-16,1 10 0 15,-3 7 0-15,0 6 0 16,-1 7-1-16,3 0 1 15,3 0-1-15,1 16 1 16,-1 7 0-16,3 0 0 16,-5 3-1-16,-2 5 1 15,-4 0 0-15,-4 1-1 16,-3-1 1-16,0-4-1 16,0-6 0-16,0-5-4 15,10-12-8-15,6-4-44 0,4 0-648 16</inkml:trace>
  <inkml:trace contextRef="#ctx0" brushRef="#br0" timeOffset="23531.5321">2988 6770 3880 0,'10'-6'96'0,"5"-2"-64"15,8-5-12-15,3-1-5 16,3-4-8-16,3-2-3 16,-3 0-2-16,-8-2-1 15,-3 4 0-15,-9-2 1 16,-7 4 1-16,-2 2 2 0,0-1-3 16,-8 6-1-16,-10 3-1 15,-2 6 0-15,-5 0 0 16,-4 0-1-16,2 14 1 15,-2 8 0-15,6 2 0 16,0 4 0-16,5 3 0 16,7-2 0-16,5 0-1 15,6-1 1-15,0-5-1 16,4-2-1-16,15-4-1 16,6-5-2-16,13-7-11 15,-4-5-26-15,-3 0-420 0</inkml:trace>
  <inkml:trace contextRef="#ctx0" brushRef="#br0" timeOffset="24033.004">3363 6624 3930 0,'0'0'73'0,"0"0"-56"15,0 1-11-15,-4 17 2 16,-1 6-3-16,3 4-2 15,2 1-1-15,0 1-1 16,0-6 0-16,7-4 0 16,8-8 0-16,8-10 1 15,2-2 1-15,1-9 2 16,2-12 1-16,-3-5-2 0,-4-1 0 16,-9 1 0-16,-2 2-1 15,-10 4-2-15,0 4 0 16,0 4-1-16,0 6 1 15,0 6-1-15,-2 0 0 16,0 2-1-16,-1 20 1 16,3 6 0-16,0 6 0 15,0 9 0-15,9 3 0 16,11 6-1-16,4 2 1 16,5 5-1-16,0 0 1 15,-2-3-1-15,-2-5 1 16,-10-9 0-16,-5-6 0 0,-10-9 0 15,0-6 0 1,-8-5 1-16,-21-7 1 0,-6 0-1 16,-5-5 0-16,-2-4 0 15,3 0-1-15,8 0 0 16,10-8 0-16,4-9 0 16,15 0-2-16,13-15-2 15,20 3-9-15,10 3-59 0</inkml:trace>
  <inkml:trace contextRef="#ctx0" brushRef="#br0" timeOffset="24491.6089">5069 6621 1287 0,'0'-2'2680'0,"0"-2"-2626"15,0 2-23-15,0 0-12 0,0-2-10 16,-14 1-6 0,-4 3-2-16,-4 0 1 15,-5 0-1-15,-6 0 0 0,-3 13 0 16,-4 6-1-16,0 8 0 16,2 1 0-16,5 1 0 15,8-2 0-15,10-4 0 16,5-4 0-16,10-3-1 15,0-4 1-15,4-1-1 16,21-2 1-16,6-2 0 16,8-4-1-16,1-1-1 15,20-2-5-15,-14 0-9 16,-3 0-74-16</inkml:trace>
  <inkml:trace contextRef="#ctx0" brushRef="#br0" timeOffset="25002.8901">5572 6655 3929 0,'0'-6'77'16,"0"-2"-51"-16,0 0-5 15,0-1-8-15,0-2-3 16,-13 2-6-16,-2 0-2 15,-6 3-1-15,-3 2-1 0,-1 4 0 16,-4 0 0-16,0 4 0 16,2 11 0-16,1 5 0 15,4 1 0-15,3 4 0 16,6 0 0-16,5 0 0 16,5-2-1-16,3-2 1 15,0-6-1-15,16-3 0 16,11-3 1-16,4-9 0 15,6 0 0-15,1-2 0 16,-5-14 0-16,-4 0 0 16,-6-3 0-16,-7 1 0 15,-5 2 0-15,-3 0 0 16,-5 4 1-16,-1 2 0 16,1 5 1-16,-3 0-1 0,0 3 0 15,2 2-1-15,0 0 0 16,3 0 0-16,-1 4 0 15,0 11-1-15,-2-2 1 16,1 5 0-16,-1 0 0 16,0-2-1-16,1 1-1 15,-3-3-1-15,4-6-6 16,-2-3-13-16,3-3-112 0</inkml:trace>
  <inkml:trace contextRef="#ctx0" brushRef="#br0" timeOffset="25805.6432">5909 6531 3838 0,'0'-2'114'16,"0"0"-66"-16,0 0-22 16,0 2-4-16,0 0-8 0,0 0-4 15,0 0-4-15,0 0-3 16,0 0-1-16,0 0-1 15,2 0-1 1,-2 4 1-16,0 13-1 0,3 8 0 16,-3 3 1-1,0 4-1-15,0 0 0 0,0 2 0 16,0-6 0-16,0-1 0 16,0-8 0-16,0-4 0 15,0-5 0-15,0-6 0 16,0-2 0-16,0-2 1 15,0 0-1-15,0 0 0 16,4 0 1-16,2-9-1 16,1-9 0-16,3-3 0 0,-2-5 0 15,5-5 0-15,1-1 0 16,1-2 0-16,5 0 0 16,1 3 0-16,-4 8 0 15,1 3 0-15,-7 8 0 16,-2 4 0-16,0 5 0 15,-2 3 0-15,-1 0 0 16,6 0 0-16,-1 8 0 16,0 11 0-16,0 0 0 15,-4 6 0-15,-1 3 0 16,-1-2 0-16,-3 2 0 16,0-2 0-16,3-2 0 15,0-3 0-15,-1-5 0 16,0-4 0-16,1-3 0 0,-3 0 0 15,2-5 0-15,-2 0 0 16,0-4 0-16,-2 1 0 16,4-1 0-16,-4 0 0 15,0 0 0-15,2 0 0 16,-2 0 0-16,0 0 0 16,2 0-1-16,-2 0-1 15,0 0-1-15,0 0-4 16,0-4-4-16,0-1-19 15,-2-4-120-15</inkml:trace>
  <inkml:trace contextRef="#ctx0" brushRef="#br0" timeOffset="28332.6244">8002 6413 3419 0,'0'0'272'0,"0"1"-201"16,0 1-38-16,0 0 38 15,0 1-31-15,0-3-6 16,0 2-1-16,0-2-6 0,0 0-3 16,0 0-5-16,0 0-8 15,0 0-4-15,0 0 0 16,0 0-3 0,0 0-2-16,0 0 1 0,0 0-1 15,0 0-1-15,0 0 0 16,0 0 0-16,0 0 0 15,0 0 0-15,0 0 1 16,0 0-1-16,0 0 0 16,0 0 0-16,0-7 0 15,0-6-1-15,0-4 0 16,0-2 1-16,-9-2-1 16,-10 1 0-16,-4 3 0 0,-6 0 0 15,-4 5 0-15,-3 7 0 16,0 5-1-16,0 0 1 15,1 9-1-15,1 16 1 16,3 4-1-16,6 10 1 16,3 5 0-16,9 0 0 15,2-1 0-15,8-2-1 16,3-9 0-16,0-6 0 16,14-9 1-16,8-10-1 15,5-5 1-15,5-2 0 16,3 0 0-16,1-18 1 15,-1-8-1-15,0-4 0 16,-1-9 0-16,-3-2 0 16,-2-6 0-16,-6-4 0 0,-3-8 0 15,-5 1 0-15,-5-3 0 16,-4 0 0-16,-4 5 0 16,-2 6 0-16,0 7 0 15,0 9 1-15,0 10-1 16,0 9 1-16,0 4-1 15,0 7 0-15,0 4 0 16,0 0 0-16,0 0 0 16,0 4-1-16,0 16 1 15,-2 9 0-15,-2 6-1 16,-4 8 1-16,4 0 0 16,-2 8 0-16,3-1 0 15,-1-1 0-15,4 2 0 16,0-3 0-16,0-4 1 15,0-3-1-15,0-5 0 0,0-4 0 16,0-6 0-16,0-2 0 16,0-6 0-16,0-4 0 15,0-2 0-15,0-2 0 16,0-5 0-16,0 0 0 16,0-5 0-16,0 2 0 15,0-2 0-15,0 0 0 16,0 0 0-16,0 0 0 15,0 0 0-15,0 0-2 16,7-5 0-16,3-2-9 16,4-3-36-16</inkml:trace>
  <inkml:trace contextRef="#ctx0" brushRef="#br0" timeOffset="29008.9577">8365 6409 3853 0,'0'0'159'0,"0"0"-135"15,0 0-10-15,3 0-7 0,-1 5-2 16,0 11 1-16,1 4-2 16,1 4 0-16,-2 2-1 15,2 3-1-15,-4-1-2 16,2-4 1-16,-2-4-1 15,0-8 0-15,0-4 1 16,0-5-1-16,0-3 0 16,3 0 2-16,-3 0 0 15,0-3 0-15,2-14-2 16,0-9 0-16,3-1 1 16,0-4-1-16,-1-3 0 15,2 1 0-15,3 3-1 16,1 2 1-16,-2 7 0 15,3 5 0-15,3 7 0 16,1-2 0-16,1 3 0 0,1 4 0 16,4 2-1-16,-3 2 1 15,-1 0-2-15,4 4-1 16,1 17-6-16,-5-3-12 16,-3-4-68-16</inkml:trace>
  <inkml:trace contextRef="#ctx0" brushRef="#br0" timeOffset="29722.5161">9065 6513 3061 0,'0'0'817'16,"0"0"-744"-16,3 0-32 0,1 0-8 15,1 0-14-15,-1 0-9 16,-2-6-1-16,0-1-1 16,-2-3-1-16,0 3-3 15,0-4-2-15,0 1 0 16,-8 2-1-16,-4 1 0 16,-1 2-1-16,-5 4 0 15,0 1 0-15,-4 0 0 16,-5 6 0-16,0 12 0 15,3 2 0-15,0 6 0 16,1 0-1-16,3 3 1 16,7 2-1-16,4-4 0 15,7-6-1-15,2-3 1 16,0-6 0-16,17-3 0 0,6-9 0 16,6 0 1-16,0 0 0 15,2-11 0-15,0-5 0 16,-2-2 1-16,-4-2-1 15,-6-4 0-15,-5 2 0 16,-3 2 1-16,-4 1 0 16,-3 8 1-16,-4 5-1 15,3 4 0-15,-3 2-1 16,0 0 0-16,2 0-1 16,0 10 1-16,0 6 0 15,1 4 0-15,-3 0 0 16,2 3 0-16,-2-3 0 15,0-3-1-15,2-1 1 0,0-3-2 16,2-6-1 0,12-7-5-16,-3 0-6 0,1 0-84 15</inkml:trace>
  <inkml:trace contextRef="#ctx0" brushRef="#br0" timeOffset="30338.9578">9337 6474 3321 0,'0'0'677'0,"0"0"-643"15,0 0-28-15,0 0-5 16,0 14 4-16,0 6-1 0,0 4-2 16,0 3 0-1,0-1-1-15,0 0 0 0,0-4 0 16,0-5 0-1,9-2 0-15,4-10 0 16,8-5 0-16,1 0 1 0,2-8-2 16,1-13 1-16,-3 1 0 15,-3-2-1-15,-6-2 2 16,-7 2 1-16,-2 1 1 16,-2 6 0-16,1 5-1 15,-3 3-1-15,0 7-1 16,0 0-1-16,0 3-1 0,0 17 0 15,-3 3 1 1,-3 4 0-16,0 1 0 0,6-4 0 16,0-2 0-1,0-7 1-15,18-7-1 0,13-8 0 16,9 0 1-16,6-3-1 16,1-15 1-16,-3-2 0 15,-5 0 0-15,-12 0 0 16,-8 0 0-16,-9 2-1 15,-4-2 1-15,-6 4 0 16,0 0-1-16,0 3 1 16,0 8-1-16,0-2 0 15,0 5 0-15,0 2 0 16,0 0 0-16,0 0-1 16,0 0 1-16,0 0-1 0,0 0 1 15,0 0-1-15,0 0-2 16,0 0 1-16,0 0 0 15,0 0-2-15,0 0-4 16,0 0-5-16,0 0-8 16,0 0-66-16</inkml:trace>
  <inkml:trace contextRef="#ctx0" brushRef="#br0" timeOffset="31219.9783">11038 6360 3751 0,'-3'-2'161'15,"-1"-2"-114"-15,2 3-14 0,-4-3-8 16,1 0-3-16,-1 1-9 15,0 3-7-15,2 0-1 16,2 0-1-16,0 0-3 16,2 0 0-16,0 0 1 15,0 0 2-15,14 0 0 16,12 4-2-16,12 3-1 16,11-2-1-16,9-3 1 15,6-2-1-15,1 0 0 16,0 0 0-16,-10 0 1 15,-8 0-1-15,-11 0-1 16,-7 0-1-16,-9 0-8 16,-9-6-29-16,-7-2-732 0</inkml:trace>
  <inkml:trace contextRef="#ctx0" brushRef="#br0" timeOffset="31488.2175">11292 6072 3964 0,'0'0'58'0,"0"0"-41"16,0 10-6-16,3 12-1 16,5 10-3-16,-1 8-4 15,-5 10 1-15,1 4-1 16,-3 8-2-16,0 3 0 15,-5-3 0-15,-6-4-1 0,2-7-1 16,7-14-3-16,2-11 0 16,0-12 0-1,27-14-5-15,-3 0-23 0,-2-2-612 0</inkml:trace>
  <inkml:trace contextRef="#ctx0" brushRef="#br0" timeOffset="31983.6388">11651 5932 3960 0,'3'-3'62'0,"-1"1"-45"15,2 2-8-15,3 0-2 16,4 10-4-16,2 16 2 0,0 10 1 15,3 13-4-15,-5 7 2 16,-1 11-2-16,-4 0-1 16,-4 4 0-16,-2-3-1 15,0-6 0-15,0-11 1 16,0-10-1-16,0-11 0 16,0-13 0-16,2-5 0 15,5-7 0-15,2-5 0 0,2 0 0 16,0-6 0-16,5-14 1 15,1-4-1 1,4-6 0-16,-1-2-1 0,2-1 0 16,-2 6 0-16,1 4-1 15,-6 12 2-15,-1 4 0 16,-1 7 0-16,-3 0-1 16,2 17 0-16,-1 7 1 15,-2 6 0-15,0 2-1 16,-2 0 1-16,-5 2 0 15,2-2 0-15,-2-4 0 16,3-3-4-16,2-8-7 16,6-7-15-16,16-10-12 15,-4 0-36-15,-1-1-220 0</inkml:trace>
  <inkml:trace contextRef="#ctx0" brushRef="#br0" timeOffset="32237.0875">12219 6633 3392 0,'14'-8'298'0,"3"-2"-182"15,6-1-27-15,-1-6-11 16,3 1-27-16,2-2-23 15,-1-1-14-15,-1 2-6 16,-3 0-3-16,-7 2-3 16,-7 1 0-16,-8 2-1 15,0 2 0-15,0 2 0 16,-18 8-1-16,-7 0 0 16,-9 4 0-16,-5 20 0 15,-4 7 0-15,-1 6 0 16,6 1 0-16,13-2-1 15,14-4-1-15,11-4 0 0,16-4 1 16,29-8 1-16,12-3-1 16,13-8-2-1,34-5-6-15,-17 0-32 16,-11 0-148-16</inkml:trace>
  <inkml:trace contextRef="#ctx0" brushRef="#br0" timeOffset="33038.9897">14005 6449 4023 0,'0'-12'47'16,"0"-2"-41"-16,-2-2-2 15,-16-2-2-15,-6 3-1 16,-7 6-1-16,-6 2 1 16,-3 7-1-16,-2 0 1 15,-3 9-1-15,5 15 0 16,3 8 0-16,3 4 0 16,10 4 0-16,8-2 0 0,9-6 0 15,7-9-2-15,9-6 2 16,22-9 0-16,10-8 0 15,3 0 0-15,1-10 0 16,-7-8 0-16,-7-2 0 16,-9 0 1-16,-9 2 0 15,-4 2 0-15,-4 4-1 16,0 4 0-16,-1 8 0 16,0 0 0-16,3 8-1 15,1 16 0-15,2 10 1 16,1 9-1-16,0 2 0 15,-2 3 1-15,-2 2-1 16,-7-1 1-16,0-3-1 0,-7-2 1 16,-18-9-1-1,-8-3 1-15,-2-11 0 0,-4-9 0 16,-1-8 0 0,7-4-2-16,4 0-2 0,18-28-5 15,9-2-19-15,2-2-207 0</inkml:trace>
  <inkml:trace contextRef="#ctx0" brushRef="#br0" timeOffset="33370.3823">14161 6486 3998 0,'0'0'55'16,"0"2"-52"-16,0 15-3 15,2 9 1 1,5 4-1-16,0 6 2 0,2 3-1 16,1-2 0-16,0-5 0 15,-4-6-1-15,1-10 1 16,-5-9 0-16,-2-7 6 16,0 0 3-16,0-9-6 15,0-12-3-15,0-9 0 16,0-2-1-16,2-5 1 15,8-3-1-15,3 1 0 16,7 1 0-16,0 6 0 16,4 9-1-16,-1 7 0 0,6 14-2 15,-7 2-12-15,-4 0-137 16</inkml:trace>
  <inkml:trace contextRef="#ctx0" brushRef="#br0" timeOffset="33801.3283">14814 6495 3966 0,'0'-9'60'0,"0"-3"-39"16,0 0-9-16,-13-1-1 15,-5 3-7-15,-6 3-2 16,-3 7-1-16,-2 0-1 15,0 5-1-15,0 15 1 0,2 8 0 16,5 2 0-16,4 4 0 16,5-2 0-16,10-6-1 15,3-4-2-15,5-8 1 16,19-10 2-16,10-4 0 16,2 0 0-16,-1-11 0 15,-1-8-1-15,-10-1 0 16,-4-2 1-16,-4 2 0 15,-5 4 0-15,-7 4 0 16,1 5 0-16,-5 4 0 16,0 3 0-16,0 0-1 15,0 0 0-15,0 12 1 16,0 4 0-16,0 2 0 16,4 0 0-16,-1 0 0 15,-1 0-2-15,-2-2-7 0,2 0-12 16,-2-3-20-16,0-8-49 0</inkml:trace>
  <inkml:trace contextRef="#ctx0" brushRef="#br0" timeOffset="34377.3721">14970 6581 3884 0,'0'9'82'0,"5"5"-45"15,-1 3-15-15,2 7-4 16,0 1-7-16,-2 4-5 15,-2 1-2-15,-2 5-1 16,0-1-2-16,0 0 0 16,0-5-1-16,-2-4 0 15,0-11 1-15,2-7 0 16,0-7 2-16,0 0 3 0,0 0-2 16,0-15-2-16,0-7-2 15,0-6 0-15,0-9 1 16,0-7-1-16,0-6 0 15,0-4 0-15,0-4 0 16,11 0 0-16,2 2 0 16,1 8 0-16,1 10 0 15,-1 9 1-15,-1 12-1 16,0 9 0-16,3 5 0 16,0 3 0-16,3 3 0 15,1 17 0-15,-3 7 0 16,-5 9-1-16,-7 5 1 0,-5 1 0 15,-7 0 0 1,-17-3-1-16,-10-2 0 16,-1-7 0-16,4-5 0 0,6-10 0 15,10-6-2-15,15-9-6 16,0 0-6-16,0-14-231 0</inkml:trace>
  <inkml:trace contextRef="#ctx0" brushRef="#br0" timeOffset="34885.6062">15496 6052 3928 0,'2'0'102'15,"0"0"-92"-15,4 3-3 0,-2 20 3 16,2 9-3-16,1 12-2 15,-3 5-1-15,-2 12-1 16,-2 3 0-16,0 3-2 16,0-3 0-16,-6-8-1 15,-3-12 0-15,3-13 1 16,4-8-1-16,2-12 0 16,0-11 1-16,0 0-1 15,10 0 2-15,11-20-2 16,0-6 0-16,8-6 0 15,1-3 1-15,1-4-1 16,-2-1 0-16,0 3 0 16,-5 2-1-16,-3 11 1 15,-8 9 0-15,-7 8 1 0,-1 7-1 16,-2 0 0-16,-1 20 0 16,0 11 0-16,-2 4 0 15,0 6 0-15,0 1 0 16,0-5 0-16,0-2 0 15,0-7 0-15,-2-7 0 16,2-4 0-16,0-5 0 16,0-6 0-16,0-4 0 15,8-2 0-15,5 0-3 16,6 0-5-16,-4-5-21 16,1-6-277-16</inkml:trace>
  <inkml:trace contextRef="#ctx0" brushRef="#br0" timeOffset="36267.1118">17348 6370 3884 0,'5'-5'152'0,"0"-2"-131"15,-1-1-7-15,-1-1-4 16,-3-2-5-16,0 0-3 16,0 1 0-16,0-3-1 15,0 1 0-15,-7 3-1 16,-11 0 0-16,-7 4 0 16,-6 5 0-16,-9 0 0 15,-1 0 0-15,-1 17 0 16,3 5 0-16,5 6 0 15,5 4 0-15,9 0-1 0,13 3 0 16,7-5 0-16,7-4 0 16,26-9 0-16,12-4 0 15,8-9 1-15,7-4 0 16,0 0 0-16,-6-10-1 16,-9-11 1-16,-9 0 1 15,-9-5 0-15,-14-4 0 16,-7 0 0-16,-6-3-1 15,0 1 1-15,-11 6-1 16,-5 4 0-16,-1 8 0 16,-1 8 0-16,0 6 0 15,2 0 0-15,3 3-1 16,4 12 0-16,9 9-3 0,2-3-7 16,16-6-64-16</inkml:trace>
  <inkml:trace contextRef="#ctx0" brushRef="#br0" timeOffset="36637.0033">18127 5999 3939 0,'2'-28'74'15,"0"-4"-44"-15,-2-4-14 16,0-2-5-16,0 6-4 0,-13 6-3 15,-3 8-3-15,-4 8-1 16,-2 6 0-16,0 4 0 16,1 0 0-16,4 6 0 15,1 12-1-15,3 8 1 16,1 6 0-16,8 8 0 16,2 2-1-16,2 4 1 15,0 5 0-15,0 0 0 16,6 2 0-16,8 3 0 15,-3-2 0-15,3-2 0 16,-3-4 0-16,-5-7-1 16,1-9-2-16,-2-8 1 15,-3-6 1-15,0-4 0 16,-2-7-2-16,0-3-4 16,0-4-22-16,0 0-164 0</inkml:trace>
  <inkml:trace contextRef="#ctx0" brushRef="#br0" timeOffset="36837.7982">17884 6307 3910 0,'0'-5'109'16,"0"1"-84"-16,20 1-10 15,14 0-9-15,10 2-3 16,12 1-2-16,6 0-1 15,5 0 0-15,-3 0 0 16,10 9-8-16,-18 1-46 0,-12 1-1021 0</inkml:trace>
  <inkml:trace contextRef="#ctx0" brushRef="#br0" timeOffset="37519.234">19429 6432 3956 0,'0'-9'68'16,"0"-3"-51"-16,0 0-4 16,0-6-2-16,-8 2-3 15,-2 1-3-15,-3 3-2 16,-3 2-2-16,-7 6-1 15,-3 4 0-15,-5 0 0 0,-3 0 0 16,-2 17 0 0,3 2 0-16,2 5 0 0,4 3 0 15,2 3 0 1,8 0 0-16,8-2 0 0,9-4-2 16,0-6 0-1,20-4-1-15,13-6 2 0,8-6 0 16,1-2 1-16,-5 0 0 15,-3-10 0-15,-5-8 1 16,-9 1 2-16,-7-6-1 16,-3 2 0-16,-6 2-1 15,0 3 0-15,-4 3 1 16,2 8 0-16,-2 3-2 16,0 2 0-16,0 0 0 15,0 14 0-15,0 8 0 0,0 4 0 16,0-1 0-1,0 1 0-15,0-1 0 0,0-3 0 16,0-4 0-16,0-6 0 16,0-2 0-16,0-2 0 15,0-4 0-15,5-1-1 16,6-3 0-16,9 0 0 16,-2 0-7-16,-3 0-38 0</inkml:trace>
  <inkml:trace contextRef="#ctx0" brushRef="#br0" timeOffset="38301.0004">21246 6409 3915 0,'2'0'103'16,"0"-9"-80"-16,-2 4-2 16,2-4-7-16,-2 2-8 15,0-2-1-15,0 4-4 16,0-2 1-16,0 2-1 16,-6-2-1-16,-13 3 0 15,-7 3 0-15,-8 1 0 16,-6 0 0-16,-3 0 0 0,-1 12 0 15,1 5 0 1,4 5 0-16,3 4 0 0,7 3 0 16,9-2 0-16,7 2 0 15,11-3 0-15,2 0-1 16,4-6 1-16,21 0-1 16,6-4 1-16,4-2-1 15,1-3-1-15,15-4-1 16,-9-1-11-16,-6-6-111 0</inkml:trace>
  <inkml:trace contextRef="#ctx0" brushRef="#br0" timeOffset="38711.0038">21535 6534 4000 0,'0'-9'59'0,"0"1"-50"15,0-2-2-15,-2 0 0 16,-13 1-5-16,-4 6-1 16,-5 3 0-16,-5 0-1 15,-2 0 0-15,-3 14 0 16,3 7 0-16,4 4 0 16,7 1 0-16,7 4 0 15,11-2 0-15,2 0-1 0,13-6 0 16,18-4 0-1,12-7 1-15,5-6 0 16,8-5 0-16,0 0 0 16,-4-11 0-16,-8-7 0 0,-11-4 1 15,-10-4 0-15,-13 1-1 16,-10-1 2-16,0-2-2 16,-2 2 1-16,-17 6-1 15,-6 4 0-15,-2 7 0 16,2 9 0-16,6 0-1 15,3 2-1-15,7 15-1 16,9 5-7-16,0-4-15 16,9-4-219-16</inkml:trace>
  <inkml:trace contextRef="#ctx0" brushRef="#br0" timeOffset="39131.8138">21921 6571 3990 0,'0'0'60'0,"0"0"-57"16,0 7-3-16,0 5 1 15,2 5 2-15,-2 3 1 16,0 2 0-16,0-1 0 16,0-4-1-16,0-2 0 15,-2-4-1-15,-2-3-1 16,1-5 0-16,3-3 0 0,0 0 2 15,0 0 0-15,3-16-2 16,10-7 0-16,5 0-1 16,1-3 0-16,2-3 0 15,1 3 0-15,-2 0 0 16,2 2 0-16,1 4 0 16,-3 4 0-16,-3 7 0 15,2 8 0-15,-4 1 0 16,-1 0 0-16,-4 15-1 15,-3 8 1-15,-5 5 0 16,-2 2 0-16,0 2 0 16,0-2 0-16,-9 2-1 15,-4-5 1-15,4-4-3 16,2-5 0-16,3-7-8 0,4-9-43 16</inkml:trace>
  <inkml:trace contextRef="#ctx0" brushRef="#br0" timeOffset="39403.218">22540 6067 4031 0,'0'0'38'0,"0"3"-38"15,0 19 0-15,0 10 0 16,0 8 0-16,0 10 1 0,2 4 0 16,5 6 0-16,-4 3-1 15,-3-4 1-15,0 2-1 16,0-9-2-16,-8-6-4 16,-4-5-9-16,1-12-43 15,3-13-244-15</inkml:trace>
  <inkml:trace contextRef="#ctx0" brushRef="#br0" timeOffset="39615.6228">22371 6439 3932 0,'11'-9'114'0,"4"2"-100"16,3 2-10-1,3 1 2-15,4 4-2 0,4 0-2 16,-1 0-1-16,1 14-1 16,2 5-1-16,5 5-7 15,-10-5-43-15,-3-2-1471 0</inkml:trace>
  <inkml:trace contextRef="#ctx0" brushRef="#br0" timeOffset="39805.982">22843 6529 3909 0,'0'0'108'0,"0"5"-96"0,3 4-4 15,-1 3 5-15,-2 4-3 16,2 5-4-16,-2 2-3 16,0 1-1-16,0-1-2 15,0-1 1-15,0-3-1 16,0-7-3-16,0-3-8 15,0-8-57-15</inkml:trace>
  <inkml:trace contextRef="#ctx0" brushRef="#br0" timeOffset="40004.0069">22886 6356 1811 0,'15'0'2152'0,"1"0"-2110"16,4 0-29-16,0 0 6 16,-5 12-9-16,1 4-7 15,-3 7-3-15,1 7-6 16,-3-5-26-16,1-1-92 0</inkml:trace>
  <inkml:trace contextRef="#ctx0" brushRef="#br0" timeOffset="40409.4698">23115 6684 3860 0,'0'5'92'0,"0"5"-46"16,0 0-14-16,0 5-9 15,-4-1-12-15,2-3-5 16,-2-1-4-16,1-5 0 15,3-3 1-15,0-2 3 16,0 0-1-16,0-12-4 16,0-9-1-16,9-1 0 15,9-4 0-15,6-2 0 16,3-2 0-16,4 0 0 16,0 2 0-16,-2 4 0 0,-2 6 0 15,-6 4 0 1,-9 9 0-16,0 5 0 0,-3 0-1 15,-3 7 1-15,1 12 0 16,-3 6 0-16,-1 1 0 16,-3 2 0-16,0 0 0 15,0-2 0-15,0 1-1 16,-5-6 1-16,-2-3-1 16,5-4-1-16,2-7-2 15,5-4-9-15,11-3-55 0</inkml:trace>
  <inkml:trace contextRef="#ctx0" brushRef="#br0" timeOffset="40819.1588">23630 6592 3926 0,'0'0'113'16,"0"0"-102"-16,0 0-10 15,-6 12 2-15,-3 5 2 16,-3 5-1-16,8 5 0 16,0-2-2-16,4 0-2 15,0-7 1-15,0-2 0 16,4-9 1-16,12-4 1 16,1-3 0-16,6 0-2 15,4-5 0-15,0-11-1 16,2-2 1-16,-3-2-1 15,-2 0 1-15,-1 2-1 0,-5 1 1 16,-5 6 0-16,-4 3-1 16,-2 4 1-16,-5 4-1 15,1 0 0-15,-3 0 0 16,0 9 0-16,0 10-1 16,0-1 1-16,0 3 0 15,0 0 0-15,0-3 0 16,0 1 0-16,0-5-1 15,0-2-2-15,6-4-7 16,7-6-50-16</inkml:trace>
  <inkml:trace contextRef="#ctx0" brushRef="#br0" timeOffset="41206.9965">24195 6655 3903 0,'0'-5'121'0,"0"0"-102"16,0 1-9-16,-6-1-6 16,-9 5-1-16,-5 0-1 15,1 0 2-15,-4 0 0 16,0 9-2-16,4 9-1 16,1 4 0-16,5 2 0 15,3 2-1-15,10-2 1 16,0-4 0-16,12-3-1 15,14-6 0-15,5-4 0 0,6-6 0 16,-6-1 0 0,-4 0 0-16,-10-8 1 15,-5-6 1-15,-10-4-1 0,-2 0 0 16,0-1-1-16,0 1 1 16,0 1-1-16,-2 8 0 15,-2 2 0-15,2 5 0 16,-2 2-2-16,0 0-3 15,-1 9 0-15,5 6-8 16,0 0-39-16,0-6-233 0</inkml:trace>
  <inkml:trace contextRef="#ctx0" brushRef="#br0" timeOffset="41605.9042">24428 6671 3852 0,'-4'4'75'0,"-1"8"-42"15,1 6-11-15,2 2-3 16,2 2-12-16,0 2-4 16,0-4-1-16,6-4 0 15,13-6 5-15,2-3 1 16,2-7-3-16,-1 0-3 15,1 0 3-15,-2-12 0 0,-2-4 3 16,-4-1-1-16,-3-1-1 16,-4 4-4-16,-3 2 1 15,-1 5-1-15,-4 3 1 16,0 1-2-16,0 3-1 16,0 0 0-16,0 0-1 15,0 12 1-15,0 0 0 16,-2 4 0-16,-3-2 1 15,3 2 0-15,2-4-1 16,0 0 0-16,0-2 0 16,0-3-2-16,5-5-12 15,8-2-116-15</inkml:trace>
  <inkml:trace contextRef="#ctx0" brushRef="#br0" timeOffset="42035.7636">25342 6607 4007 0,'0'-3'57'0,"0"-2"-50"15,0 3-1-15,0-3-3 16,0 5-2-16,-9 0-1 15,-4 0 0-15,-1 0 0 16,1 0 0-16,0 12 0 16,4-1 0-16,2 1 0 0,7 0 0 15,0 2 0-15,0 3 0 16,9 0 0-16,9 5 0 16,7 0 0-16,-1 4 0 15,3 5 0-15,0-2 0 16,-1 1 0-16,1 1 0 15,-2-3 0-15,-3-2 1 16,-9-2 0-16,-8-4-1 16,-5-4 1-16,-7-2 0 15,-26-4 1-15,-12-4-1 16,-11-3-1-16,-6 0 1 16,-3-3-1-16,1 3 0 0,-30-3-1 15,19 0-7 1,5 0-265-16</inkml:trace>
  <inkml:trace contextRef="#ctx0" brushRef="#br0" timeOffset="43245.0173">1377 7844 4034 0,'0'-12'29'0,"-9"-4"-18"15,0-2-4-15,-4-6-3 0,-3-1-1 16,-2-2-2-16,1-1-1 16,-6 0 1-16,-3 2-1 15,3 6 1-15,1 4-1 16,4 8 1-16,5 6-1 15,-3 2 0-15,0 0 0 16,1 14-1-16,-3 6 1 16,0 8 0-16,5 6 0 15,4 4 0-15,9 4 0 16,0 4 0-16,0 5-1 16,6 3 1-16,8 6 0 15,-3 2 0-15,-2 2-1 16,0-1 1-16,0-5-1 0,-3-4 1 15,-1-6-1-15,-1-9 1 16,-1-8-1-16,-3-11 0 16,0-7 0-16,0-5-1 15,-7-3-5-15,-10-3-9 16,-8-2-127-16</inkml:trace>
  <inkml:trace contextRef="#ctx0" brushRef="#br0" timeOffset="43419.6226">853 8301 3983 0,'0'-8'62'16,"0"1"-47"-16,4-4-4 15,15-1-4-15,5 2-4 16,5 0-2-16,11 2 0 16,4 4 0-16,4 2-1 15,3 2 0-15,16 0-3 0,-11 2-12 16,-6 5-73-16</inkml:trace>
  <inkml:trace contextRef="#ctx0" brushRef="#br0" timeOffset="43853.715">1600 8311 3966 0,'0'0'75'15,"0"0"-69"-15,0 0-1 0,-2 11 1 16,-12 4 2-16,-1 6-4 16,-3 3-2-16,5 1 0 15,3 0-2-15,6-1 1 16,4-4-1-16,0-4 0 16,0-6 1-16,20-8-1 15,9-2 0-15,7 0 0 16,2-18 0-16,-1-6-1 15,0-5 1-15,-10 0 0 16,-6-1 0-16,-3 2 0 16,-7 0 0-16,-1 3 0 15,-4 6 2-15,-1 5 1 16,-3 3-1-16,0 5 0 0,0 6-1 16,-2 0-1-16,2 0 0 15,3 6 0-15,-3 12 0 16,3 4 0-16,-3 4 0 15,2 3 0-15,-1-4-1 16,1-2 1-16,2-5-3 16,13-10-5-16,-2-6-25 15,1-2-157-15</inkml:trace>
  <inkml:trace contextRef="#ctx0" brushRef="#br0" timeOffset="44209.5234">2010 8270 3909 0,'0'0'113'0,"0"0"-102"16,0 2-10-16,2 14 8 0,-2 3 2 15,0 6-5-15,2 1-3 16,-2-2 1-16,0-2-2 16,0-6-2-16,0-4 1 15,2-5-1-15,-2-7 2 16,3 0 4-16,2-3-3 15,-1-17-2-15,5-6-1 16,5-4 0-16,3-5 0 16,3 1-1-16,5 0-1 15,-1 3-1-15,1 6 2 16,-3 6 0-16,-5 8 1 16,-1 10-1-16,-5 1 1 15,-1 3-1-15,-2 18 1 0,-3 2 0 16,-3 5 0-16,0 2 0 15,0-2 0-15,3 5-5 16,2-9-8-16,-1-8-46 16</inkml:trace>
  <inkml:trace contextRef="#ctx0" brushRef="#br0" timeOffset="44447.8607">2706 8260 3721 0,'0'-3'286'16,"-7"3"-260"-1,-15 0-10-15,-8 0-2 0,-1 17-6 16,2 2-5-16,2 8-2 16,10 2 0-16,8 3-1 15,6-3 0-15,3 0-1 16,12-8-3-16,17-5-2 15,27-16-2-15,-5 0-17 16,-4 0-200-16</inkml:trace>
  <inkml:trace contextRef="#ctx0" brushRef="#br0" timeOffset="44696.0175">3011 7863 3953 0,'0'-9'96'0,"0"5"-78"0,0 4-12 16,0 0-3-1,0 6-3-15,0 20 1 0,0 10 2 16,0 11-2-16,0 8 0 16,0 3-1-16,0 3 0 15,2 3 1-15,-2-2-1 16,0-4 0-16,2-7-1 15,3-5-5-15,0-13-10 16,-1-14-129-16</inkml:trace>
  <inkml:trace contextRef="#ctx0" brushRef="#br0" timeOffset="44880.0813">2975 8342 3906 0,'11'-5'120'16,"3"4"-107"-16,6-2-8 16,6 2 5-16,6 1-5 15,1 0-5-15,14 0 0 16,-7 0-32-16,-7 4-206 0</inkml:trace>
  <inkml:trace contextRef="#ctx0" brushRef="#br0" timeOffset="45062.9892">3401 8372 3921 0,'2'9'100'0,"-2"5"-91"0,2 1 5 16,3 7-4-16,-3-1-1 16,0 4-1-16,-2 1-3 15,0 1-3-15,0-3-2 16,0-7-1-16,5-15-8 15,-2-2-20-15,1 0-375 0</inkml:trace>
  <inkml:trace contextRef="#ctx0" brushRef="#br0" timeOffset="45239.7865">3453 8075 4019 0,'15'-2'31'15,"3"2"-24"-15,1 0 0 16,4 0-2-16,-3 14-4 16,-2 10-1-16,4 10-4 15,-4-6-21-15,-5-4-82 0</inkml:trace>
  <inkml:trace contextRef="#ctx0" brushRef="#br0" timeOffset="45611.6447">3798 8267 3972 0,'0'7'57'15,"0"2"-49"1,-9 8-6-16,-7 3 6 0,1 6-1 16,1 2-4-16,5 2-1 15,9-1 0-15,0-4-2 16,0-9 2-16,17-5-1 15,4-11 1-15,8 0 1 16,2 0 0-16,3-15 0 16,-3-2-2-16,-4-4 1 15,-5 1 0-15,-9 0-1 0,-7-3 1 16,-6 1 0-16,0 0-1 16,-12 0 0-16,-11 5 0 15,2-2-1-15,-4 9 0 16,2 5 0-16,6 5 0 15,3 0 0-15,3 1-1 16,7 16 1-16,4 1-2 16,0 1-2-16,4 6-3 15,12-10-17-15,2-2-578 16</inkml:trace>
  <inkml:trace contextRef="#ctx0" brushRef="#br0" timeOffset="46154.9874">4290 8358 3881 0,'0'2'155'0,"0"6"-144"15,2 2-5-15,1 4 3 16,-3 4-2-16,0-1-4 15,0 4 0-15,0-5 0 16,0 0-2-16,0-6 0 16,0-3 0-16,0-5-1 15,0-2 2-15,3 0 1 16,3-2-2-16,1-13 0 16,3-5-1-16,4-3 0 0,1-6 0 15,4 1 0 1,0 0 0-16,2-3 0 0,-1 6 0 15,2 1 0 1,-2 3 0-16,-2 10 0 0,-3 7 0 16,1 4 0-16,-3 0 0 15,1 4 0-15,-1 14 0 16,-1 4 0-16,-1 2 0 16,-5 0 0-16,-2-3 0 15,-1 4 0-15,-3-3 0 16,0-2 0-16,0-2 0 15,0-4 0-15,0 0 0 16,2-4 0-16,0-4 0 0,1-1 0 16,-1-4 0-16,0-1 0 15,1 2 0 1,-3-2 0-16,2 0-1 0,2 0-2 16,2 0-1-16,-1 0-13 15,0-2-179-15</inkml:trace>
  <inkml:trace contextRef="#ctx0" brushRef="#br0" timeOffset="48015.58">5829 8177 2398 0,'-5'-9'1572'0,"1"0"-1514"16,2-1-32-16,-3 2-11 16,2 0-6-16,3 2-4 15,0 3-1-15,0 3-3 16,0 0 0-16,0 0-1 0,-2 3 0 16,2 15 0-1,-4 10 0-15,0 4 0 0,-1 6 0 16,1-2 0-16,2 0-1 15,0-4 1-15,2-3 0 16,0-10 0-16,0-2 0 16,8-11-1-16,10-6 0 15,4 0 1-15,7-14-1 16,2-14 1-16,1-4-1 16,-8-2 1-16,-3 1 0 15,-13 3 0-15,-6 4 0 16,-2 6 1-16,0 6-1 15,0 6 0-15,-4 8 0 16,-2 0 0-16,-4 8 0 0,1 19-1 16,3 4 1-16,2 6 0 15,4-1 0 1,0-7 0-16,2-2 0 0,19-11 0 16,6-8 0-16,7-8 0 15,2 0 0-15,-3-16 0 16,-4-6 0-16,-9-2 0 15,-8-2 1-15,-6-1 0 16,-6 1 0-16,0 0 0 16,0 3-1-16,0 6 0 15,-4 3 0-15,4 7 0 16,0 2-1-16,4 5-3 16,16 0-10-16,2 0-52 0</inkml:trace>
  <inkml:trace contextRef="#ctx0" brushRef="#br0" timeOffset="48226.9866">6442 8233 3991 0,'-11'12'60'0,"-5"4"-56"15,3 9 1-15,-1 0 0 16,7 8-2-16,5-3-2 15,2 0 0-15,0-1-1 16,0-6 0-16,9-7-3 16,9-16-8-16,0 0-20 15,-5-8-253-15</inkml:trace>
  <inkml:trace contextRef="#ctx0" brushRef="#br0" timeOffset="48408.0043">6296 7931 3844 0,'0'-15'173'16,"8"2"-149"-16,11 2-15 15,6 4-1-15,2 7 0 16,4 0-4-16,2 0-3 16,-1 18-1-16,5 11-4 0,-10-3-9 15,-4-3-30-15</inkml:trace>
  <inkml:trace contextRef="#ctx0" brushRef="#br0" timeOffset="48602.869">6805 8122 4016 0,'27'0'36'0,"6"0"-28"15,5-3-1-15,3-3-4 16,-6 3-2-16,-6 0-1 16,-10 0-4-16,-7 3-15 15,-7-1-60-15</inkml:trace>
  <inkml:trace contextRef="#ctx0" brushRef="#br0" timeOffset="48868.9945">6936 7846 3830 0,'-4'0'194'15,"-1"0"-172"-15,-1 8-17 16,0 16 2-16,1 9 1 16,0 6-3-16,3 8-2 15,-3 5 1-15,-5 3-2 0,-4 9-1 16,-6-1-1-1,0-1 1-15,2-6-1 0,7-10 0 16,7-11 0-16,4-12-1 16,0-8-2-16,0-9-4 15,22-6-5-15,-2 0-19 16,0-4-210-16</inkml:trace>
  <inkml:trace contextRef="#ctx0" brushRef="#br0" timeOffset="49342.9472">7141 7822 4027 0,'5'0'42'0,"-1"8"-40"15,4 16-2-15,0 8 1 16,3 9-1-16,1 3 0 16,-2 8 0-16,1 3 2 15,-3 3 0-15,-6 1 0 16,-2 2-2-16,0-3 1 16,0-8-1-16,0-10 1 15,0-12-1-15,0-10 0 0,0-15 0 16,2-3 1-1,9 0-1-15,3-14 1 16,-1-11-1-16,0-3 0 16,1-4 0-16,1 0 1 0,-1-1-1 15,-1 1 0-15,0 6 0 16,0 9 0-16,-1 4 0 16,-3 11 1-16,2 2-1 15,-2 8 0-15,0 16 0 16,-1 8-1-16,-3 5 1 15,-1 3 1-15,-4-2-1 16,2 0-1-16,1-1-1 16,2-5-8-16,-1-18-30 0</inkml:trace>
  <inkml:trace contextRef="#ctx0" brushRef="#br0" timeOffset="49724.3072">7727 8279 3953 0,'-2'0'56'0,"-13"3"-45"16,-3 15-2-16,-1 4 8 16,0 5-9-16,8 5-4 15,7-6-3-15,4 3 0 16,0-7 0-16,7-6 0 0,12-5 2 15,10-10 0-15,8-1 0 16,5-4-2-16,2-18 0 16,-1-5-1-16,-8 0 1 15,-10-1 2-15,-14-1 0 16,-9 2-1-16,-2 1-1 16,-11 2 0-16,-12 4-1 15,-1 3 0-15,-1 8 0 16,1 9 0-16,2 0 0 15,1 5 0-15,4 17 0 16,3 7 0-16,5-1-3 16,9 4-6-16,0-9-28 15,16-6-260-15</inkml:trace>
  <inkml:trace contextRef="#ctx0" brushRef="#br0" timeOffset="50165.6755">8069 8247 3841 0,'0'0'166'16,"-2"10"-156"-16,-10 12 5 16,-1 10 0-16,5 3-8 15,5 2-5-15,3 0-1 16,0-7-1-16,14-8 1 15,10-12-1-15,10-7 1 16,1-3 5-16,1-11-3 16,-1-13-1-16,-6-2-2 15,-6-3 0-15,-7-1 1 0,-3 2-1 16,-5 5 0-16,2 2 1 16,-6 5-1-16,1 4 1 15,-3 4 1-15,-2 7-1 16,0 1 1-16,0 0-2 15,0 0-1-15,2 11 1 16,-2 5 0-16,2 4 0 16,0 0 0-16,0-1 0 15,3-3 0-15,-1 0 1 16,-1-4-1-16,-1 0 0 0,0-4-1 16,3-4-1-16,3-4-2 15,1 0-8-15,-2 0-89 16</inkml:trace>
  <inkml:trace contextRef="#ctx0" brushRef="#br0" timeOffset="51034.2997">9162 7888 4036 0,'0'0'39'0,"0"0"-35"0,0 2-3 15,-3 19 0 1,-13 8 1-16,-2 12 0 0,-4 7-1 15,-4 6-1-15,-1 8 1 16,2 0 0-16,2 1-1 16,11-8 0-16,7-6 0 15,5-11 0-15,0-10 0 16,21-10 0-16,4-8 0 16,2-6-1-16,2-4-2 15,-8 0-6-15,-10-14-33 0</inkml:trace>
  <inkml:trace contextRef="#ctx0" brushRef="#br0" timeOffset="51227.2492">8880 8203 4001 0,'0'-2'56'0,"0"0"-49"0,2-2-1 15,18 3 0-15,9-6-2 16,11 3-2-16,5 0-1 15,7-2 0-15,-1 3-1 16,2-2 0-16,1-1-1 16,-14 3-10-16,-11-2-77 0</inkml:trace>
  <inkml:trace contextRef="#ctx0" brushRef="#br0" timeOffset="51873.6977">10362 8156 3385 0,'0'-9'631'0,"0"-2"-593"16,0 6-21-16,0-2-7 16,0 5-5-16,7-1-3 15,5 3-1-15,7 0 0 16,20 0-1-16,11-2 0 15,16 2 0-15,3 0 0 16,-3 0 0-16,-5 0 0 16,-8 0 0-16,-11 0 0 15,-4 0-1-15,-11 0-3 16,-11 0-26-16</inkml:trace>
  <inkml:trace contextRef="#ctx0" brushRef="#br0" timeOffset="52131.8168">10701 7746 3981 0,'0'-10'67'16,"0"3"-53"-16,0 4-2 16,0 3-5-16,0 2-6 15,0 24 0-15,0 13-1 16,0 7 1-16,0 7-1 0,2 4 1 15,-2 2-1-15,2 2 1 16,-2-3-1-16,4-2 0 16,-4-4 0-16,4-8 0 15,2-3 0-15,17-5-2 16,2-11-7-16,1-11-39 0</inkml:trace>
  <inkml:trace contextRef="#ctx0" brushRef="#br0" timeOffset="52589.0062">11310 8356 3995 0,'0'-12'49'16,"0"0"-35"-16,0-5-2 0,0 2-5 15,0-3-4-15,-5 3-1 16,-5 1-1-16,-1 6 0 15,-5 5-1-15,1 3 0 16,-8 0 0-16,-2 7 0 16,-4 14 0-16,2 2 0 15,5 6 0-15,2 0 0 16,7 2 0-16,4-1 0 16,9-6 0-16,0-2 0 15,2-8 0-15,18-6 0 16,9-8 0-16,3 0 0 0,1-2 0 15,0-14-1 1,-1-5 0-16,-10 2 0 0,-3-3 0 16,-7 4 1-1,-3 1 0-15,-3 8 0 0,-1 2 1 16,0 7-1-16,-3 0 0 16,0 0-1-16,3 11 1 15,-3 10 1-15,0 0-1 16,-2 4 0-16,0 1 0 15,0-5 0-15,0-3 0 16,6-11-1-16,3-7-7 16,-2 0-6-16</inkml:trace>
  <inkml:trace contextRef="#ctx0" brushRef="#br0" timeOffset="52882.7971">11633 7632 4025 0,'0'0'48'16,"0"0"-43"-16,0 13-5 16,0 12 2-16,0 11 0 15,0 7 0-15,0 6-1 16,7 7-1-16,2 4 1 15,0 0-1-15,0 3 1 16,-5-5-1-16,-4-2 0 16,0-6 0-16,0-6 0 0,-7-7 0 15,-1-9 0-15,8-10-3 16,0-9-4-16,8-6-33 0</inkml:trace>
  <inkml:trace contextRef="#ctx0" brushRef="#br0" timeOffset="53119.8281">11887 8205 4004 0,'0'-4'59'0,"0"0"-52"16,-4 2-2-16,-18 2-2 16,-9 0-1-16,-8 0 0 15,-1 16 1-15,3 6-2 0,3 2 0 16,10 5-1-16,8 0 1 15,11 0-1-15,5-4 0 16,5-2 0-16,22-5 0 16,8-8 0-16,6-3-1 15,12-7-3-15,-10 0-9 16,-8 0-60-16</inkml:trace>
  <inkml:trace contextRef="#ctx0" brushRef="#br0" timeOffset="53320.994">12050 8242 3985 0,'0'0'51'16,"0"0"-41"-16,0 0-9 15,0 11 6-15,0 10 3 16,0 3-4-16,0 1 1 16,0 6-4-16,0-3-1 15,0 0-1-15,-2-2-1 16,0-6-1-16,2-14-4 15,0-6-10-15,0 0-93 0</inkml:trace>
  <inkml:trace contextRef="#ctx0" brushRef="#br0" timeOffset="53504.0053">12070 8053 3945 0,'7'0'69'0,"0"0"-49"16,3 0-12-16,4 0 5 16,1 5-5-16,4 10-2 15,0 2-5-15,4 15-1 16,-3-7-10-16,-7-2-52 0</inkml:trace>
  <inkml:trace contextRef="#ctx0" brushRef="#br0" timeOffset="53900.9878">12308 8336 3859 0,'0'10'89'0,"0"2"-52"16,0 2-4-16,0 2-5 15,0 0-16-15,-4-4-5 16,2-2-4-16,2-4-2 15,0-5-1-15,0-1 2 16,0 0 4-16,0-6-2 16,6-9-3-16,6-7-1 15,1-3 0-15,3 0 0 16,-1-4 0-16,6 4 0 16,-4 0 0-16,1 4 0 15,-3 4 0-15,-3 5 0 16,-1 6 0-16,-3 4 0 15,2 2-1-15,-1 0 1 0,-3 8 0 16,4 10 0-16,-6 2 0 16,0 5 0-16,1-1 0 15,-5 1 0-15,0-2 0 16,0-1 0-16,0-2 0 16,0-2-2-16,-5-6-13 15,3-6-163-15</inkml:trace>
  <inkml:trace contextRef="#ctx0" brushRef="#br0" timeOffset="54552.5996">13002 8300 3934 0,'0'-11'110'0,"0"5"-95"15,0-2-8-15,-9 5-2 16,-9 3-2-16,-1 0-1 16,-6 2 1-16,0 15-1 15,0 6-1-15,3 5 0 0,5 4 0 16,1-2-1-1,9-2 0-15,5-4 0 0,2-8 0 16,0-6 1-16,13-6-1 16,9-4 0-16,3 0 0 15,0-10 1 1,-3-6-1-16,-7-3 0 0,-4 2 0 16,-3-1 0-16,-6 4 0 15,0 4 1-15,-2 2-1 16,0 3 0-16,0 5 0 15,0 0-1-15,0 7 1 16,0 12 0-16,0 8 0 16,0 4 0-16,2 6 0 15,7 5 0-15,-1 4-1 16,4 7 1-16,-1 2 0 16,-2 3 0-16,-4-1 0 0,-3-9 0 15,-2-6 0-15,0-10 0 16,0-11 0-16,-2-4 0 15,-16-7 1-15,-7-5 1 16,-6-5-2-16,-3 0 1 16,3 0-1-16,7-7 1 15,8-1-1-15,10 0 0 16,6-1 0-16,0 2 0 16,13-3 0-16,18 2 0 15,7 0 0-15,5-2 0 16,21-5-2-16,-10 3-1 15,-8-5-18-15</inkml:trace>
  <inkml:trace contextRef="#ctx0" brushRef="#br0" timeOffset="55183.9902">14246 8179 3957 0,'-9'0'56'0,"-1"0"-32"16,6 0-6-16,4 0-7 16,0 0-4-16,12 0-2 15,23 0-1-15,19 0-1 16,11 0-2-16,6 0 0 0,3 0-1 16,-8 0 0-16,-10 0 0 15,-12 0-1-15,-8 0-2 16,-13 0-10-16,-13-9-170 0</inkml:trace>
  <inkml:trace contextRef="#ctx0" brushRef="#br0" timeOffset="55397.4718">14613 7939 3989 0,'0'0'50'16,"0"10"-41"-16,0 13-1 15,-2 12 3-15,2 7-2 16,-4 8-4-16,0 7-2 16,-3 4-2-16,-2 8 0 0,2-4-1 15,5-2 0-15,2-13-2 16,2-15-2-16,27-23-4 16,0-12-4-16,-4 0-76 0</inkml:trace>
  <inkml:trace contextRef="#ctx0" brushRef="#br0" timeOffset="55852.9689">14960 7700 3922 0,'4'-2'103'0,"-2"2"-74"0,4 0-19 16,3 14-3-1,7 20 0-15,1 10-4 0,4 15-1 16,-3 5-1-16,-5 8 0 16,-6 0-1-16,-7 2 0 15,0-4 0-15,0-1 0 16,-3-7 1-16,-1-8-1 16,0-8 0-16,4-13 0 15,0-8 0-15,0-9 0 16,0-8 0-16,11-8 0 15,2 0-1-15,5-3 1 16,-2-22 0-16,1-5 0 16,3-6 0-16,1-3 0 15,0-2 0-15,2 2 0 0,2 8 0 16,-5 8 0-16,-1 14-1 16,0 6 1-1,-6 3 0-15,1 10 0 0,-4 17 0 16,-3 2-1-16,-5 6 1 15,-2-2 0-15,0 4 0 16,0-4 0-16,0-7 0 16,0 1-2-16,0-11-9 15,0-8-47-15</inkml:trace>
  <inkml:trace contextRef="#ctx0" brushRef="#br0" timeOffset="56219.8715">15556 8424 1712 0,'12'0'2301'15,"3"0"-2267"-15,10-6-23 16,6-5 2-16,7-4-6 16,7-1-4-16,-3-4-1 15,-2-3-1-15,-7 1 1 16,-11-1 0-16,-10 0-2 15,-10 1 1-15,-2 5-1 16,-5 2 0-16,-19 7 0 16,-9 4 0-16,-3 4 0 15,-2 0 0-15,5 12 0 0,4 8 0 16,6 5 0-16,8 5 0 16,6-1 0-16,9 2 0 15,0-1 0-15,0-2 0 16,22-2 0-16,7-6 0 15,4-5 0-15,6-4 0 16,-2-7-1-16,8-4-3 16,-10 0-9-16,-8-10-134 0</inkml:trace>
  <inkml:trace contextRef="#ctx0" brushRef="#br0" timeOffset="56428.2954">16119 8256 3976 0,'2'0'56'0,"0"11"-48"16,-2 11 3-16,2 7-2 15,0 2-1-15,-2 3-5 16,0 3 1-16,0-4-2 16,0-1 0-16,0-6-1 15,0-6-1-15,-4-15 0 16,-3-3-6-16,3-2-26 0</inkml:trace>
  <inkml:trace contextRef="#ctx0" brushRef="#br0" timeOffset="56618.6236">16165 8104 3995 0,'6'0'58'16,"8"0"-54"-16,-1 0-2 16,3 9-2-16,1 9-2 15,0-2-47-15,-7-2-1113 0</inkml:trace>
  <inkml:trace contextRef="#ctx0" brushRef="#br0" timeOffset="57100.199">16503 8356 3535 0,'0'2'453'0,"0"4"-432"0,0 2-9 15,0 2 9-15,-6 0-7 16,2 2-7-16,-1 0-1 16,1-1-2-16,2 2-1 15,0-5 0-15,0 0-2 16,-2-4 0-16,4-4-1 0,0 0 1 16,-2 0 0-16,2 0 2 15,-2 0-1-15,0-7-2 16,0-10 1-16,0-3-1 15,0-6 0-15,2-3 0 16,0 0 0-16,4-3 0 16,10 2 0-16,3 3 0 15,-1 7 0-15,1 4 0 16,-1 6 0-16,2 2 0 16,2 4 0-16,0 1 0 15,7 0 0-15,-1 1 0 16,5 0 0-16,4 2 0 15,-2 0 0-15,0 0 0 16,-4 0 0-16,-6 0 0 0,-6 0-1 16,-6 4-3-16,-6-1-25 15</inkml:trace>
  <inkml:trace contextRef="#ctx0" brushRef="#br0" timeOffset="57968.4706">17687 8201 3938 0,'2'-6'88'0,"4"-2"-67"16,-2 3-3 0,0 0-6-16,-4 5-6 0,2 0-4 15,1 0-1-15,-1 18 0 16,2 13-1-16,0 8 1 16,2 11-1-16,-2 9 0 15,-4 3 0-15,0 4 0 16,0 2 0-16,0-6 0 15,0-8 0-15,0-11 0 16,0-14-1-16,0-14-3 16,0-9-10-16,4-6-115 0</inkml:trace>
  <inkml:trace contextRef="#ctx0" brushRef="#br0" timeOffset="58310.0544">17610 8323 3959 0,'0'-32'65'0,"2"-6"-47"16,15-1-9-16,6-5 1 15,-1 5 0-15,3 11-4 16,-2 6-2-16,-4 7-2 16,-1 7 0-16,-3 8-1 15,3 0-1-15,0 6 0 16,2 13 0-16,3 9 0 15,-4 4 1-15,-1 2-1 16,-7 0 0-16,-6 0 0 16,-5-4 0-16,0 1 0 0,-16-7 0 15,-11-3 0 1,-6-4 0-16,-5-7 1 0,3-2-1 16,4-2 0-16,6-3 0 15,7 0 0-15,7-3-2 16,11 0-3-16,4 0-18 15,17-3-356-15</inkml:trace>
  <inkml:trace contextRef="#ctx0" brushRef="#br0" timeOffset="58681.9999">18109 8315 3654 0,'14'0'353'16,"10"0"-328"-16,7-1-15 16,9-12-2-16,2 1-4 15,1-3 1-15,-5-2 3 16,-7 2-3-16,-6-1 1 16,-10 1-3-16,-9 3-1 15,-3 2 0-15,-3 3-2 16,0 0 1-16,-11 3-1 15,-12 1 0-15,-3 3 0 16,-1 0 0-16,-2 0 0 0,0 7-1 16,5 9 1-1,1 4 0-15,6 4 0 0,1 1 0 16,9 1 0-16,3-2 0 16,4-2 0-16,0-3 0 15,11-1 0-15,9-4 0 16,18-5 0-16,-5-3-2 15,-2-6-21-15</inkml:trace>
  <inkml:trace contextRef="#ctx0" brushRef="#br0" timeOffset="59149.2789">18626 8298 3929 0,'2'8'54'0,"-2"4"-10"0,0 3-21 16,0 6-13-16,0 1-2 15,0 0-3-15,-7 0-1 16,3-6-1-16,0-4-1 16,2-7-1-16,2-5 0 15,0 0 1-15,0 0 0 16,0-12-1-16,4-7-1 15,7-5 0-15,3-2 0 16,3-2 0-16,3-2 0 16,3-1 0-16,4 4 0 15,-4 0 0-15,2 5 0 0,-4 6 0 16,-6 8 0 0,-1 7-1-16,-4 1 1 0,-1 1 0 15,3 17 0-15,-4 9 0 16,1-2 0-16,1 5 0 15,-2-2 0-15,1 1 0 16,3-4 0-16,-2 0 0 16,-1-5 0-16,1-3 0 15,-6-3 0-15,0-2 0 16,-2-7 0-16,-2-1 0 16,0-4-3-16,0 0-6 15,0 0-51-15</inkml:trace>
  <inkml:trace contextRef="#ctx0" brushRef="#br0" timeOffset="59861.0058">20198 8165 3951 0,'2'-9'95'16,"0"-4"-75"0,-2-1-8-16,0-2-8 15,-2 0-1-15,-16 4-2 0,-11 5 0 16,-7 7 0-16,-6 0-1 16,-5 0-1-16,-2 19 1 15,4 6 0-15,7 6 0 16,7 5 0-16,9 3 0 15,13-2 0-15,9-4 0 16,9-6 0-16,27-6 0 16,13-9 0-16,7-9 1 15,2-3-1-15,-7 0-1 0,-9-12 1 16,-13-7 0-16,-11-4 0 16,-11-1 1-16,-7-3-1 15,0-3 0-15,-16 1 0 16,-9 3 0-16,-1 4 0 15,-3 9 0-15,4 1 0 16,5 12 0-16,5 0-2 16,10 0-2-16,5 17-6 15,18-1-29-15,9-3-1040 0</inkml:trace>
  <inkml:trace contextRef="#ctx0" brushRef="#br0" timeOffset="60198.0096">20661 7958 3938 0,'0'-30'69'0,"0"-10"-48"0,0-8-10 16,0-4 2-16,0 0-7 16,-4 6 1-16,-1 8-1 15,3 8 0-15,0 10-3 16,2 8-1-16,-2 8-2 15,-2 4 0-15,-2 0 0 16,0 24 0-16,-1 11 0 16,3 10 0-16,2 9 0 15,2 6 0-15,0 6 0 16,0 0 1-16,-2 5-1 16,-3 0 0-16,-2-4 1 15,-2-1-1-15,3-5 0 0,-1-8 0 16,0-6-1-16,5-12-1 15,2-12-6 1,0-13-9-16,0-9-78 0</inkml:trace>
  <inkml:trace contextRef="#ctx0" brushRef="#br0" timeOffset="60376.783">20574 8085 3972 0,'20'-7'67'0,"7"-5"-58"16,6 1 1 0,7 1-3-16,5 2-4 0,2 2-3 15,18 2 0 1,-14 0-14-16,-6 1-89 0</inkml:trace>
  <inkml:trace contextRef="#ctx0" brushRef="#br0" timeOffset="60658.0071">21394 7738 3606 0,'8'-23'398'0,"-2"-3"-373"15,1-3-19-15,-5 0 6 16,0 4-1-16,-2 6-3 16,0 10-3-16,0 5-1 15,0 4-3-15,-11 4-1 16,-5 20 0-16,3 7 0 15,-3 13 0-15,5 1 1 0,0 5 0 16,4 5 1 0,3-1-2-16,1 0 1 0,3-4-1 15,0-3 0-15,3-1 0 16,11-5 0-16,1-4 1 16,-1-6-1-16,1-4-4 15,-4-10-6-15,-4-6-46 0</inkml:trace>
  <inkml:trace contextRef="#ctx0" brushRef="#br0" timeOffset="60848.9604">21259 8061 3929 0,'0'-4'97'16,"0"0"-74"-16,6-2-8 15,15 0-4-15,8 2-6 16,8-1-4-16,8 5 0 15,6 0-1-15,0 0 0 16,1 0-1-16,10 5-4 16,-11 3-14-16,-6-4-125 0</inkml:trace>
  <inkml:trace contextRef="#ctx0" brushRef="#br0" timeOffset="61089.467">22442 8017 4003 0,'9'0'60'16,"5"0"-51"-16,5-2-2 16,10-6-3-16,12 1-2 15,5 4-1-15,6-1-1 16,-8 1 1-16,-5 3-1 15,-13 0-1-15,-10-1-1 16,-12-3-4-16,-4 0-27 16,0-5-364-16</inkml:trace>
  <inkml:trace contextRef="#ctx0" brushRef="#br0" timeOffset="61318.4864">22636 7810 3990 0,'-2'0'48'0,"-3"0"-40"16,-1 10-5-16,-1 12 9 15,3 6-4-15,-1 9-3 16,3 3-1-16,2 3-2 16,-2 6 0-16,-5 1-2 15,-4 0 0-15,-5-2 0 16,-1-4 0-16,1-8-4 15,16-10-6-15,0-12-16 0,0-14-69 16</inkml:trace>
  <inkml:trace contextRef="#ctx0" brushRef="#br0" timeOffset="62092.0215">22850 7622 3996 0,'0'0'63'0,"0"14"-58"0,2 7-3 16,8 12 2 0,5 6-1-16,1 7 0 0,-1 11 0 15,-6 6-2-15,-9 3 0 16,0 4 0-16,-16 0-1 15,-10-1 0-15,-3-6 0 16,7-8 0-16,4-10 0 16,11-10 0-16,7-11 0 15,0-12 0-15,0-9 1 16,15-3-1-16,4 0 0 16,0-15 1-16,1-8-1 15,3-4 0-15,2-5 0 16,-2-4 0-16,6-3 0 15,-2 1 0-15,0 2 0 0,-2 4 0 16,-7 7 0-16,-3 8 0 16,-4 8 0-16,-4 9 0 15,2 0 0-15,-2 3 0 16,1 19 0-16,-3 8 0 16,0 5 0-16,-3-2 0 15,0 1 0-15,0-6 0 16,0-3 0-16,5-7 0 15,7-9 0-15,5-4 0 16,10-5 0-16,5 0 1 16,6-5 0-16,0-9-1 15,0-4 1-15,-1-2-1 16,-6-3 0-16,-8-3 0 16,-8-1 1-16,-5-3-1 0,-8 2 0 15,0 3 0-15,-4 6 0 16,0 7 1-16,0 5-1 15,0 7 0-15,-2 0 0 16,-14 0 0-16,-3 12 0 16,-8 7 0-16,-2 3 0 15,-2 4 0-15,-1 0-1 16,6-2 1-16,5 0 0 16,10-5 0-16,11-1 0 15,0-4 0-15,20-5 0 16,18 1 0-16,11-3 0 15,5-3 0-15,1-3 0 16,-1-1 0-16,13 0 0 0,-16-5-5 16,-9-14-70-16</inkml:trace>
  <inkml:trace contextRef="#ctx0" brushRef="#br0" timeOffset="62646.5356">24638 8104 4039 0,'2'7'35'0,"-2"6"-33"15,0 8-1-15,0 7-1 16,0 7 2-16,0 9 0 15,0 5-1-15,-7 6 1 16,-6 3-1-16,0 2 0 16,-3-3-1-16,3-8 0 15,2-9 0-15,6-10 0 16,5-9-1-16,3-14-1 16,14-3-4-16,3-4-41 0</inkml:trace>
  <inkml:trace contextRef="#ctx0" brushRef="#br0" timeOffset="62962.0285">24638 8231 3837 0,'9'-30'167'16,"0"-6"-139"-16,0-5-11 16,-1-5-7-16,0-1 0 15,-2 2-4-15,-2 6-1 16,3 5-2-16,3 7 0 15,0 9-1-15,5 10-2 16,6 8 0-16,1 0 0 0,3 14 0 16,-1 16 0-1,1 9 0-15,-7 4 0 0,-5 2 0 16,-7-1 0 0,-6-4 0-16,0-4 0 0,-4-5 0 15,-23-6 0-15,-6-4 0 16,-5-6 0-16,-2-6 0 15,-1-8 0-15,10-1 0 16,12 0-1-16,9 0-2 16,10-4-16-16</inkml:trace>
  <inkml:trace contextRef="#ctx0" brushRef="#br0" timeOffset="63390.6793">25235 8143 3923 0,'5'-10'104'0,"-3"-1"-87"16,-2-4-4-16,0-3-6 15,0 0-2-15,-15 0-2 16,-6 2-1-16,-1 6-1 16,-5 8 0-16,0 2-1 15,-1 0 0-15,-1 10 0 16,7 10 0-16,3 3 0 15,8 2 0-15,7-1 0 16,4 0 0-16,0-4 0 16,9-4 0-16,13-6 0 0,5-4 1 15,2-4 0 1,0-2 0-16,2 0-1 0,-5-8 0 16,-1-4 0-16,-5 0 0 15,-4 0 0-15,-5 4 0 16,-4 4 0-16,-5 2 0 15,-2 2 0-15,0 0 0 16,0 2 0-16,-4 12 0 16,-5 2 0-16,2 2 0 15,2 0 0-15,5-2 0 16,0 0 0-16,12-6-1 16,12-2-11-16,3-3-206 0</inkml:trace>
  <inkml:trace contextRef="#ctx0" brushRef="#br0" timeOffset="63871.258">25806 8104 4006 0,'0'-7'39'16,"0"-3"-29"-16,0 1-3 15,-14-3-1-15,-10 10-5 16,-10 2 0-16,-3 0 1 15,-1 0 0-15,5 14 0 16,8 3-1-16,5 1-1 16,11 0 0-16,5 0 0 15,4-4 0-15,0-2 0 0,6-2 1 16,12-4-1 0,0-3 1-16,0-3-1 0,-3 0 0 15,-1 0 1-15,-5 0-1 16,1 0 0-16,2 0 0 15,1 0 0-15,3 5 0 16,1 7 0-16,-1 6 0 16,2 5 0-16,-2 4 0 15,-3 1 0-15,3 5 0 16,-5 1 0-16,2-1 1 16,-6 1 0-16,-5-1-1 0,-2-3 1 15,-4-6-1 1,-19-4 1-16,-6-6 0 0,-4-6 1 15,2-6-2-15,2-2 1 16,2 0-1-16,4-6 0 16,6-8 0-16,8-2-1 15,9-14-3-15,0 2-17 16,18 0-577-16</inkml:trace>
  <inkml:trace contextRef="#ctx0" brushRef="#br0" timeOffset="64313.2531">26100 8197 3897 0,'2'-3'121'0,"1"-2"-92"0,4 1-12 15,3 1-6-15,7-4-6 16,4 2-4-16,8-2-1 15,2 0 1-15,0-2-1 16,1-2 1-16,-8-1 1 16,-3-1 0-16,-10-1-1 15,-5 0-1-15,-6 2 0 16,0-1 0-16,-4 4 0 16,-14 1 0-16,-4 4 0 15,-7 4 0-15,0 0 0 16,-2 2 0-16,2 14 0 15,0 4-1-15,2 2 1 16,2 5 0-16,3 0 0 0,4 1 1 16,7 0-1-1,5-4 0-15,6-2 0 0,0-3 0 16,15-8 0-16,16-1 0 16,9-3 1-16,7-6-1 15,3 1 0-15,-6-2 0 16,-9 0 0-16,-3 0-2 15,-10-7-10-15,-9-3-221 0</inkml:trace>
  <inkml:trace contextRef="#ctx0" brushRef="#br0" timeOffset="64602.58">26836 8277 4033 0,'7'0'31'0,"-1"0"-19"15,-1 0-3-15,-1 0-6 16,-2 0-2-16,-2 0 0 15,0 0 0-15,0 0-1 0,0 2 0 16,0 5 0 0,-2 3-1-16,-9 0-2 0,0-2-15 0</inkml:trace>
  <inkml:trace contextRef="#ctx0" brushRef="#br0" timeOffset="83389.9764">2878 10212 3483 0,'0'-16'243'16,"0"1"-194"-16,0-6-27 15,0 1-13-15,0-2-8 16,6 2 3-16,3-2 10 16,-3 2-4-16,4 0 2 15,-4 2-5-15,-2-1 0 16,1 5-2-16,-3 1-1 15,0 1-3-15,0 0-1 16,1 3-17-16,0 4-14 16,-1 1-21-16,0 1-12 15,-2 3-14-15,0 0 18 16,0 0 60-16,0 0 27 0,0 0 38 16,0 0-20-1,0 0-25-15,0 0 16 0,0-1 1 16,0-3 42-16,0 0-37 15,0 2-15-15,0-2-4 16,0 2-7-16,0-1 0 16,0 3 1-16,0 0-4 15,0 0-6-15,0 0-2 16,0 0 1-16,0 0-2 16,0 0-2-16,0 0-1 15,0 0-1-15,0 0-1 16,0 15 1-16,-2 2 0 15,-3 9 1-15,0 6-1 16,1 5 2-16,-3 11-1 16,-1 10 0-16,-2 12 1 15,-1 13-1-15,-2 5 0 16,2 2 0-16,-2 4 0 0,-1-2-1 16,3-2 0-16,4-7 0 15,3-3 0-15,4-7 1 16,0-5-1-16,0-2 0 15,0-3 0-15,0 0 1 16,4 1-1-16,3 2 0 16,-1 5 0-16,1 2 0 15,-2 4 1-15,2 5-1 16,-5 5 1-16,2-1-1 0,-4 0 0 16,0-2 1-1,0-6-1-15,0-3 1 0,0-9 0 16,0-2 0-16,0-8-1 15,0-5 1-15,7-3-1 16,2-4 0-16,-2-2 0 16,-1 2 1-16,1-2-1 15,-5 4 0-15,0 5 1 16,-2 0 0-16,0 5-1 16,0 1 0-16,0-1 0 15,0 0 1-15,0 0-1 16,-2 2 0-16,-3 2 0 15,-3 3 0-15,1 0 0 16,-2 4 1-16,0-3-1 0,3-1 1 16,1-4-1-16,3 0 1 15,0-5-1-15,2-1 1 16,0-4-1-16,0-3 0 16,0-4 0-16,0-5 0 15,0-3 0-15,0-1 1 16,-3-8-1-16,-1 1 0 15,-1-5 0-15,-1 2 0 16,1-5 0-16,1-2 0 16,0-4 0-16,1-2 0 15,1-3 0-15,2-2 0 16,0-5 0-16,0 2 0 16,0-2 0-16,0 0 0 0,0 0 0 15,0 0 0 1,0 0 0-16,0 0 0 0,0 0 0 15,0 0 0 1,0 0 0-16,0 0 0 0,0 0 0 16,0 0 0-16,0 0 0 15,0 2 0-15,0 0 0 16,0 4 0-16,7-2 0 16,-1 2 0-16,5-4 0 15,1 3 0-15,3-5 0 16,1 0 0-16,4 0 0 15,4 0 0-15,3 0 0 16,0 0 1-16,2 0-1 16,0 5 0-16,2-1 0 0,0 1 0 15,7 0 0 1,4-1 0-16,5-4 0 16,3 0 0-16,0 0 0 0,0 0 0 15,-2 0 0-15,-1 0 0 16,1-4 0-16,-2 2 0 15,3-3 0-15,2 2 0 16,5-1 0-16,4-4 0 16,3 2 0-16,1-2 0 15,-2 2 0-15,-4 2 0 16,-4 4 0-16,-4 0 0 0,-6 0 0 16,-3 2 0-1,-4 10 0-15,-1-4 0 0,-3 2-1 16,5-3 1-16,2-2 0 15,7-3 0-15,6-2 0 16,8 0 0 0,5 0 0-16,5-2 0 0,8-8 0 15,1 0 0-15,0 0 0 16,3 2 0-16,2 2 0 16,0 1 0-16,4 2 0 15,2-1 0-15,5-1 0 16,4 0 0-16,4-4 0 15,20-3 0-15,18-1 0 16,-10 3 0-16,-17-1 0 16,-16 9 0-16,-17 2 0 0,7 0 0 15,14 0 0-15,-5 2 0 16,0 5 0-16,-3-3 0 16,3-3 0-16,21-1 0 15,17 0 0-15,20 0 0 16,-11-7 0-16,-29-1 0 15,-32-1 0-15,-22 8 0 16,13-3 0-16,7 1 0 16,7-1 0-16,-5 3 0 15,-3-3 0-15,-3 4 1 16,-2-5-1-16,-5 5 0 16,-1-1 0-16,-4 1-1 15,-3 0 1-15,-3 0 0 16,-6 0 0-16,-2 0 0 15,0 6 0-15,0-5 0 0,-2 2 0 16,2-3 0-16,1 0 0 16,1 0 0-16,-3 0 0 15,2 0 0-15,-1 0 0 16,-4 0 0-16,2 0 0 16,-1 0 0-16,0 0 0 15,-2 0 0-15,1 0 0 16,2 0 0-16,-1 0 1 15,2 0-1-15,-2 0 0 16,1 0 0-16,-6 0 0 16,-4 0 0-16,-5 0 0 15,-1 0 0-15,-5 0 0 16,-3 0 0-16,3 0 0 0,3 0 0 16,2 0 0-1,-3 0 0-15,-3 0 0 16,-3 0 0-16,-5-3 0 0,-5 2 0 15,-1 1 0-15,-5 0 0 16,-3 0 0-16,0 0 0 16,-4 0 0-16,0-5 0 15,-2 5 0-15,0 0 0 16,0-1 0-16,0 1 1 16,0-2-1-16,0 0 0 15,0-3 0-15,0-2-1 16,-10-2 0-16,-7-1 1 0,-5 1-1 15,-5-5 1-15,-5 1-2 16,-3-2 2-16,2-2 0 16,-3 0-1-16,3 0 1 15,2 3 0-15,-3-2 0 16,0 8 0-16,3 0 1 16,2 6-1-16,5 2 1 15,8 0-1-15,5 0 1 16,7 0-1-16,2 0 0 15,2 0 0-15,0 0 0 16,0 0 0-16,15 0 0 16,7 0 0-16,7 0 0 15,5 0 0-15,3 4 0 0,5 6 0 16,1 2 0-16,4 4 0 16,2 2 1-16,0 1-1 15,-7 2 0-15,-4 2 0 16,-9-1 0-16,-11 5 0 15,-7-3 0-15,-11 2 0 16,0 2 0-16,-11-1 1 16,-16 0-1-16,-10 0 1 15,-13-3-1-15,-10-2-1 16,-9-6 0-16,-49-13-1 16,18-3-5-16,3 0-54 0</inkml:trace>
  <inkml:trace contextRef="#ctx0" brushRef="#br0" timeOffset="84876.1382">2614 10256 3979 0,'0'0'43'0,"0"0"-25"16,0 0-10-16,0-3-3 15,0 3-1-15,0-2 0 16,0 0 0-16,2-3 0 0,0 1-2 16,3-1-1-1,0-4 0-15,-1 0 1 16,3-5-2-16,-1 0 0 0,3-9 1 16,1-1-1-16,-2-8 2 15,5-4-1-15,1-4 0 16,3-2-1-16,4-2 0 15,1 2 0-15,3 0 0 16,-1 1 1-16,0 7-1 16,-3 5 0-16,-1 4 0 15,-5 7 1-15,-1 4-1 16,-1 2 1-16,-2 3-1 16,-1 2 0-16,0 0 0 0,1 0 0 15,1-3 0-15,-1 2 0 16,-5 1 0-16,2 2 1 15,-4 1-1 1,-2 1 0-16,-2 3 0 0,0 0 0 16,0 0 0-16,2 0 0 15,0 0 0-15,3 15 0 16,-1 2 0-16,0 4 0 16,2 5 0-16,0 4 0 15,3 6 0-15,-1 6 0 16,2 3 0-16,-1 3 0 15,-1 1 0-15,4 0 0 16,1-1 0-16,0-4 0 16,-1-2 0-16,1-2 0 15,-2-1 0-15,0-5 0 16,-2-4 0-16,0-4 0 16,-2-6 0-16,-3-2 0 0,0-4 0 15,1-4 0 1,-1 0 0-16,1-1 0 0,-2-2 0 15,1-3 0-15,-4-2 0 16,2-2 0-16,-2 0 0 16,0 0 0-16,0 0 0 15,0 0 0-15,0 0 1 16,0 0 1-16,-4-4-1 16,-15-10-1-16,-3-7 0 15,-9-4 0-15,-7-5 0 16,-8 0 0-16,-8-2 0 0,-4-1 0 15,-6 4 0 1,-1-2 0-16,3 8 0 0,1 0 0 16,8 8 0-16,5 6-1 15,9 9-1-15,-3 4-4 16,13 20-20-16,6-4-88 0</inkml:trace>
  <inkml:trace contextRef="#ctx0" brushRef="#br0" timeOffset="87633.2311">3455 12944 3950 0,'-2'0'64'0,"-3"-5"-49"16,-2-2-10-16,3-7-4 16,1 1 3-16,1-2 0 15,2 1 2-15,0 2 1 16,0-2-3-16,0 1-1 16,9-1 1-16,-2 0-2 15,-2-2 1-15,-1 0-1 16,-4-3 1-16,2-4-1 15,-2 0 0-15,0-2-1 16,0-3 0-16,0 0 0 16,0 0-1-16,0-4 1 15,0-2 0-15,0 0-1 16,0-5 1-16,4 4-1 16,3-2 1-16,5 3-1 0,-4 2 0 15,1 2 0-15,3 0 0 16,-1-4 0-16,4 0 0 15,3-4 0-15,7-5 0 16,1-3 1-16,3-2-1 16,3 1 0-16,-1-2 0 15,2 5 0-15,-2 4 0 16,3 4 0-16,1 4 0 16,1 1 0-16,2 4 0 15,2-1 0-15,-2-1 0 16,-1 4 0-16,2 0 0 0,-1 1 0 15,2 0 0 1,7 0 0-16,3-3 0 16,8 4 0-16,5-1 0 15,7-1 0-15,1 4 0 0,2 1 0 16,1 0 0-16,-1 3 0 16,-3 2 0-16,-3 2 0 15,-5 3 0-15,0 2 0 16,-4 0 0-16,2 2 0 15,-4 2 0-15,1 3 0 16,1-2 0-16,1 3 0 16,1 0 0-16,0 0 0 15,0 0 0-15,-2 0 0 16,-2 0 0-16,-2 4 0 0,-4 3 0 16,-2 0 0-1,-6 1 0-15,-2 1 0 0,-4 0 0 16,-1 1 0-16,-1 3 0 15,-1 0 0 1,0 4 0-16,1-2 0 0,2 3 0 16,0-2 0-16,-1 1 0 15,1-2 0-15,-3-1 0 16,3-2 0-16,2-3 0 16,0 2 0-16,4-6 0 15,3-1 0-15,-1 0 0 16,3-4 0-16,-3 0 0 15,-1 0 0-15,-3 0 0 0,0 0 0 16,1 0 0 0,-1 0 0-16,4 0 0 0,1 0 0 15,1 0 0 1,6 2 0-16,1 0 0 0,3 0 0 16,0-2 0-16,1 2 0 15,-3 0 0-15,-2-2 0 16,-1 0 0-16,-2 0 0 15,2 0 0-15,-1 0 0 16,0 0 0-16,2 0 0 16,1 0 0-16,0 0 0 15,1 0 0-15,4 3 0 16,0-3 0-16,2 0 0 16,-2 0 0-16,5 0 0 15,1 0 0-15,3-7 0 0,3-3 0 16,-1 2 0-16,-1-2 0 15,-1 2 0-15,-7 0 0 16,-2 1 0-16,-4-4 0 16,0 2 0-16,-4 0 0 15,0-1 0-15,-1 0 0 16,2-3 0-16,-2 2 0 16,3-3 0-16,-4-3 0 15,2 4 0-15,-4-4 0 16,-1 3 0-16,-5 0 0 15,-3 2 0-15,-2-2 0 16,-2 1 0-16,0-4 0 16,1 3 0-16,-1-4 0 15,0 2 0-15,1 0 0 16,-1-2 0-16,0 1 0 0,1-3 0 16,0 1 0-16,-1 0 0 15,1-2 0-15,-1-1 0 16,-2-1 0-16,1 2 0 15,-3-3 0-15,0 0 0 16,2-1 0-16,0-3 1 16,2-2-1-16,3 1 0 15,-1-2 0-15,2-1 0 16,0 2 0-16,1-2 0 16,2 0 0-16,1-2 0 15,1-2 0-15,0 1 0 0,1-1 0 16,-2 2 0-16,2 0 0 15,4-2 0-15,0 0 0 16,4 0 0-16,0 0 0 16,3-1 0-16,0 6 0 15,-2-1 0-15,2 3 0 16,4 1 0-16,0 3 0 16,2 1 0-16,1 1 0 15,-3 3 0-15,-5 5 0 16,-6 2 0-16,-10 6 0 15,-3 4 0-15,-5 1 0 16,-2 2 0-16,2 0 0 16,2 0 0-16,-2 0 0 15,2 0 0-15,-2 0 0 0,0 0 0 16,0 0 0-16,2 0 0 16,0 2 0-16,1 4 0 15,1 4 0-15,0 2 0 16,2 2 0-16,0 0 0 15,3 0 0-15,1 0 0 16,2-2 0-16,-1 1 0 16,-2-3 0-16,-3-2 0 15,1 2 0-15,-2-3 0 16,-3 2 0-16,0-2 0 16,-2 0 0-16,0-1 0 15,3-2 0-15,-1 0 0 16,-2 0 0-16,2-2 0 0,-5-1 0 15,3 3 0-15,0 1 0 16,0-3 0-16,2 0 0 16,2-2 0-16,4 0 0 15,-2 0 0-15,3-4 0 16,0-8 0-16,-3-3 0 16,4 0 0-16,1-1 0 15,-3 0 0-15,4 0 0 16,1-3 0-16,-4 3 0 15,3-2 0-15,-4-1 0 16,1-2 0-16,-3 1 0 16,-1 3 0-16,-3 2 0 0,-2-2 0 15,-2 3 0 1,0-3 0-16,-1-1 0 0,4-5 0 16,-4-2 0-16,3-1 1 15,-2-2-1-15,-3 1 0 16,-1 4 0-16,-3 0 0 15,-5 5 0-15,-1 1 0 16,-1 3 0-16,-3 2 0 16,-2 1 0-16,1 3 0 15,-3 0 0-15,-1 3-1 16,4-2-1-16,-2 2-5 16,-3 0-69-16</inkml:trace>
  <inkml:trace contextRef="#ctx0" brushRef="#br0" timeOffset="129508.0285">14362 9555 2049 0,'-4'-11'1694'16,"-3"-1"-1537"-16,0 0-103 15,0 0-32-15,-2-2-13 16,3 3 4-16,-4-3-2 16,2 0 5-16,1 2-6 0,3 1-5 15,-1 2 0 1,3 0-2-16,2 4 2 0,-3-2-3 15,3 4 0 1,0-4 0-16,0 3-1 0,0-2-1 16,-2 2 1-16,2 0-1 15,0 0 1-15,0 2-1 16,0 1 0-16,-2-1 0 16,2 2 1-16,0-2 0 15,0-1 1-15,0 1 1 16,0 0 0-16,0 2-1 15,0-2 1-15,0 2-1 16,0 0-1-16,0 0 0 16,0 0-1-16,0 0 1 15,0 0 0-15,0 0-1 0,0 0 1 16,0 0-1-16,0 0 0 16,0 0 0-16,0 0 0 15,0 0-1-15,0 0 1 16,0 2 0-16,0 12 0 15,0 6 0-15,0 4 0 16,0 6 0-16,0 5 0 16,0 3 0-16,0 4-1 15,0 0 1-15,0 4 1 16,0 1-1-16,0 2 0 16,0 1 0-16,0 6 0 15,0 1 0-15,0 2 0 0,-2 2 0 16,2 2 0-16,0 0 0 15,0 4 0-15,0-4 0 16,0 2 0-16,0-7 0 16,0-6 0-16,0-2 0 15,0-4 0-15,-2 0 0 16,0 0 0-16,-3 3 0 16,1 1 0-16,0 2 0 15,-2-2 0-15,0 3 0 16,2-4 0-16,-3 2-1 15,1-2 1-15,-2 2 0 16,0-3-1-16,-1-1 1 16,-5-1-1-16,-1 1 1 15,-1-1 0-15,1-1-1 0,1-1 1 16,3-4 0-16,0 0 0 16,-1 1 0-16,6-4-1 15,-3-2 1-15,5 2 0 16,-1-5-1-16,5-2 1 15,0-5 0-15,0-6-1 16,0-1 1-16,0-1-1 16,7-3 1-16,-2-5 0 15,-1 1 0-15,0-3 0 16,-2-3 0-16,0-2 0 16,-2-2 0-16,3 0 0 15,-3 0 1-15,2 0 0 0,0 0-1 16,3 0 1-1,0-2-1-15,1-6 0 16,-2 2 0-16,-2-1 0 0,-2 5 1 16,0 0-1-16,0 2 1 15,0 0-1-15,0 0 0 16,0 0 0-16,0 0 0 16,3 0-1-16,-3 0 1 15,0 0 0-15,2 0 0 16,0 0 0-16,0-1 0 15,3-1 0-15,2-2 0 16,-1 0 0-16,3 0 0 16,-2 0 0-16,2 0 0 15,0-2-3-15,2 2-3 0,5-8-6 16,0 1-21-16,-3-1-137 16</inkml:trace>
  <inkml:trace contextRef="#ctx0" brushRef="#br0" timeOffset="131584.7159">14237 11257 3497 0,'0'3'109'0,"-2"0"0"15,0 1-30-15,0-2-22 16,2 2-16-16,0 0 0 16,0-2-26-16,0 3 0 15,0-2-3-15,0 2-4 16,0-1 8-16,0 0-10 16,0 0-3-16,0-1-1 15,0 1 1-15,0 3 0 0,0-4-1 16,0 1 0-16,0 3-1 15,0-6 0-15,0 3 1 16,0-4 1-16,0 2 3 16,0-2-3-16,0 0-2 15,0 0 1-15,0 0-1 16,0 0 0-16,0 0 0 16,0 0 0-16,0 0 0 15,0 0 0-15,0 0 1 16,0 0-1-16,0 0 0 15,0 3-1-15,0-2 1 16,0 3-1-16,0 4 1 0,0-2 1 16,-4 5-1-1,2-2-1-15,0 3 1 0,0 5 0 16,-4 3-1-16,-1 4 1 16,-5 4-1-16,-1 8 0 15,-3 4 0-15,1 6 0 16,-1 6 1-16,3 2-1 15,7 3 0-15,1-3-1 16,5 0 0-16,0-2-3 16,0-6 1-16,0-2 0 15,0-4 1-15,5 0 1 16,1 1 1-16,1-2 0 16,-1 2-1-16,-1-1 1 15,0 0 0-15,-5-1 0 0,0-2 0 16,0-1 0-1,0-2 0-15,0-3 0 0,0-3 1 16,0-5 0-16,0-1-1 16,0-6 1-16,2-4-1 15,0-1 1-15,0-5 1 16,0-3-1-16,1 2 1 16,-1-3-1-16,-2-2 0 15,0 0 0-15,0 0 1 16,0 0 1-16,2 0-2 15,0-4-1-15,5-8-3 16,6-14-2-16,0 3-12 16,-1 1-78-16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7:53:50.95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1829 3539 3913 0,'0'10'87'0,"0"7"-75"16,0 9-1-16,0 7 4 15,0 13-2-15,0 10-7 16,0 10-3-16,0 7-1 15,0-1 1-15,0-2-1 16,0-10-1-16,0-11-1 0,-4-12 0 16,0-11 1-16,2-9-1 15,2-7 0-15,-3-6 0 16,1-4 1-16,0 0 1 16,0-6 1-16,0-19-1 15,-1-16-2-15,0-15 1 16,3-14-1-16,-2-13 0 15,0-4 1-15,-2 0-1 16,2 7 0-16,0 5 0 16,-1 15 2-16,3 7-1 15,0 14 0-15,0 8 1 16,3 5-1-16,5 8 0 16,8 3-1-16,4 1 1 15,9 6-1-15,7 2-1 0,6 6 1 16,2 0 0-16,4 14 0 15,-2 13 0-15,-5 11 0 16,-6 8 0-16,-6 11-1 16,-6 3 1-16,-13 2 0 15,-3 4 0-15,-7-1 0 16,0-6 0-16,-9-4 0 16,-13-9 0-16,-7-5 0 15,-11-6 0-15,-5-3 0 16,-6-2 0-16,4-7 0 15,5-5 0-15,13-5 0 16,9-7-3-16,13-3 0 16,14-3-6-16,19-14-17 0,8-7-410 0</inkml:trace>
  <inkml:trace contextRef="#ctx0" brushRef="#br0" timeOffset="363.4794">2353 4038 3715 0,'12'0'216'0,"5"0"-175"16,12 0-1-16,12-8-17 16,5-9-10-16,10-8-4 15,2-3-2-15,0-2-2 0,-9-2-2 16,-9 4 0-16,-13 1 0 15,-12 4 0-15,-13 3-1 16,-2 0 0-16,-2 4 0 16,-22 4-2-16,-10 3 0 15,-6 9 0-15,-4 0 0 16,-1 19 0-16,5 8-1 16,7 8 0-16,8 4 1 15,9 2-1-15,10 1 0 16,6-4 0-16,0-2-1 15,27-8 0-15,10-8 0 16,42-15 0-16,-10-5-4 0,-3 0-59 16</inkml:trace>
  <inkml:trace contextRef="#ctx0" brushRef="#br0" timeOffset="750.3858">3328 3238 3952 0,'-12'-14'66'0,"-3"-4"-44"16,-1 0-8-16,-1 1-7 16,-1 5-2-16,1 1-3 15,5 5-2-15,-1 3 0 16,1 3 0-16,1 0-2 0,-3 13-1 15,1 9 2-15,0 9 0 16,-1 4 0-16,6 7 1 16,6 4 0-16,2 5 0 15,0 2 1-15,8 6 0 16,13 1 1-16,-4 4-1 16,3 2 0-16,-2 0 0 15,-2-1 0-15,-6-3-1 16,0-4 1-16,-4-6-1 15,-6-11-1-15,0-4-3 16,0-11 2-16,-8-5 0 16,-26-8-1-16,2-3-13 15,4-5-52-15</inkml:trace>
  <inkml:trace contextRef="#ctx0" brushRef="#br0" timeOffset="935.5055">3102 3805 3965 0,'16'-17'83'0,"2"-7"-69"16,8-1-1-16,3-2-8 15,5 4-2-15,-1 5-2 16,-2 9-1-16,3 4 0 16,0 5 0-16,12 9-2 15,-6 9-13-15,-3-3-98 0</inkml:trace>
  <inkml:trace contextRef="#ctx0" brushRef="#br0" timeOffset="1096.4112">3644 3764 4019 0,'0'6'24'0,"0"6"-20"0,0 4 1 15,-4 8 2-15,-5 4-4 16,-3 4-2-16,4 0-1 15,3-4-3-15,3-6-14 16,2-14-100-16</inkml:trace>
  <inkml:trace contextRef="#ctx0" brushRef="#br0" timeOffset="1300.5712">3682 3473 3979 0,'9'-14'68'0,"2"4"-56"16,2 0-4-16,5 6-3 16,3 4-5-16,0 0-2 15,6 20-5-15,2 6-11 16,-2 7-8-16,-2 8-6 16,-6 22-14-16,-7-8-37 15,-6-4-118-15</inkml:trace>
  <inkml:trace contextRef="#ctx0" brushRef="#br0" timeOffset="1579.2601">3925 3932 3633 0,'0'21'178'0,"0"0"-91"0,0-3-37 16,0-6-14-16,-2-6-13 15,-1-3-2-15,3-3 2 16,0 0-7-16,0-21-11 16,0-9-3-16,7-6-1 15,7-4-1-15,1-3 0 16,3 5 0-16,-1 4 0 15,-1 10 0-15,0 8 0 16,0 9 0-16,2 7-1 16,-1 0 1-16,4 3-1 15,-4 19 1-15,1 9-1 16,-5 3 1-16,-6 3-1 16,-2 7 1-16,-5-4 0 0,0-1-2 15,2-5-3-15,4-12-6 16,1-10-29-1,0-9-618-15</inkml:trace>
  <inkml:trace contextRef="#ctx0" brushRef="#br0" timeOffset="1765.9139">4311 3800 3929 0,'0'-2'112'0,"2"2"-93"16,0 0-14-16,0 0-4 0,0 19 1 15,3 10 1-15,-3 9 1 16,3 4-2-16,2 4-2 16,1-4 0-16,10-6-7 15,-3-13-12-15,2-15-132 0</inkml:trace>
  <inkml:trace contextRef="#ctx0" brushRef="#br0" timeOffset="1936.8297">4326 3650 3976 0,'0'-11'79'15,"0"1"-63"-15,0 5-10 0,0-1-2 16,3 6-4 0,3 0 0-16,7 0-6 0,16 0-6 15,0-9-20-15,-2-5-621 0</inkml:trace>
  <inkml:trace contextRef="#ctx0" brushRef="#br0" timeOffset="2157.7187">4551 3184 3925 0,'9'-13'107'0,"0"6"-81"15,0 2-12-15,2 5-6 16,3 0-7-16,-1 29 0 0,-2 15-1 15,3 16 0 1,-4 11 1-16,-1 11-1 0,3 2 0 16,-1 4 1-16,0-4-1 15,0-3-2-15,-2 0-4 16,-1-20-8-16,-2-21-63 0</inkml:trace>
  <inkml:trace contextRef="#ctx0" brushRef="#br0" timeOffset="2344.1457">4612 3734 4001 0,'0'-13'60'0,"0"1"-47"16,4 1-6-16,14-2-4 0,4 8-2 16,9 2-1-1,2 3 0-15,8 0-1 0,1 7-1 16,1 2-8-16,14-6-10 15,-10-3-58-15,-9 0-551 0</inkml:trace>
  <inkml:trace contextRef="#ctx0" brushRef="#br0" timeOffset="2493.7104">5050 3712 3879 0,'3'4'128'16,"2"4"-115"-16,1 3 5 15,3 8 0-15,0 2-9 16,-2 6-3-16,2 1-3 15,-3 2-1-15,1-1-1 16,-3 0-1-16,8-12-3 16,-4-6-7-16,-1-11-66 0</inkml:trace>
  <inkml:trace contextRef="#ctx0" brushRef="#br0" timeOffset="2643.6207">5115 3604 3869 0,'14'-7'140'0,"6"5"-115"16,4 2-10-16,-2 0-9 15,3 29-6-15,-4 2-11 16,-8-1-54-16</inkml:trace>
  <inkml:trace contextRef="#ctx0" brushRef="#br0" timeOffset="2936.9463">5370 3784 3943 0,'0'4'92'0,"0"1"-86"15,0 7-5-15,0 5 2 16,2 7 3-16,0 2-1 16,4 0-3-16,6-3-1 15,3-10 2-15,4-5 2 16,4-8 1-16,2 0 1 15,2-12-5-15,-2-9 0 16,-7-8 1-16,-5-1-2 16,-7 0 0-16,-6-1-1 0,0 6 0 15,-2 3 0-15,-9 7 0 16,-3 8 0-16,1 7 0 16,-1 0-2-16,6 26-3 15,1 2-7-15,7-4-41 0</inkml:trace>
  <inkml:trace contextRef="#ctx0" brushRef="#br0" timeOffset="3228.6819">5684 3802 3979 0,'0'0'41'0,"0"10"-33"16,0 3 0-16,0 5 5 15,0 2-4-15,0-3-1 0,-3-5-2 16,1-4-2-1,0-6-1-15,2-2 0 16,0 0 1-16,0-7-1 0,0-14-2 16,9-5-1-16,7-5 0 15,1-1 0-15,8 3 0 16,0 3 0-16,-1 8 0 16,-2 7 0-16,0 11 0 15,-1 0-1-15,-6 23 1 16,-3 12 0-16,-8 13-2 15,-4 8-1-15,-9 29-1 16,-18-10-8-16,1-15-47 0</inkml:trace>
  <inkml:trace contextRef="#ctx0" brushRef="#br0" timeOffset="4159.7813">1333 4838 3260 0,'0'0'617'0,"0"0"-523"16,0-5-43-16,0 0-24 16,4 1-15-16,7 1-7 0,7 1-2 15,9-3-1 1,6 3 0-16,17 0 1 0,14 2-1 16,30 0-1-16,35 0 0 15,41 0-1-15,17 0 0 16,6 0 0-16,2-3 0 15,-8-6 1-15,11 2-1 16,3-4 0-16,-6 3 0 16,-4-1 0-16,-6 2 0 15,-5 1 0-15,-7-1 0 16,-3 4 0-16,-12-1 0 16,-8 4 0-16,-12 0 0 15,-4 0 0-15,-3 0 0 16,-1 0 0-16,-5 2 0 15,-3 3 0-15,1 4 0 0,-5 0 0 16,-18-2 0 0,-15 0 0-16,-18-4 0 0,-7 3 0 15,6 2 0-15,9-2 0 16,6 5 0-16,-4-6 0 16,-6 4 0-16,0-4 0 15,-4 1 0-15,-2-2 1 16,-5 0-1-16,-2 3 0 15,-5-3 1-15,-4-1 0 16,-2-1-1-16,-5 0 0 16,-2-2 0-16,-1 0 1 15,-6 0-1-15,-2 0 0 16,-7 0 0-16,-6 0 0 16,-2 0 1-16,-7 0-1 0,-5 3 0 15,-2-3 0-15,-2 0 0 16,0 2 0-1,0-2 0-15,0 0 0 0,0 0 0 16,0 0 0-16,0 0 0 16,0 2-1-16,-6 2-1 15,-10 2 1-15,-8 1-2 16,-14 8-5-16,2-3-8 16,5-5-47-16</inkml:trace>
  <inkml:trace contextRef="#ctx0" brushRef="#br0" timeOffset="5977.7674">1132 6164 3972 0,'0'2'78'0,"0"6"-71"15,0 9-5 1,-3 8 2-16,-1 15 2 0,-2 13-3 16,-6 10-1-16,-3 10 1 15,-1 2 0-15,-2-3-1 16,0-2-1-16,3-15 0 16,1-11 0-16,6-9-1 15,3-16 0-15,5-10 0 16,0-9 1-16,0 0 1 15,0-28 0-15,0-14-2 16,7-13 0-16,15-13 0 16,5-10 0-16,2-8 0 15,5-4 0-15,-1 0 0 0,2 1-1 16,3 11 1-16,3 10 0 16,-4 11 0-16,1 15 0 15,-7 14 0-15,-4 12 0 16,-4 7 0-16,-2 9 0 15,4 5-1-15,2 24 1 16,-2 11 0-16,1 10 0 16,-3 8 0-16,-4 10 0 15,-3 4 0-15,-7 6 0 16,-7 6 0-16,-2-1 0 16,0-1-1-16,-8-7 1 15,-6-12 0-15,1-8 0 16,6-13 0-16,3-14-1 0,2-11-2 15,2-17-1 1,0 0-8-16,0-7-34 0</inkml:trace>
  <inkml:trace contextRef="#ctx0" brushRef="#br0" timeOffset="6169.5989">1288 6462 3995 0,'36'-9'60'0,"15"-7"-47"0,18 0-7 15,9-2-4 1,5 4-2-16,21 2-3 0,-21 2-17 16,-10 1-262-16</inkml:trace>
  <inkml:trace contextRef="#ctx0" brushRef="#br0" timeOffset="6587.3895">3227 6099 3976 0,'0'-21'69'0,"0"-7"-55"16,0-2-3-16,-9-7-2 15,-9 7-5-15,1 0-1 16,-4 7-2-16,1 2 0 16,1 7 0-16,-2 6-1 15,1 5 0-15,0 3 0 16,0 0 0-16,1 20 0 15,-2 3 0-15,7 9 0 16,4 9 0-16,3 5 0 16,3 8 0-16,4 6 0 15,0 8 0-15,0 6 0 16,-2 3 0-16,-6 1 0 0,-3-5 0 16,1-4-1-16,-2-11 1 15,3-10-2-15,3-12 0 16,-8-9-2-16,1-11-7 15,2-11-44-15</inkml:trace>
  <inkml:trace contextRef="#ctx0" brushRef="#br0" timeOffset="6767.9379">2861 6441 3760 0,'17'-13'258'16,"4"-1"-227"-16,8 3-17 15,8-3-2-15,2 4-6 0,-1 3-5 16,2 5 0-16,-1 2-1 16,0 0-1-16,11 0-7 15,-8 0-28-15,-11 2-550 0</inkml:trace>
  <inkml:trace contextRef="#ctx0" brushRef="#br0" timeOffset="7135.5649">3439 6377 3763 0,'0'5'184'15,"0"8"-166"-15,0 3 15 0,-5 8-7 16,-1 8-9 0,0 1-9-16,3 4-5 0,3-3-2 15,0-6-1-15,0-6 1 16,13-7 0-16,6-10 0 15,0-5 2-15,4 0-1 16,1-12-1-16,1-13-1 16,-3-4-4-16,-2-5 2 15,-4-2-1-15,-3 0 1 16,-2 2 2-16,-2 3 1 16,-2 9 1-16,-3 8 4 15,0 6-3-15,-1 6 1 16,1 2-3-16,0 0-1 0,4 14 0 15,-2 6 0 1,-2 6 0-16,1 1 0 0,-3-3 0 16,10 0-4-1,-4-9-11-15,3-8-58 0</inkml:trace>
  <inkml:trace contextRef="#ctx0" brushRef="#br0" timeOffset="7462.9035">3833 6493 3871 0,'0'12'88'15,"0"0"-49"-15,0 3-8 16,0-1-7-16,0 1-14 16,0-7-3-16,0-4-4 0,0-4 0 15,0 0 1 1,5-2 0-16,6-16-2 0,2-6-2 15,3-5 0-15,0-2 0 16,2 1 0-16,-3 2-1 16,-1 1 1-16,-3 8 0 15,-1 7-1-15,-2 5 1 16,0 7 0-16,3 0-1 16,1 3 1-16,1 15 0 15,-1 4 0-15,-4 3-2 16,-1 3-3-16,11 2-4 15,-5-5-18-15,5-9-160 0</inkml:trace>
  <inkml:trace contextRef="#ctx0" brushRef="#br0" timeOffset="7702.9395">4460 6396 4019 0,'0'-4'45'15,"0"3"-39"-15,-18 1-2 16,-7 0 0-16,-6 1-2 16,0 20-2-16,0 3 1 15,9 4-1-15,4 4 0 16,9-2 0-16,9-2 0 16,0-5 0-16,2-6-2 15,21-8-2-15,23-9 1 16,-6 0-5-16,-1-17-75 0</inkml:trace>
  <inkml:trace contextRef="#ctx0" brushRef="#br0" timeOffset="7955.8789">4763 5886 4027 0,'0'0'34'15,"0"0"-27"-15,0 3-5 16,0 20 2-16,0 6 0 16,0 9-2-16,0 11-1 15,0 2 0-15,0 6 0 16,0 3 0-16,0 2-1 0,0 1 0 16,0-3 0-16,0-6 0 15,0-8-1-15,0-10-4 16,0-10-12-16,0-16-118 0</inkml:trace>
  <inkml:trace contextRef="#ctx0" brushRef="#br0" timeOffset="8137.0368">4665 6326 3484 0,'0'-5'540'16,"3"-2"-512"-16,7 5-19 0,6 0-1 15,2 2-5-15,4 0-2 16,3 4 0-16,4 10-1 16,13 4-1-16,-7-4-13 15,-6-6-69-15</inkml:trace>
  <inkml:trace contextRef="#ctx0" brushRef="#br0" timeOffset="8312.9552">5066 6389 3971 0,'9'7'48'0,"5"4"-28"16,-3 3-6-16,2 4-5 15,-1 2-2-15,-4-3-1 0,-4 4-2 16,1-3-3-16,-3-4 0 16,0-2-1-16,3-10-6 15,-2-2-12-15,1 0-161 16</inkml:trace>
  <inkml:trace contextRef="#ctx0" brushRef="#br0" timeOffset="8489.1603">5151 6198 3995 0,'0'-10'61'0,"3"2"-51"15,3 2-3-15,3 3-1 16,-1 3-4-16,6 0-1 15,3 15-1-15,4 7-1 0,10 6-8 16,-4-3-15-16,-2-6-129 0</inkml:trace>
  <inkml:trace contextRef="#ctx0" brushRef="#br0" timeOffset="8832.8625">5519 6374 3961 0,'0'0'92'0,"0"0"-82"16,0 0-2-16,0 0 1 16,0 3-7-16,0 1-1 15,-4 6-1-15,-4 3 0 0,4 8 0 16,4 1 1 0,0-2-1-16,0-1 0 0,0-5 1 15,10-3-1 1,5-7 0-16,5-4 1 0,2 0-1 15,2-7 1-15,-1-8 0 16,-5-6-1-16,-9 2 0 16,-7-2 0-16,-2 2 0 15,0-2 1-15,-9 6-1 16,-7 1 0-16,3 4 0 16,2 6 0-16,2 4 0 15,0 0-1-15,5 0 0 16,4 19-2-16,0-1-4 0,0-4-29 15</inkml:trace>
  <inkml:trace contextRef="#ctx0" brushRef="#br0" timeOffset="9182.8478">5829 6413 3685 0,'2'5'363'0,"-2"5"-351"16,0 7-10-16,2 3 4 15,-2 1 2-15,0 0-3 16,0-3-3-16,0-4-1 16,0-8-1-16,0-5 1 15,2-1 1-15,2 0 0 16,4-15-1-16,1-8 0 16,4-2-1-16,5-4 0 0,4 0 0 15,2-1 0-15,1 2 0 16,-3 6 0-16,-3 5 0 15,-7 10 0-15,1 7 0 16,-1 0 0-16,-1 7 0 16,0 18 0-16,3 3 0 15,-4 4 0-15,2 0 0 16,-3-3 0-16,2-3 0 16,3-6-1-16,3-8 0 15,-1-5-5-15,-5-7-86 0</inkml:trace>
  <inkml:trace contextRef="#ctx0" brushRef="#br0" timeOffset="10120.954">8093 6258 3982 0,'0'-12'64'0,"-17"-2"-52"15,-6-4 0-15,-6 0-4 16,-2 4-4-16,0 0-2 15,0 8-1-15,-1 3-1 16,6 3 1-16,1 5-1 16,3 17 0-16,4 6 0 15,7 7 0-15,5 0 0 16,6 2 0-16,0-4 0 16,6-5-1-16,14-6 0 15,6-5 1-15,8-11 0 16,2-6 0-16,4 0 0 0,0-13 0 15,-5-9 0-15,-6-2 0 16,-4-3 0-16,-7 0 1 16,-5 0 0-16,-4-2 0 15,-4 5 0-15,0 6 0 16,-5 5-1-16,0 4 0 16,0 9 1-16,0 0-1 15,2 0 0-15,2 20 0 16,3 8-1-16,4 8 1 15,2 5 0-15,5 3 0 16,2 4 0-16,0 0 0 16,-2 1 0-16,-2 0 0 0,-3-2 0 15,-8-4 0 1,-5-1-1-16,0-3 1 0,-23-6 0 16,-12-1 0-16,-8-3 0 15,-8-5 0-15,0-7 0 16,-1-2 1-16,8-7-1 15,8-8 0-15,10 0 0 16,10 0 0-16,16-26 0 16,0 0-3-16,11-1-24 0</inkml:trace>
  <inkml:trace contextRef="#ctx0" brushRef="#br0" timeOffset="10672.531">9399 6120 4017 0,'0'-2'54'0,"0"0"-44"16,0 2-5-16,0 0-3 0,0 0-1 15,0 16-1-15,0 8 0 16,0 6 0-16,0 6 0 16,-2 3 0-16,-2 2 0 15,-3-2 0-15,1-8 0 16,-1-3-1-16,-2-10-1 16,2-6-9-16,1-10-60 15</inkml:trace>
  <inkml:trace contextRef="#ctx0" brushRef="#br0" timeOffset="10845.9018">9346 5985 3952 0,'7'-11'86'16,"2"0"-64"-16,0 6-12 16,2 0-4-16,-2 5-4 15,7 0-2-15,3 14 0 16,8 7-4-16,31 5-7 15,-6-6-20-15,-4-4-96 0</inkml:trace>
  <inkml:trace contextRef="#ctx0" brushRef="#br0" timeOffset="11202.753">10051 6048 3991 0,'2'-5'62'16,"0"1"-51"-16,-2 1 1 15,0 1-5-15,0-3-4 16,-15 4-2-16,-8 1-1 0,-6 0 0 16,-2 0 0-16,2 0 0 15,4 8 0-15,7 2 0 16,10 4 0-16,5 1 0 16,3 6 0-16,3 3-1 15,19 4 0-15,7 2 0 16,4 4 0-16,3 0 1 15,-3 2-1-15,-4-2 1 16,-4 0 0-16,-7-3-1 16,-9-3 1-16,-9-5-1 15,0-5 1-15,-11-1 0 16,-18-3 2-16,-4-7-1 16,-4-2 1-16,6-5-2 0,4 0 1 15,8 0-1 1,14-22-1-16,5 1-3 0,0-2-31 15</inkml:trace>
  <inkml:trace contextRef="#ctx0" brushRef="#br0" timeOffset="11749.9662">11858 6186 3991 0,'10'-12'73'0,"-4"0"-59"15,1 0-9-15,-5 0-1 16,-2-1-2-16,0 6 0 16,-9 0-2-16,-16 4 0 15,-8 3 0-15,-5 0 0 16,-7 0 0-16,1 17 0 16,4 6 0-16,4 3 0 15,10 3 0-15,8-3 0 16,9 3 0-16,9-5 0 15,0-2-1-15,19-4 1 16,15-2-1-16,9-4 0 16,19-2 0-16,-10-3-7 0,-8-7-42 15</inkml:trace>
  <inkml:trace contextRef="#ctx0" brushRef="#br0" timeOffset="12127.8637">12119 6278 3965 0,'0'-8'74'0,"0"2"-57"15,0 0-2-15,0 2-7 0,0 4-6 16,0 0-1 0,-11 0-1-16,-3 16 0 0,-1 6 0 15,4 0-1-15,4 5 1 16,5-5 0-16,2-3-1 15,0-5 0-15,23-6-1 16,8-8 1-16,9 0 1 16,7-5 0-16,1-15 0 15,-3-5-1-15,-7-3 1 16,-11 0 0-16,-14 0 0 16,-11 0 0-16,-2 0 2 15,-11 5-1-15,-14-2-1 16,-1 7 1-16,2 8-1 0,1 4 0 15,7 6 0 1,5 0 0-16,7 6-2 0,4 15-2 16,4 2-5-16,15-7-44 15</inkml:trace>
  <inkml:trace contextRef="#ctx0" brushRef="#br0" timeOffset="12550.4772">12650 6178 3945 0,'2'6'101'15,"1"4"-94"-15,-1 4-6 16,0 2 6-16,-2 4 2 16,0 2-4-16,0-1-2 0,0-6-2 15,0-3 0-15,0-7-1 16,0-5 1-16,0 0 2 15,0-3 0-15,0-13-2 16,0-9-1-16,0 0 0 16,4-3 0-16,3-3 0 15,4-1 0-15,2 1 0 16,2 2 0-16,-1 5 0 16,1 4 0-16,-1 11 0 15,-1 2 0-15,-1 7 0 16,1 0 0-16,-1 13 0 15,-1 9-1-15,-3 3 1 16,-3 4 0-16,-3 0 0 16,-2 0 0-16,0-3 0 15,0-2 0-15,0-6 0 0,0-2-1 16,0-6 0-16,0-3-2 16,0-6-6-16,0-1-57 0</inkml:trace>
  <inkml:trace contextRef="#ctx0" brushRef="#br0" timeOffset="13087.958">13199 5603 4001 0,'0'0'45'0,"0"14"-37"16,0 14 2-16,0 9-2 16,8 10-2-16,5 5-3 15,3 6-2-15,-3 3 0 16,-3 2 0-16,-8-1-1 16,-2 0 1-16,0-4-1 15,-8-9 0-15,-2-11-1 0,1-12-1 16,3-14-4-16,0-10-10 15,4-2-91-15</inkml:trace>
  <inkml:trace contextRef="#ctx0" brushRef="#br0" timeOffset="13287.4318">13116 5990 3960 0,'0'-9'88'0,"4"2"-70"15,9 0-8-15,10-1-5 16,3 7-4-16,6-2 0 16,3 3 0-16,4 0-1 15,-2 0 0-15,-1 12 0 0,2 9-2 16,-7-5-10-16,-9-3-58 16</inkml:trace>
  <inkml:trace contextRef="#ctx0" brushRef="#br0" timeOffset="13524.5789">13575 6028 3730 0,'4'0'170'16,"0"0"-110"-16,1 0-18 16,0 6-7-16,-1 6-16 15,1 2-6-15,-1 4-5 16,0 0-4-16,1 2-3 15,-1-3 0-15,1 2-1 16,-3-3 0-16,1-6 0 0,-1-2 0 16,0-3 1-16,-2-2-1 15,0-3-1-15,2 0-5 16,-2 0-26-16</inkml:trace>
  <inkml:trace contextRef="#ctx0" brushRef="#br0" timeOffset="13756.9724">13660 5881 3372 0,'2'0'610'15,"2"-2"-557"1,3 2-36-16,4 0-9 0,0 0-3 15,2 0-3-15,1 0-1 16,1 2-1-16,-1 3-4 16,6 2-5-16,-2 0-21 15,0-2-82-15</inkml:trace>
  <inkml:trace contextRef="#ctx0" brushRef="#br0" timeOffset="14596.8294">14136 6029 3883 0,'0'0'130'15,"0"0"-105"-15,0 0-11 16,0 0-9-16,3 7 0 15,-1 9 1-15,1 4-4 16,1 4 0-16,-2 2 0 16,2 0-1-16,-1-3 0 15,-1-3 0-15,-2-5-1 16,0-9 0-16,2-6 1 16,-2 0 4-16,2-2-1 15,5-17-3-15,0-6-1 16,4-3 0-16,0-2 0 0,5 0 0 15,0 2 0-15,1 2 0 16,1 1 0 0,-1 5 0-16,2 7 0 0,-4 5 0 15,1 5 0-15,-1 3 0 16,-1 6 0-16,-3 14 0 16,-2 5-1-16,-4 5 1 15,-3 0 0-15,-2 1 0 16,0 0 0-16,0-2-2 15,10-4-1-15,-1-7-11 16,5-10-59-16</inkml:trace>
  <inkml:trace contextRef="#ctx0" brushRef="#br0" timeOffset="14972.6176">14656 5995 4021 0,'-3'0'33'16,"-1"0"-28"-16,0 19-4 16,-3 3 1-16,5 6 3 15,0 2 0-15,2 0-2 16,0-2-1-16,8-4 0 16,11-6-2-16,2-9 2 15,2-6-1-15,2-3 1 0,-5 0-2 16,-1-12 0-16,-3-6 1 15,-3-1-1-15,1 4 0 16,-3-2 0-16,0 5 0 16,-2 3 0-16,-2 4 0 15,-1 3 0-15,1 2 0 16,0 0 0-16,2 9 0 16,-3 5-1-16,1 4 1 15,-3 1 0-15,-1 0 0 16,0 1 0-16,-3-4 0 15,8-4-4-15,1-4-8 16,5-6-60-16</inkml:trace>
  <inkml:trace contextRef="#ctx0" brushRef="#br0" timeOffset="15303.9629">15122 6116 4027 0,'-2'-6'40'15,"-5"4"-36"-15,-2 0-3 16,-2 2 1-16,-2 0 0 16,-3 14-1-16,3 6 0 15,3 4-1-15,6-2 1 16,4-2-1-16,0-6 0 0,11-5 1 16,14-4 1-1,6-5-1-15,0 0 0 16,-2-10-1-16,-2-6 0 0,-9-1 1 15,-5-3 1-15,-7 5-1 16,-2 1-1 0,-4 2 1-16,0 4-1 0,0 4 0 15,0 2 0-15,0 2-1 16,0 0-1-16,0 0-3 16,6 0-4-16,3 0-15 15,1 0-167-15</inkml:trace>
  <inkml:trace contextRef="#ctx0" brushRef="#br0" timeOffset="15726.4902">15463 6024 3433 0,'0'0'541'15,"0"0"-509"1,0 0-27-16,0 0 9 0,0 14 2 15,0 3-3-15,0 2-6 16,-2 3 0-16,2-2-4 16,0-3 0-16,0 2-1 15,10-7 0-15,11-5 0 16,3-2 0-16,3-5 0 16,-2 0-2-16,-3 0 1 15,-4-8-1-15,-5-4 1 16,-6-2 0-16,0-3-1 15,-5 2 1-15,0-1-1 16,0 4 0-16,-2 2 1 0,2 4-1 16,-2 2 0-16,0 4 0 15,0 0 0-15,0 0 0 16,3 10 0-16,-3 5 0 16,0 6 0-16,2-1 0 15,-2 0 0-15,0 0 0 16,0-2 0-16,0-1-1 15,0-8-2-15,6-1-6 16,6-6-60-16</inkml:trace>
  <inkml:trace contextRef="#ctx0" brushRef="#br0" timeOffset="16119.5034">16227 5959 3859 0,'4'-8'186'0,"0"3"-167"15,-2-2-10-15,-2 2 0 16,0 0-5-16,0 3-3 16,-16 0 0-16,-3 2-1 0,0 0 0 15,-4 0 0 1,3 12 0-16,5 0 0 0,4 2 0 15,6 1 0-15,5-1 0 16,0 1 0-16,12 3 0 16,10 0-1-16,6 5 1 15,-1 1 0-15,-2 4 0 16,-7-1-1-16,-7-1 1 16,-7 3 0-16,-4-3 0 15,0-2 0-15,0-2 0 16,-13 1 1-16,-5-6-1 15,-1-3 0-15,-6-2 0 16,-2-1 0-16,-8-7 0 16,6-3-2-16,4-1-15 0</inkml:trace>
  <inkml:trace contextRef="#ctx0" brushRef="#br0" timeOffset="16804.1647">17808 6159 4015 0,'5'-5'47'16,"-5"-1"-36"-16,0-4-3 16,0-3-4-16,0 1-1 15,0-2-3-15,-12 2 1 16,-8 0-1-16,-4 3 0 0,-5 7 0 16,-4 2 0-1,1 0 0-15,3 10 0 0,5 12 0 16,5 4-1-16,9 2 1 15,5 2-1-15,5-2 1 16,0-4-1-16,25-4 0 16,11-8 1-16,8-6-1 15,5-6 1-15,0 0 0 16,0-4 0-16,-5-12 0 16,-5-5 0-16,-4 2 0 15,-6-3 0-15,-4 2 0 16,-6 2 0-16,-5 4 0 15,-7 6 1-15,-3 4-1 16,-2 4 0-16,-2 0 0 16,0 9 0-16,0 10 0 0,0 5 0 15,0 0 0 1,-6-2 0-16,1-2-1 0,5-6-3 16,0-9-5-16,16-5-9 15,2 0-190-15</inkml:trace>
  <inkml:trace contextRef="#ctx0" brushRef="#br0" timeOffset="17053.0237">18397 5729 3992 0,'4'-3'65'0,"0"3"-51"0,3 0-9 16,-1 3-3-16,4 21 1 15,-2 10 0-15,1 10-1 16,-5 8-1-16,0 9 0 16,-4 1-1-16,0 4 0 15,0-5 0-15,0 0 0 16,0-11 0-16,0-7-1 16,0-8-2-16,0-12-8 15,0-14-53-15</inkml:trace>
  <inkml:trace contextRef="#ctx0" brushRef="#br0" timeOffset="17226.5407">18356 6086 3900 0,'18'-4'135'16,"9"0"-120"-16,11 0-5 15,9 0 0-15,6 1-4 16,9 3-3-16,8 0-3 15,34 0-3-15,-15 0-14 16,-8 0-113-16</inkml:trace>
  <inkml:trace contextRef="#ctx0" brushRef="#br0" timeOffset="17809.78">20202 6092 3030 0,'0'-10'970'16,"2"-2"-924"-16,0-3-30 15,-2-2-5-15,0 0-4 16,0 0-4-16,-4 3-1 0,-11-1-1 16,-4 10 0-16,-3 2-1 15,-7 3 0-15,0 7 0 16,-4 14 0-16,1 8 0 15,3 2 0-15,6 6 0 16,4-1-1-16,13-5 1 16,6-2-2-16,2-11 0 15,27-7 1-15,11-6 1 16,2-5 0-16,5 0 0 0,-3-19 0 16,-3 2 0-1,-8-5 0-15,-1 3 0 0,-8-2 1 16,-4 7 0-16,-2 1 1 15,-7 8 0 1,-2 5-1-16,2 0-1 0,-2 5 0 16,5 18 1-16,-4 5-1 15,1 4 0-15,-1 2 0 16,-2 1 0-16,-3-4 0 16,-5-2-1-16,0-2-2 15,-5-9-17-15,-7-7-219 0</inkml:trace>
  <inkml:trace contextRef="#ctx0" brushRef="#br0" timeOffset="19124.791">5426 7867 4039 0,'0'0'37'0,"0"0"-31"15,0 0-3-15,0 0 0 16,0 3-3-16,0 17 0 16,2 11 0-16,-2 5 1 15,0 4-1-15,0 2 0 0,0-3 0 16,0-6 0-16,0-3 0 15,0-8 0-15,0-6 0 16,0-4-1-16,-10-12-3 16,1 0-18-16,3 0-217 0</inkml:trace>
  <inkml:trace contextRef="#ctx0" brushRef="#br0" timeOffset="19301.6904">5320 7764 3834 0,'7'-10'179'0,"2"5"-148"0,-2-4-18 15,-1 4-5-15,1 5-4 16,2 0-4-16,2 0 0 16,22 0-7-16,-1 0-17 15,1 0-138-15</inkml:trace>
  <inkml:trace contextRef="#ctx0" brushRef="#br0" timeOffset="19723.9518">6074 7492 3965 0,'0'-21'79'16,"0"-3"-63"-16,-2-2-4 16,-12 0-6-16,1 2-3 15,0 4-2-15,1 4 0 16,1 6-1-16,3 1 1 16,0 8-1-16,2 1 0 15,-3 0 0-15,-3 13 0 16,-1 8-1-16,-2 9 1 15,1 4 0-15,4 6 0 16,0 6 0-16,4 5 1 16,1 3-1-16,3 4 0 0,2 2 0 15,0 0 0 1,-2 2 0-16,0-2 0 0,-5-2 0 16,-2-3 0-16,0-7 0 15,0-6 0-15,-2-10 0 16,4-6 0-16,1-9-2 15,-3-10-1-15,4-5-9 16,-2-2-56-16</inkml:trace>
  <inkml:trace contextRef="#ctx0" brushRef="#br0" timeOffset="19913.7444">5692 7928 3920 0,'0'-7'105'0,"0"-3"-80"0,3 2-7 15,12 0-11-15,8 1-2 16,4 4-3-16,8 0-1 16,3 3-1-16,2 0 0 15,1 0 0-15,-2 6-3 16,17 5-7-16,-12-3-38 16,-3-2-409-16</inkml:trace>
  <inkml:trace contextRef="#ctx0" brushRef="#br0" timeOffset="20316.7215">6516 7961 3850 0,'0'0'187'16,"0"0"-164"-16,0 0-14 0,0 0-6 15,-8 8 0-15,-11 9 2 16,-4 5-3-16,-4 1 0 16,1-1-1-16,-1-2 0 15,0-4-1-15,3-2 0 16,-3-2 1-16,2-3-1 16,-1 3-1-16,-6-5-1 15,6-1-9-15,5-2-65 0</inkml:trace>
  <inkml:trace contextRef="#ctx0" brushRef="#br0" timeOffset="21397.7331">7721 8733 3640 0,'-2'2'300'0,"2"-2"-254"0,0 1-20 16,-2 3-2-16,2 0-6 15,0 3-7-15,0-2-3 16,0-3-3-16,0 3-2 16,6-5-1-16,14 0 1 15,12 0-2-15,10-12 0 16,5-13-1-16,4-3 1 16,0-6-1-16,-4-3 0 15,-3-8 0-15,-5-3 0 16,-8-4 0-16,-7-8 1 15,-6-4-1-15,-5-3 1 0,-3 2-1 16,-6 2 0-16,-2 7 0 16,-2 13 1-16,0 8-1 15,0 12 0-15,0 10 0 16,-6 9 0-16,-6 4 0 16,-1 5 0-16,-5 24 0 15,-2 9 0-15,-2 12 0 16,1 10 0-16,2 11-1 15,-1 7 1-15,-5 20 0 16,2-5 0-16,4 0 0 16,1-1 0-16,9-25-1 15,9-2 1-15,0-14-1 16,9-17 0-16,18-10 1 16,4-10 0-16,4-8 0 0,1-4 0 15,0-2 0-15,2 0 0 16,-3-12 0-16,1-8 0 15,-3-1 0-15,1-8 0 16,-3-5 1-16,-4-7-1 16,-3 2 0-16,-3-3 1 15,-4 3-1-15,-3 9 1 16,-5 10-1-16,-5 8 1 16,-2 7-1-16,-2 5 0 15,0 0 0-15,0 5 0 16,0 17 0-16,0 9-1 15,0 3 1-15,-9 3 0 16,-7 1 0-16,-1-1 0 0,-1-7 0 16,1-5-1-1,5-8 1-15,3-9-2 0,7-6-5 16,2-2-60-16</inkml:trace>
  <inkml:trace contextRef="#ctx0" brushRef="#br0" timeOffset="21587.8021">8548 8406 4023 0,'7'-2'31'16,"2"2"-25"-16,2 0 2 16,0 0-3-16,2 2-3 15,1 18-2-15,-1 4 0 16,10 14-8-16,-8-6-12 15,1-4-49-15</inkml:trace>
  <inkml:trace contextRef="#ctx0" brushRef="#br0" timeOffset="22105.8479">8759 8711 3903 0,'0'11'77'0,"0"6"-44"15,0 0-13-15,0 6-7 16,0-5-4-16,-4-1-3 15,0-8 0-15,2-1-3 16,2-8 0-16,0 0 4 16,0 0-2-16,0-10-2 0,14-10-3 15,3-6 0-15,1-5 0 16,4-1 1-16,0 2-1 16,1 5 0-16,-1 3 0 15,0 7 0-15,-2 10 0 16,-1 5 0-16,-4 0 0 15,-1 17 0-15,-4 10-1 16,-5 4 1-16,-3 5 0 16,-2-1 0-16,0-7 0 15,0-6 0-15,-4-8 0 16,1-8 1-16,3-6-1 0,0 0 2 16,0 0-1-1,3-20-1-15,13-9 0 0,5-4 0 16,6-4 0-16,0 0 0 15,0 0 0-15,-3 7 0 16,-6 6 0-16,-2 10 0 16,-3 10 0-16,-1 4 0 15,-4 0 0-15,3 20 0 16,-5 7 0-16,2 5 0 16,-4 1 0-16,-4 1 0 15,0-2 0-15,0-1 0 16,0-7 0-16,0-7 0 15,0-2 0-15,0-7-1 16,-4-2-2-16,-6-4-20 0</inkml:trace>
  <inkml:trace contextRef="#ctx0" brushRef="#br0" timeOffset="22743.355">7835 9423 3607 0,'-2'-7'198'15,"-5"2"-110"-15,3-6-30 16,-6 1-19-16,4-2-7 0,-1 2-10 16,1 2-8-16,4 2-3 15,-1 0-5-15,0 2-1 16,3 2-2-16,0 0 0 15,0 2-1-15,0 0-1 16,0 0 0-16,0 0-1 16,0 0 0-16,17 18 0 15,5 6 0-15,7 8 0 16,4 7 0-16,1 2 0 16,-3 6 0-16,-2 1 0 15,-4-1 0-15,-8-1 0 16,1-5 0-16,-5-4 0 0,3-8-1 15,-3-4 0-15,1-9-1 16,12-14-4-16,-6-2-6 16,3 0-86-16</inkml:trace>
  <inkml:trace contextRef="#ctx0" brushRef="#br0" timeOffset="22999.7813">8265 9416 4035 0,'-4'0'37'0,"-5"0"-34"16,-5 12-3-16,-3 15 2 0,-4 7 0 16,-1 8-1-16,0 5 0 15,0 4 0-15,-5 2 0 16,0-2-1-16,0 3 1 15,0-4-1-15,3-1-1 16,2-9-3-16,4-8-9 16,9-12-41-16,7-13-315 0</inkml:trace>
  <inkml:trace contextRef="#ctx0" brushRef="#br0" timeOffset="23247.9014">8427 9753 4019 0,'14'-4'39'0,"4"0"-31"16,4 4-6-16,7 0 3 15,2 0-2-15,3 0-1 16,-1 2-1-16,1 8-1 15,-3-2 0-15,-2 1 0 16,-5-6-1-16,3-3-5 16,-7 0-6-16,-2 0-39 0</inkml:trace>
  <inkml:trace contextRef="#ctx0" brushRef="#br0" timeOffset="23522.4845">8798 9543 3916 0,'0'-2'142'15,"0"2"-130"-15,0 0-12 16,2 0 0-16,11 11 0 16,5 8 2-16,5 5 0 15,1 3 0-15,-2 0 0 16,-6 6-1-16,-9 0 0 15,-7 4 0-15,-7 0-1 16,-24-1 1-16,-7-1-1 0,-4-3 1 16,0-8-1-16,7-4 0 15,4-12-2-15,14-4-7 16,7-4-28-16</inkml:trace>
  <inkml:trace contextRef="#ctx0" brushRef="#br0" timeOffset="24118.2103">9520 9636 3983 0,'7'-9'70'0,"0"-3"-60"16,-3-4-1-16,0-2-1 16,-2-2-5-16,-2 2 0 15,0-2-1-15,0 3-1 16,-10 1-1-16,-1 5 1 16,-5 4-1-16,-3 6 0 15,-4 1 0-15,-6 1 0 16,-3 20 0-16,-1 4 0 15,2 8 0-15,4 1 0 16,7 3 0-16,4-2 0 0,7-1-1 16,7-2 1-1,2-3-1-15,0-7-1 0,18-9-1 16,11-7 1-16,7-6 1 16,6 0 1-16,1-19 0 15,-4-3 1-15,-3-1 0 16,-7-1 1-16,-7 1 0 15,-9 4 0-15,-6 3-1 16,-4 5 0-16,-3 4-1 16,0 2 0-16,0 5 1 15,0 0-1-15,0 3-1 16,-3 15 1-16,-4 5 0 16,3 6 0-16,4 0 0 0,0-2 0 15,0 1 0 1,0-3 0-16,11-6 0 0,11-2 0 15,7-10 0 1,5-5-1-16,17-2 1 0,-9-5-4 16,-5-11-16-16</inkml:trace>
  <inkml:trace contextRef="#ctx0" brushRef="#br0" timeOffset="25588.8188">11961 8516 3933 0,'9'0'112'0,"3"0"-100"15,5 0-10-15,5 12-1 16,1 6 2-16,-4 6-1 15,-3 2 1-15,-3 0-1 16,-1 1-1-16,-5-3 1 16,-1-2-1-16,0-5 0 15,1 2-1-15,0-6 1 16,-2-1-1-16,-1-3 0 0,0-1 1 16,-1-4-1-16,-1 0 0 15,0-3 0 1,-2-1 0-16,2 3 0 0,-2-3 0 15,0 0 0-15,0 0 0 16,0 0 0-16,0 0 0 16,0 0 1-16,0 0 0 15,0 0 0-15,0 0-1 16,0 0 0-16,0 0 0 16,0 0 0-16,0 0 0 15,0 0 0-15,0 0-2 16,5 0-3-16,0 0-7 15,-1-3-51-15</inkml:trace>
  <inkml:trace contextRef="#ctx0" brushRef="#br0" timeOffset="26018.7258">11926 8440 3411 0,'0'0'119'0,"0"0"-81"0,0 0 15 16,0 0 59 0,2 0-26-16,-2 0-65 0,0 0-21 15,0 0-68 1,0 0-131-16</inkml:trace>
  <inkml:trace contextRef="#ctx0" brushRef="#br0" timeOffset="37128.3459">10661 8793 3756 0,'2'0'156'0,"1"-4"-99"15,1-3-23 1,6 0-10-16,-2-3-9 0,3 1 0 16,3-7-4-16,-1 0-4 15,1 3-2-15,-3-2-4 16,-3 1 1-16,0 3 1 16,-6-1-1-16,-2 0-1 15,0 0 0-15,0-1 0 16,0-1-1-16,-10 2 1 15,-3 0-1-15,-3 4 0 16,-3 4 0-16,-6 4 0 16,-2 0 0-16,-2 8 0 15,-4 15 0-15,4 5 0 0,2 2 0 16,4 2 0 0,10 1 0-16,7-1 0 15,6 1 0-15,0-5-1 16,4-2 1-16,19-2 0 0,3-7-1 15,5-6 1-15,5-7 0 16,-2-4 0-16,-3 0 0 16,-10 0 0-16,-4-12 0 15,-7-3 0-15,-4-4 0 16,-4-1 0-16,-2-4 0 16,2 2 1-16,-2 0-1 15,0 2 0-15,0 8 0 16,0 3 0-16,2 7 0 15,2 2 0-15,3 0 0 16,5 7-1-16,1 13 1 0,5 4 0 16,1 3 0-16,2 4 0 15,-4-4 0-15,-1 4 0 16,-3 1 0-16,-8 4 0 16,-5 0 0-16,-3 5 0 15,-25 1 0-15,-11-5 0 16,-9-2 0-16,-4-8 0 15,-1-4 0-15,6-11 0 16,7-4-1-16,13-8-1 16,16-5-2-16,7-12-7 15,4-9-44-15</inkml:trace>
  <inkml:trace contextRef="#ctx0" brushRef="#br0" timeOffset="37511.1038">11440 8320 3998 0,'0'-6'57'0,"0"2"-46"15,0 0-1-15,-5-1-4 16,2 5-3-16,-1 0-3 16,0 13 1-16,-1 13-1 0,-1 10 0 15,1 10 0-15,0 10 0 16,-1 9 0-16,-5 5 0 16,0 3 0-16,-3-1 0 15,1-5 0-15,6-9 0 16,5-9 0-16,2-12 0 15,2-9-1-15,23-8-1 16,4-8 0-16,11-7 1 16,4-5-2-16,25-5-8 15,-8-11-45-15,-10-2-698 0</inkml:trace>
  <inkml:trace contextRef="#ctx0" brushRef="#br0" timeOffset="37806.8409">11770 8647 3756 0,'0'0'274'0,"4"0"-254"15,2 0-15-15,3 3 3 16,7 15 0-16,4 4-2 0,4 5-3 15,3 3-1 1,4 0-1-16,3 0 0 16,-5-2-1-16,-5-3 1 15,-3-2-1-15,-6-5 0 0,-6-1 0 16,-2-5 0-16,-3-3-2 16,3-9-6-1,-3 0-24-15,0 0-177 0</inkml:trace>
  <inkml:trace contextRef="#ctx0" brushRef="#br0" timeOffset="38058.8947">12015 8618 3944 0,'-8'0'89'0,"-2"4"-81"15,-3 16-3 1,-3 11 9-16,-3 3-6 0,4 6-4 15,2 0-1-15,2 1 0 16,2 0-1-16,0-3-1 16,0-1 0-16,0-5-1 15,3-2 0-15,-1-7 0 16,0-2 0-16,4-10 0 16,3-3-2-16,0-8-5 15,14 0-10-15,2-9-71 0</inkml:trace>
  <inkml:trace contextRef="#ctx0" brushRef="#br0" timeOffset="38508.6965">12144 8194 3794 0,'9'0'224'16,"2"3"-204"-16,7 3-1 15,8 2-3-15,8 2-9 16,6 2-3-16,5 2-2 15,1 4-1-15,3 5-1 16,-5 3 0-16,-3 7 1 0,-7 12-1 16,-10 7 0-16,-6 10 0 15,-9 10 1-15,-9 7-1 16,0 3 0-16,-7 2 0 16,-15-6 0-16,-3-1 0 15,-4-9 0-15,0-8 0 16,3-6 0-16,1-11 1 15,0-6-1-15,6-11 0 16,0-10-1-16,7-5 1 16,0-11-1-16,5 0-3 0,3-15-8 15,4-7-63-15</inkml:trace>
  <inkml:trace contextRef="#ctx0" brushRef="#br0" timeOffset="38911.5891">12979 8823 3975 0,'2'-2'54'0,"2"-3"-42"16,-2 4 2-16,0 0 2 15,0-2-6-15,0 3-5 16,3-2-3-16,3 0-1 16,8 2-1-16,7-2 0 15,5-1 1-15,8 2-1 16,2-1 0-16,0 0 0 15,-1-1 0-15,-3 2 0 16,-5-1 0-16,-9 0 0 16,-4 2 0-16,-5 0 0 15,-5-2 0-15,3 2-2 16,-2-8-1-16,0 2-9 0,-5-2-53 16</inkml:trace>
  <inkml:trace contextRef="#ctx0" brushRef="#br0" timeOffset="39198.9605">13211 8511 3982 0,'0'0'72'0,"0"0"-60"15,19 0-3 1,7 0-3-16,6 0-4 0,5 0 1 16,1 0-1-16,2 0-1 15,-1 0-1-15,-2-3 1 16,-6 3-1-16,-2-2 0 16,-9 2 0-16,-2 0 0 15,-7 0-1-15,3 0-2 16,-3 0-4-16,-5 0-38 0</inkml:trace>
  <inkml:trace contextRef="#ctx0" brushRef="#br0" timeOffset="40117.5932">14241 8522 3923 0,'7'-8'107'0,"5"-2"-85"15,3-6-10-15,1-2-2 0,-3-2-3 16,-5-3-3-16,-3 2-1 15,-5-2-2-15,0 4 0 16,-7 1 0-16,-15 2-1 16,-9 6 0-16,-5 8 0 15,-4 2 0-15,0 2 0 16,0 20 0-16,6 5 0 16,7 8 0-16,8 1 0 15,12 2 0-15,7-2-1 16,3-5 1-16,25-6 0 15,15-9 0-15,8-10 0 0,2-6 0 16,-1 0 0 0,-10-12 0-16,-9-8 0 0,-11 0 0 15,-10 0 0 1,-7-1 0-16,-5 0 0 0,0 3 1 16,0 6-1-16,0 3 0 15,0 6 0-15,0 3 0 16,0 3 0-16,2 18-1 15,11 9 1-15,5 11 0 16,1 4 0-16,4 7 0 16,-3 2 0-16,-5 0 0 15,-5-1 0-15,-6-7 0 16,-4-7 0-16,0-6 0 16,-24-5 0-16,-10-6 0 15,-8-1 0-15,-7-7 0 0,-3-4 0 16,4-6 0-16,7-4 0 15,12 0 0-15,14-4 0 16,15-27-2-16,15 4-5 16,16-4-54-16</inkml:trace>
  <inkml:trace contextRef="#ctx0" brushRef="#br0" timeOffset="40485.5652">15164 8039 3999 0,'0'0'60'15,"0"0"-47"-15,0 0-6 16,0 0-5-16,0 14-1 15,-11 11 1-15,-3 7 0 16,1 5-1-16,-5 10 0 16,1 4-1-16,-1 5 0 15,0 3 1-15,2-1-1 16,5-4 0-16,7-6 0 16,4-4 0-16,0-7 0 0,0-10 0 15,17-6 0 1,10-7 0-16,4-6 0 0,5-6 0 15,3-2-1-15,21 0-3 16,-12-12-10-16,-5-4-83 0</inkml:trace>
  <inkml:trace contextRef="#ctx0" brushRef="#br0" timeOffset="40982.2335">15788 8388 3893 0,'13'-7'112'0,"-1"-6"-83"0,1 3-4 16,-4-2-8-1,-4 2-10-15,-5-1-3 16,0 4-2-16,0-4-1 0,0 4-1 16,-14-2 0-16,-8 4 0 15,-4 2 0-15,-9 3 0 16,0 0 0-16,-1 0 0 15,1 10 0-15,6 7 0 16,4 1 0-16,5 1 0 16,7 6 0-16,2-2 0 15,4 4 0-15,7-1 0 16,0-2-1-16,0-4 1 16,9-1-1-16,11-10 0 15,4-5-1-15,5-4 2 16,3 0 0-16,-3-8 0 0,0-9 0 15,-5-4 0 1,-3 1 0-16,-2 1 0 0,-5 2 0 16,-3 7 0-1,-3 2 0-15,-3 6 1 0,-2 2-1 16,-3 0 0-16,0 8 0 16,0 9 0-16,0 4 0 15,0 3 0-15,-3 3 1 16,-4-4-1-16,1 0-1 15,4-6 0-15,2-10-5 16,0-6-23-16,4-1-611 0</inkml:trace>
  <inkml:trace contextRef="#ctx0" brushRef="#br0" timeOffset="41437.5518">16326 7698 4003 0,'4'0'64'0,"5"0"-54"16,4 0-6-1,9 0-2-15,7 17 0 0,3 8 0 16,3 7-2-16,2 10 1 16,-6 9 0-16,-5 5-1 15,-6 8 0-15,-9 8 0 16,-8 4 1-16,-3 5-1 16,0 3 0-16,-23 0 0 15,-8-1 0-15,-6 0 0 16,-6-4 0-16,-7-6 0 15,4-6 0-15,1-13 0 16,7-12 0-16,5-10 0 16,6-9 0-16,0-9 0 15,3-2 0-15,0-1 0 16,1-2 0-16,5-6 0 0,3 1 0 16,1-4 0-16,1 0-2 15,0 0-5-15,1 0-56 0</inkml:trace>
  <inkml:trace contextRef="#ctx0" brushRef="#br0" timeOffset="54626.6021">1397 11680 3688 0,'-2'-8'163'15,"0"-4"-80"-15,0 0-46 16,-3-1-14-16,0 0-1 0,1 1-5 15,-1 3-10-15,3-2 5 16,-2 3-7-16,2 4-2 16,2 1 3-16,-2-3-3 15,2 5-2-15,-3-1-1 16,-3 2-1-16,-4 0-3 16,0 0-6-16,-1 0-12 15,1 0 1-15,4 0 1 16,1 0 9-16,3-4 6 15,2-3 5-15,0 2 9 16,0-2 6-16,0 2-5 0,0-1 12 16,0 3-7-16,0-3-4 15,-2 3-6-15,2 1 1 16,-2 2-2-16,2 0-2 16,0 0-1-16,0 0-1 15,0 0 0-15,0 8-1 16,0 12 0-16,0 10 1 15,0 8 0-15,0 10 0 16,-2 8 0-16,-8 9 1 16,2 5-1-16,-1 4 1 15,-1 2-1-15,6 3 1 16,4-1-1-16,0 4 0 16,0 1 1-16,0 2-1 15,0 2 0-15,0-1 0 0,0-1 0 16,0 0 0-1,0-3 0-15,0 1 0 0,-4-1 0 16,-1 2 0-16,5 3 0 16,-2 5 1-16,2 2 0 15,-4-1-1-15,2 0 1 16,-4-3 0-16,4-2-1 16,2-7 0-16,0 0 1 15,0 0-1-15,0-2 0 16,2-7 0-16,6-4 0 15,-2-6 0-15,1-6 0 16,-1-7 0-16,2-9 0 16,-2-8 0-16,-1 0 0 15,-5-10-1-15,0 2 1 0,0-2-1 16,0 2 1 0,-9 0 0-16,-5-2 0 0,-1 2 0 15,-1 2-1-15,-1-4 1 16,3 0 0-16,3-4-3 15,4-2-3-15,2-6-2 16,5-8 0-16,0-2-6 16,0-12-8-16,0-10-288 0</inkml:trace>
  <inkml:trace contextRef="#ctx0" brushRef="#br0" timeOffset="55648.9733">831 13411 3719 0,'-7'0'175'16,"-2"-4"-115"-16,3 1-37 15,-1 3 3-15,2-3 2 16,3 1-10-16,2 2-9 15,0-2-4-15,0 0 0 16,0 2-2-16,2 0-1 0,14 0-2 16,9 0 0-16,8 0 1 15,9 0 0-15,14 0 0 16,9 0 1-16,11 4 0 16,10 6-1-16,26 4-1 15,21 0 0-15,33-1 1 16,10-4-1-16,-7-3 0 15,-13-2 0-15,-26 3 0 16,-8 2 0-16,-3-1 0 16,-4-2 0-16,3-2 0 0,2-4 0 15,3 0 0 1,0 0 0-16,-18-2 0 0,-18-8 0 16,-20 4 0-1,-9 4 0-15,10 0 0 0,9 2 0 16,7 0 0-16,1 0 0 15,-3 0 0-15,-2 0 0 16,3 0 0-16,0 0 0 16,1-8 0-16,6-3 0 15,-1-1 0-15,-1 1 0 16,-1 5 0-16,-4 6 0 16,-2 0 0-16,-6 0 0 15,1 0 0-15,-1 0 0 16,2 0 0-16,-4 0 0 15,3 0 0-15,-3 0 0 0,0 0 0 16,2-3 0-16,-7 0 0 16,-1-1 0-16,-1-1 0 15,-4 5 0-15,-5 0 0 16,-1-5 0-16,-5 3 0 16,-1-5 0-16,-6 4 0 15,-6-1 0-15,-7-1 0 16,-9 2 0-16,-3 1 0 15,-11-1 0-15,-6 3 0 16,-2 0 0-16,0 0 0 16,0-1 0-16,-10-3 0 15,-11 0 0-15,-10-11-5 16,4 4-7-16,2-7-34 0</inkml:trace>
  <inkml:trace contextRef="#ctx0" brushRef="#br0" timeOffset="55879.3829">5737 13118 3926 0,'25'12'50'0,"2"5"-33"16,4 4 0-16,-2 5 1 15,-5 5 2-15,-10 0-7 16,-10 4-5-16,-4-1-4 15,-11-2 0-15,-25-2-3 16,-13-4 0-16,-11-6-1 16,-40-10-7-16,11-6-7 0,4-4-53 0</inkml:trace>
  <inkml:trace contextRef="#ctx0" brushRef="#br0" timeOffset="57225.2476">1256 11662 3907 0,'2'-10'106'16,"4"-2"-75"-16,-2-4-15 16,-2 0-8-16,0-2-4 15,1 0-1-15,-3-2 0 16,0 0-1-16,0-1 0 15,2-2 0-15,0 0-1 16,0-3 1-16,2 1-1 16,1 1-1-16,2-2 1 0,2 1-1 15,2 1 0-15,2 1 0 16,0-4 0-16,1 2 0 16,-3 2 0-16,-4-3 0 15,-3-2 0-15,1 1 1 16,-5-2-1-16,0 0 0 15,2 2 0-15,-2-3 1 16,0-1-1-16,0-1 0 16,0 0 0-16,0 0 0 15,0-2 0-15,0 0 0 16,0 1 0-16,0 1 0 0,-2 3 0 16,-1 0 0-1,1 3 0-15,-2 3 1 16,1 0-1-16,3 3 0 0,-2 3 0 15,2 5 0-15,-2 3 0 16,0 5 0-16,0 3 0 16,-3 1 0-16,-6 0 0 15,-7 5 0-15,-6 19 0 16,-10 10 0-16,-1 11 0 16,-6 11 0-16,3 8 0 15,1 4 0-15,6 3 0 16,4-9 0-16,9-11 0 15,5-12 0-15,8-13 0 16,5-12 0-16,0-10 0 16,0-4 0-16,2 0 0 15,23-21 0-15,8-13 0 0,9-12 0 16,6-3 0-16,-2-6 0 16,1 0 0-16,-3 0 0 15,-1 6 0-15,-5 3 0 16,-5 9 0-16,-4 10 0 15,-6 13 0-15,-4 11 0 16,4 3 0-16,2 2 0 16,4 18 0-16,2 4 0 15,2 4 0-15,-2 0 0 16,-6 0 0-16,-2-2 0 16,-8-3 0-16,-1 0 0 0,-8-2 0 15,1-2 0-15,-5 1 0 16,-2-1-1-16,0-4 0 15,0 9-1-15,0-5-5 16,-2-8-38-16</inkml:trace>
  <inkml:trace contextRef="#ctx0" brushRef="#br0" timeOffset="62399.8134">606 13721 3527 0,'-4'0'170'0,"-1"0"-19"16,-2 0-96-16,0 0-6 16,1 0-25-16,2 0-3 0,-1 0 0 15,3 0-2-15,0 0-7 16,2 0-6-16,-5 0-3 15,2 0-3-15,-1 0 0 16,2 0 0-16,-2 0 0 16,1 0 1-16,1 0 3 15,2 0-1-15,-2 0-1 16,2 0 0-16,0 0 1 16,0 0 0-16,0 0-1 15,0 0 0-15,-2 0-1 16,2 0 0-16,0 0-1 15,0 0 1-15,0 0 0 0,0 0 1 16,0-3-1-16,0 1 0 16,-2-5 0-16,0-1-1 15,-1-2 0-15,0-1 1 16,1-1-1-16,2-6 0 16,-2-1 0-16,2 0 0 15,0-4 0-15,0-2 1 16,0-2-1-16,0-2 0 15,0-3 0-15,4-1 0 16,2 1 0-16,-2 0 0 16,2-1 0-16,3-1 0 15,3-2 0-15,-1 2 0 16,2-1 1-16,1-1-1 16,-2 1 0-16,0 0 0 15,-1 6 0-15,0 0 0 0,1-2 0 16,-2 3 0-16,4-2 0 15,1-2 0-15,4 0 0 16,0 0 0-16,6-3 0 16,4 1 0-16,0 0 0 15,2 2 0-15,2 0 0 16,1 2 0-16,-1 3 0 16,0 3 0-16,2 3 0 15,-4 5 0-15,0 0 0 16,-2 6 0-16,-1 1 0 15,4 4 0-15,-1 1 0 16,5 0 0-16,4 0 0 16,2 1 0-16,1 0 0 0,-1 1 0 15,-5 2 0 1,-2 0 0-16,-2 0 0 0,0 0 0 16,1 0 0-16,1 3 0 15,3 7 0-15,0 1 0 16,0 0 0-16,-2 5 0 15,-3 1 0-15,-2 1 0 16,-2 2 0-16,-4 0 0 16,-5 2 0-16,-3 2 0 15,2 3 0-15,-2-1 0 0,1 1 0 16,3 1 0 0,-2 2 0-16,1 2 0 0,1 3 0 15,-2 0-1-15,2 2 1 16,1 1 0-16,0 2 0 15,0 0 0-15,3 1 1 16,0 0-1 0,-4 2 0-16,4 1 0 0,-3 0-1 15,1 0 1-15,-4 0 0 16,4-2 0-16,0-3 0 16,-4 0 0-16,1-6 0 15,3-3 0-15,-1-5 0 16,0 0 0-16,5-6 0 15,0 2 0-15,2-3 1 16,2-3-1-16,0-2 0 0,0-4 0 16,1 0 0-16,1-6 0 15,2 2 0-15,6-5 0 16,3 0 0-16,1 0 0 16,2-10 0-16,0-1 0 15,-3 0 0-15,1-1 0 16,-3-2 0-16,3 0 0 15,-3 0 0-15,0-2 0 16,1 1-1-16,-5 3 1 16,-3-2 0-16,-4 4 0 15,-2 1 0-15,0-1 0 16,-2-1 0-16,2-1 0 16,0 1 0-16,3-6 0 15,1-1 0-15,-2 0 0 16,0-2 0-16,-2 3 0 0,0-2 0 15,-2 3 0-15,0 2 0 16,0 0 0-16,2-2 0 16,0-1 0-16,-3 2 0 15,1-6 0-15,-3 2 0 16,3-2 0-16,0 0 0 16,2-4 1-16,0 4-1 15,0-2-1-15,0 3 1 16,0 0 0-16,0 2 0 15,0 0 0-15,-1 1 0 16,-1 0 0-16,-2-1 0 16,-3 0 0-16,3-4 0 15,-3 0 0-15,2-5 0 16,1-1 0-16,0 2 1 16,2-4-1-16,-3 2 0 0,-2-2 0 15,1-2 0-15,-1 2 0 16,1-3 0-16,0-1 0 15,2-1 0-15,4-1 0 16,-2 0 0-16,2 0 0 16,2 0 0-16,-2-3 0 15,0 3 0-15,-2 2 0 16,-2 0 0-16,-6 2 0 16,0 2 0-16,-4 0 0 15,3-1 0-15,2 0 0 16,0 0 0-16,0-1 0 15,3 3 0-15,-2 0 0 0,2 3 0 16,1 0 0-16,1 3 0 16,-1-2 0-16,5 4 0 15,0-2 0-15,2 2 0 16,0-2 0-16,6 0 0 16,-4 0 0-16,0 3 0 15,1 2 0-15,-1 0 0 16,-2 0 0-16,3 1 0 15,-5-1 0-15,2 3 0 16,-2-2 0-16,-2 3 0 16,0-1 0-16,-3 3 0 0,0-1 0 15,-4 1 0 1,1 5 0-16,-2-2 0 0,4 1 0 16,1 0 0-16,1-1 0 15,2 4 0-15,0 1 0 16,2 1 0-16,-3-2 0 15,3 3 0-15,-2 0 0 16,2 0 0-16,0-1 0 16,-2 0 0-16,2 0 0 15,0 3 0-15,0-1 0 16,0 1 0-16,2-2 0 16,-2 2 0-16,0-2 0 15,-2 2 0-15,0-2 0 0,-1 2 0 16,-2 0 0-1,1-2 0-15,-2 2 0 0,-4 0 0 16,1-2 0-16,-4 2 0 16,-5 0 0-16,0-3 1 15,-1 3-1-15,-6 0 0 16,2 0 0-16,-1 0 0 16,-1-3 0-16,-2 3 0 15,4 0 0-15,-6 0 0 16,2 0 0-16,-2 0 0 15,0 0 0-15,0 0 0 16,0 0 0-16,0 0 0 0,0 0 0 16,0 0 0-1,0 0-1-15,0 0-1 16,0 0-5-16,-12 0-51 0</inkml:trace>
  <inkml:trace contextRef="#ctx0" brushRef="#br0" timeOffset="64025.9632">8572 11173 3334 0,'-4'-10'0'0</inkml:trace>
  <inkml:trace contextRef="#ctx0" brushRef="#br0" timeOffset="64125.9073">8572 11173 3467 0,'-77'-88'160'15,"77"78"-67"-15,0-4-62 16,0 0-20-16,0-1-11 16,0 0-9-16,-4 2-11 15,-6 3-161-15</inkml:trace>
  <inkml:trace contextRef="#ctx0" brushRef="#br0" timeOffset="65319.9665">8287 10874 3725 0,'3'-3'166'0,"-3"-3"-94"0,2 4-27 16,0-5-21-16,0 2-7 15,0-2-10-15,0 2-2 16,1-2-1-16,-3 3 0 15,2 0-2-15,1-1-1 16,1 2 0-16,3-1 0 16,-1-1-1-16,1 3 0 0,-3-3-1 15,-1 3 0 1,-3 2 0-16,2 0 0 0,-2 0-1 16,0 0 0-16,0 0 1 15,0 0 1-15,0-2 0 16,0-1 0-16,2 3 2 15,-2 0 0-15,0-3-1 16,0 3 1-16,0 0-1 16,0 0 0-16,0 0 0 15,0 0 0-15,3 0-1 16,1 0 0-16,2 6 0 16,6 10 0-16,1 6 1 15,2 4-1-15,1 4 1 0,-3 6-1 16,1 5 0-1,-5 3 1-15,-5 6 0 16,-4 4-1-16,0 2 1 0,0-1-1 16,-2 0 0-16,-7-3 1 15,3 1-1-15,-2-2 0 16,6 2 1-16,2 3-1 16,0 2 0-16,0 6 0 15,0 3 0-15,0 0 0 16,2 3 0-16,1-7 0 15,0-7 0-15,-3-1 1 16,2-8-1-16,0-2 0 0,0-1 0 16,2-4 0-1,1 0 0-15,-1-4 0 16,0 3 0-16,-1-2 0 0,-3 3 0 16,0 3 1-16,0 1-1 15,0 3 1 1,3 1-1-16,1-2 1 0,2 3-1 15,1-1 0-15,1-3 0 16,-2 1 0-16,-4-2 1 16,-2 0-1-16,0 0 0 15,0 0 0-15,-10 0 0 16,-3 0 0-16,3-2 0 16,-4-2 0-16,5 1 0 15,0-2 1-15,2 0-1 16,1-1 0-16,-1 1 0 0,-2 2 0 15,0-1 0-15,0 0 0 16,1-4 0-16,-2 1 0 16,3-6 0-16,1 1 0 15,4-3 0-15,0-1 0 16,0-5 0 0,-1 3 0-16,1-3 0 0,0 1 0 15,-1-4 0-15,1 3 0 16,0-11 0-16,2 5 0 15,0-5 0-15,0 2 0 16,0-4 0-16,-3 4 0 16,3-4 0-16,-2 0 0 15,0 2 0-15,0-2 0 16,0-1 0-16,2-2 0 16,0-2-1-16,0-4 0 0,0-1 0 15,0-1-3-15,0-18-6 16,2-5-58-16</inkml:trace>
  <inkml:trace contextRef="#ctx0" brushRef="#br0" timeOffset="66714.7944">8329 12576 3812 0,'-2'0'136'0,"2"0"-94"0,0 0-19 16,0 0 0-16,7 0-10 16,11 0-9-1,5-5 0-15,-2 0 0 0,4 1-1 16,-3 3-2-16,1-1-1 15,-2 2 0-15,2 0 1 16,2 0-1-16,6 0 1 16,2 0 0-16,5 0 0 15,7 0 1-15,7 0-1 16,0 0 0-16,9 0-1 0,-1 0 0 16,2 0 0-1,0 0 1-15,4 0-1 16,-7 0 0-16,5 0 0 0,-2 0 0 15,0 0 0-15,5 0 0 16,2-4 0-16,7-1 0 16,4-2 0-16,0-1 1 15,5-1-1-15,-5 1 0 16,0 1 0-16,-6 0 0 16,-7 4 0-16,-4-1 0 15,-3-1 0-15,-4 2 0 16,1-1 0-16,1-1 1 15,2 1-1-15,2 0 1 16,3 0-1-16,0 0 1 16,2 0 0-16,-5 1-1 0,1 1 0 15,-7 2 0-15,-6-2 0 16,0 2 0-16,-8-3 0 16,-2 1 0-16,0 0 0 15,2 0 0-15,1-1 1 16,1-2-1-16,4 1 1 15,1 1-1-15,4-4 0 16,3 3 0-16,0-2 1 16,2 3-1-16,-5-2 0 15,2-1 0-15,-1 0 1 16,2-1-1-16,0 0 0 16,0 3 0-16,-4 1 0 15,0-2 0-15,-1 2 0 0,1 0 0 16,-3 1 0-1,0 2 0-15,-5 0 0 16,1 0 0-16,-7 0 0 0,-3 0 0 16,-1 0 0-16,-3 0 0 15,0 0 0-15,-2 0 0 16,2 0 0-16,0 0 0 16,3 0 0-16,2 0 0 15,0 0 0-15,-1 2 0 16,-4 1 0-16,-4-2 0 15,-7 3 0-15,-4 0 0 16,-3 0 0-16,-4 0 0 16,-2 1 0-16,-3-2 0 15,3-1 0-15,0 3 0 0,-1-2 0 16,1-1 0-16,-1 0 0 16,-1 0 0-16,-5 0-1 15,0-2-1-15,0 0-4 16,0 0-2-16,0 0-4 15,-7 0-21-15,-1-9-174 0</inkml:trace>
  <inkml:trace contextRef="#ctx0" brushRef="#br0" timeOffset="66981.8186">12790 12186 3839 0,'0'0'189'0,"4"0"-167"0,19 0-17 16,2 0-4-16,6 3 1 15,2 8 1-15,0 1-1 16,-3 0 1-16,-6 2-1 16,-11 0-1-16,-11 0-1 15,-2 0 0-15,-17-1 0 16,-18-1 2-16,-11-5-1 15,-5-1-1-15,-27-6-3 16,12 0-9-16,3 0-66 0</inkml:trace>
  <inkml:trace contextRef="#ctx0" brushRef="#br0" timeOffset="68037.7194">8115 11057 3906 0,'0'0'103'15,"3"0"-70"-15,-1-6-14 16,0-4-8-16,3-1-4 16,0 2-4-16,-1-4-1 15,0 2-1-15,3-3 1 16,2-2-2-16,4-5 1 16,2-3-1-16,8-4 1 15,2-2-1-15,1-4 0 16,1 0 0-16,-2-1 0 15,-1 4 0-15,0 1 0 16,-5 2 0-16,-2 6 0 16,-5 3 0-16,-4 7 0 15,-1 3 0-15,-3 5 1 16,1 2-1-16,-2 2 0 16,-1 0 0-16,2 0 0 0,3 0-1 15,3 14 1-15,4 6 0 16,1 6 0-16,6 6 0 15,-1 4 0-15,0 4 0 16,0 2 0-16,0 2 0 16,2-2 0-16,0-3 0 15,1-6 0-15,-3-8 0 16,-2-7-1-16,-7-6 1 16,-6-7 0-16,-3-2 0 15,-2-3 0-15,0 0 1 16,-16 0-1-16,-15 0 1 15,-9 0-1-15,-10-6 0 16,-2 2 0-16,0 0 0 16,7 1 0-16,5 2 0 15,5 1 0-15,4 0-1 0,4 0-1 16,0 10-4-16,6 6-25 16,8-4-211-16</inkml:trace>
  <inkml:trace contextRef="#ctx0" brushRef="#br0" timeOffset="70892.6102">8611 12082 3565 0,'0'0'269'16,"0"0"-181"-16,0 0-43 0,0 0-13 15,0 0-13-15,0 0-6 16,0 0-4-16,0 0-2 15,0 0-1-15,0 0 0 16,0 0 1-16,0 0-1 16,0 0 0-16,0 0-2 15,0 0-1-15,0 0-1 16,0 0-1-16,0-2-1 16,0-3 1-16,0 3-1 15,2-3 0-15,-2 1 0 0,0-3 0 16,0-2 0-16,0 2 0 15,2-3 0-15,3-2 0 16,-3 1 0-16,0-1 0 16,0-1 0-16,2 1 1 15,-1-2-1-15,1-2 0 16,1-4 0-16,0 0 0 16,1-4 0-16,3-2 1 15,-1 1-1-15,2 0 0 16,1-1 0-16,3 2 0 15,-1-2 0-15,3-1 0 16,-1 1 0-16,1 2 0 16,-1 4 0-16,-1 0 0 0,-3 2 0 15,-1 3 0-15,2 0 0 16,-1 1 0-16,0 2 0 16,3 1 0-16,-4 2 0 15,4 1 0-15,-3-1 0 16,2 4 0-16,-1-2 0 15,-1 4 0-15,0-1 0 16,0 2 0-16,0 0 0 16,1 0 0-16,1 1 0 15,1-2 0-15,1 0 0 16,3 2 0-16,4 1 0 16,0-2 0-16,3 0 0 15,-5-2 0-15,0 2 0 16,-4-2 0-16,-1 2 0 0,-3 2 0 15,0-2 0 1,5 2 0-16,-2-2 0 0,3 0 0 16,1 2 0-16,2 0 0 15,-1 0 0-15,-3 0 0 16,2 0 0-16,-6 0 0 16,3 0 0-16,-3 0 0 15,3 0 0-15,-1 0 0 16,3 2 0-16,1 0 0 15,6 0 0-15,2-2 0 16,0 2 0-16,2-2 0 16,-2 1 0-16,0-1 0 15,-6 0 0-15,2 3 0 16,-3-3 0-16,-3 0 0 0,2 0 0 16,-5 0 0-16,1 0 0 15,-2 0 0-15,1 0 0 16,1 0 0-16,3 0 0 15,0 0 0-15,1 0 0 16,0-6 0-16,-2 2 0 16,-3-3 0-16,-1 4 0 15,-4-1 0-15,-2 0 0 16,-3 0 0-16,3 0 0 16,-1 0 0-16,2-3 0 15,2 0 0-15,1-1 0 16,5-3 0-16,2-1 0 15,0 1 0-15,2-4 0 16,-3 4 0-16,2 0 0 0,-6 0 0 16,-2 2 0-16,0 1 0 15,-2-1 0-15,0-2 0 16,0 1 0-16,2-2 0 16,1 0 0-16,-2-1 0 15,-1 4 0-15,1 1 0 16,-4 2 0-16,1 0 0 15,-1-2 0-15,-2 1 0 16,2 0 0-16,0 0 0 16,-2 0 0-16,-1-1 0 15,1 2 0-15,-2 2 0 16,0-3 0-16,-2 4 0 0,2-1 1 16,1 0-1-16,-3 1 0 15,0 3 0-15,3-3 0 16,-3 1 0-16,0 0 0 15,0 2 0-15,0-2 0 16,0 2 0-16,0-3 0 16,0 3 0-16,0 0 0 15,0 0 0-15,0 0 0 16,0 0 0-16,0 0 0 16,0 0 0-16,0 0 0 15,0 0 0-15,0 0 0 16,0 0 0-16,0 0 0 0,0 0 0 15,0 0 0 1,0 0 0-16,0 0 0 0,0 0 0 16,0 3 0-16,0 6 0 15,0 0 0-15,0 2 0 16,0 0 0-16,2-1 0 16,2 2 0-16,0-2 0 15,1-2 0-15,1 2 0 16,-1-4 0-16,2 2 0 15,2-2 0-15,-1-3 0 16,2 4 0-16,-1-2 0 16,-1-3 0-16,1 5 0 15,-2-3 0-15,2 2 0 16,-3-2 0-16,3 0 0 16,-2-2 0-16,2 0 0 15,0-2 0-15,-3 0 0 0,2 0 0 16,-2 0 0-16,3 0 0 15,2 0 0-15,5 0 0 16,2 0 0-16,1-4 0 16,6-4 0-16,0 0 0 15,-1-1 0-15,-2 0 0 16,0-3 0-16,-3 2 0 16,-6-2 0-16,1 2 0 15,-6-2 0-15,-1 0 0 16,-3 0 0-16,0-3 0 15,-1 1 0-15,-3-1 0 16,0-2 0-16,0 0 0 16,0-4 0-16,0 4 0 0,0-5 0 15,-7 2 0-15,-2-2 0 16,1-1 0-16,-4 3 0 16,-3 1 0-16,-1 0 0 15,-4 1 0-15,0 4 0 16,-3 4 0-16,2 2 0 15,-2 2 0-15,3 0 0 16,-1 4 0-16,0 2 0 16,-2 0 0-16,1 0 0 15,2 0 0-15,0 0 0 16,0 0 0-16,5 8 0 16,-2 0 0-16,2 1 0 0,4 4 0 15,-2 1 0-15,2 2 0 16,-1 0 0-16,1 2 0 15,-1-2 0-15,4 0 0 16,-1-1 0-16,3-1 0 16,1 0 0-16,0 0 0 15,3-1 0-15,0 0 0 16,0-1 0-16,2-3 0 16,0-4 0-16,0-1 0 15,0-2 0-15,0-1 0 16,0-1 0-16,0 0 0 15,0 2 0-15,0-2-1 16,0 0 1-16,0 0-1 16,0 3 1-16,8 1-1 0,15-2-1 15,-3 0-7-15,3-2-55 0</inkml:trace>
  <inkml:trace contextRef="#ctx0" brushRef="#br0" timeOffset="72243.3274">10626 10943 3656 0,'0'0'210'15,"0"0"-134"-15,0 0-29 16,0 0-21-16,0 0-5 16,0 0-6-16,0 0-3 15,0 0-4-15,0 0-4 16,0 0 0-16,0 0-2 0,0 0 0 15,0 0-1-15,0 0 1 16,0 0-1-16,0 0 0 16,0-4-1-16,0 0 0 15,0-1 0-15,0 0 0 16,0-6 0-16,0 1 0 16,0-4 0-16,4 1 0 15,3-4 0-15,2-1 0 16,0 2 0-16,-1-3 0 15,1 5 0-15,3-3 0 16,-1 1 1-16,-1 0-1 16,4 2 0-16,-1 2 0 15,1 2 0-15,1 2 0 0,1 2 0 16,5 1 0-16,0-2 0 16,4 2 0-16,2 0 0 15,0 1 0-15,2 0 0 16,-2 0 0-16,2-1 0 15,-2 4 0-15,-4 1 0 16,4 0 0-16,-2 0 0 16,0 0 0-16,-1 0 0 15,0 0 0-15,-1 0 0 16,-1 0 0-16,1 0 1 16,-4 0-1-16,2 0 0 15,-1 0 0-15,-3 0 0 16,4 0 0-16,1 0 0 0,2 0 0 15,1 0 0 1,1 0 0-16,3 3 0 0,0 2 0 16,3-1 0-16,-1-4 0 15,2 0 0-15,1 0 0 16,-1 0 0-16,0-6 0 16,2-2 1-16,-2-2-1 15,2 1 0-15,-1 2 0 16,-1-1 0-16,-2 0 0 15,-2-1 0-15,-2 2 0 16,0-4 0-16,-4-1 0 16,-2 2 0-16,2-1 0 15,-3-2 1-15,2 1-1 16,0 0 0-16,1-2 0 0,1 3 0 16,-2-6 0-1,3 1 0-15,2-4 0 16,-1 0 0-16,3-4 0 0,0-4 0 15,-4 0 0-15,-1-2 0 16,-4-2 1-16,-1-2-1 16,-4-2 0-16,-1-3 0 15,-1-1 0-15,-5 0 0 16,2 2 0-16,-6 3 0 16,0 6 0-16,-4 3 0 15,0 6 0-15,0 8 0 0,0 4 0 16,0 4 0-1,0 4 0-15,0 0-1 0,-16 14-1 16,-24 36-2 0,1-2-12-16,-4 0-56 0</inkml:trace>
  <inkml:trace contextRef="#ctx0" brushRef="#br0" timeOffset="73752.9104">10677 11767 3788 0,'3'-2'167'0,"-1"0"-123"16,0 0-22-16,0 2-4 16,-2 0-4-16,0 0-7 15,0 0-3-15,0 0-2 16,0 0 0-16,0 0-1 16,0 0 1-16,0 0-1 15,0 4 0-15,-4 6 0 16,-4-5 0-16,4 2-1 15,-3-3 0-15,-1-1 1 16,1 0 1-16,-2-3-1 0,2 0 0 16,3 0-1-16,2 0 0 15,2 0 1-15,0 0-1 16,0 0 1 0,0-10-1-16,0-4 0 0,8-5 1 15,9 0-1-15,-2-4 0 16,3 1 0-16,-1 4 0 15,-1 2 0-15,-3 4 0 16,-1 4 0-16,-3 5 0 16,-1 0-1-16,0 3 1 15,-2 0 0-15,1 0 0 16,-3 0 0-16,-2 10 0 16,-2 6 0-16,0 4-1 0,0 7 1 15,-13-4 0 1,-5 4 0-16,-5-1 0 0,2-3 0 15,-4 0 0-15,0-5 0 16,3-4 0-16,2-4 0 16,4-5 0-16,5-5 0 15,2 0 0-15,5 0 1 16,1-3-1-16,3-13 0 16,0-4 0-16,0-4 0 15,0 0 0-15,7-3 0 16,2 4 0-16,2 5 0 15,1 1 0-15,-1 7 0 16,4 0 0-16,1 3 0 16,-1 2 0-16,1 4 0 0,-1-2 0 15,-1 3 0-15,-1 0 0 16,-3 0 0-16,-4 8 0 16,-1 2-1-16,-5 4 1 15,0 2-1-15,0 2 1 16,0-1 0-16,0 1 0 15,-5-4-1-15,1 0 1 16,0-5 0-16,-2 0 0 16,2-4 0-16,0-2 0 15,-1-1 1-15,-1-2-1 16,-2 0 0-16,2 0 1 16,2 0 0-16,2-2-1 15,-1-8 1-15,3-5-1 0,0 1 1 16,0-1-1-1,0-2 0-15,3 4 0 0,5-1 0 16,2 3 0-16,-2 6 0 16,1 0 0-16,1 5 0 15,-2 0-1-15,-1 0 1 16,1 0 0-16,0 0-1 16,-2 0 1-16,-1 0 0 15,-5 0 0-15,0 3 0 16,0 1 0-16,0-1-1 15,0 1 0-15,0 0 1 16,-7 0-1-16,-3 3-5 16,-2 1-4-16,1-5-36 15,-3 0-298-15</inkml:trace>
  <inkml:trace contextRef="#ctx0" brushRef="#br0" timeOffset="86732.1247">7891 14437 3731 0,'0'-1'155'0,"0"1"-96"15,0-6-21-15,0 3-17 16,0-1 0-16,0 3-7 15,0-1-6-15,0 0-1 16,0 2-1-16,0 0 1 16,0-3-2-16,0 3 1 15,0-2-3-15,0 2-1 16,0-4-1-16,0 3 0 16,0-2 0-16,0 2-1 15,0-2 1-15,0 2-1 0,0 1 1 16,0 0-1-1,0 0 1-15,0 0-1 0,0 0 0 16,0 0 0-16,0 0 0 16,0 0 0-16,0 0 0 15,0 0 0-15,0 0 0 16,0 0 0-16,0 0 0 16,0 0 0-16,0 0 0 15,0 0 0-15,0 0 0 16,0 0 0-16,0 0 0 15,0 0 0-15,0 0 0 16,0 0 0-16,0 0 0 0,0 0 1 16,0 0-1-1,0 0 0-15,0 0 0 0,0 0 0 16,0 0 1 0,0 0-1-16,0 0 0 0,0 0 0 15,0 1 0-15,0 13 0 16,-2 7 0-16,-3 1 0 15,-2 5 0-15,3 8 0 16,-3 6 0-16,1 2 0 16,-1 7 0-16,-3 0 0 15,2 0 1-15,-1 3-1 16,2-9-1-16,0 0 1 16,1-6 0-16,2-4 1 15,-1-2-1-15,1-6 0 16,-1-8 0-16,2 0 0 0,1-8 0 15,0-2 0 1,0 0 0-16,2-6 0 0,-2-2 0 16,2 2 0-16,0-2 0 15,0 0 0-15,0 0 0 16,0 0 0-16,0 0 0 16,0 0 0-16,0 0 0 15,0 0 0-15,0 0 0 16,0 2 0-16,-2 0 0 15,2 4 0-15,0-6 0 16,-2 4 0-16,2-4 0 16,0 2 0-16,0-2 0 0,0 2 0 15,0-2 0 1,0 0 0-16,0 0 0 0,0 0 0 16,0 0 0-16,0 0 0 15,-3 0 0-15,3 0 0 16,0 0 0-16,-2 0 0 15,0 0 0-15,-2-4 0 16,1-6 0-16,-2-2 0 16,1-5 0-16,-3 5 0 15,3-5 0-15,-2 0 0 16,-4 5 0-16,4-8 0 16,-5 5 0-16,1-3 0 15,-1 0 0-15,-1 4 0 0,-2 0 1 16,1 0-1-1,-6 6 0-15,-3 0 0 0,0 8 0 16,-2 0 0 0,-1 0 0-16,0 0-1 0,4 12 1 15,0 6 0-15,1 0 0 16,3 5 0-16,-2-4 0 16,4 6 0-16,3-4 0 15,4 4 0-15,6-4 0 16,2-3 0-16,0 0 0 15,0-2 0-15,0-4 0 16,10-1 0-16,7-2 0 16,4-7 0-16,6 1 0 0,0-3 0 15,2 0 0 1,-2 0 0-16,0 0 0 0,-1 0 0 16,-4 0 0-1,-2 0 0-15,-4-3 0 0,0 3 0 16,-5 0-1-16,4 0-1 15,2 0 0-15,14 0-4 16,-5 0-11-16,-2 0-70 0</inkml:trace>
  <inkml:trace contextRef="#ctx0" brushRef="#br0" timeOffset="87148.4835">8053 14973 3933 0,'0'0'93'15,"0"0"-73"-15,0 0-7 16,0 0-5-16,0 0-5 16,0 9 1-16,0 3 1 15,0 2-3-15,0 5-1 16,0 1 0-16,0 2-1 16,-4 0 1-16,-5 0 0 0,0 1-1 15,-2-4 1-15,0-1-1 16,1 0 0-16,4-5 0 15,4-4 0-15,0-1 1 16,2-3-1-16,0-5 0 16,0 0 0-16,0 0 0 15,0 0-2-15,8-8-3 16,4-5-34-16</inkml:trace>
  <inkml:trace contextRef="#ctx0" brushRef="#br0" timeOffset="87355.3787">8028 14830 3951 0,'10'-9'63'0,"5"-1"-40"0,6-4-10 15,3 0-8-15,0 3-2 16,3 5-3-16,-5 1 0 15,-1 2-1-15,0 3-11 16,-2 0-31-16,-3 3-868 0</inkml:trace>
  <inkml:trace contextRef="#ctx0" brushRef="#br0" timeOffset="89652.8917">9378 15025 4024 0,'0'0'33'16,"0"0"-22"-16,0 0-3 0,-3 0-5 16,-8 0-2-16,-4 4-1 15,-1 10 0-15,0 0 0 16,-2 0 0-16,3 2 0 16,1-2 0-16,3-2 1 15,5 0-1-15,2 0 0 16,0-2 0-16,4 2 0 15,0-8 1-15,0 1-1 16,8-1 0-16,5-4 1 16,7 0 0-16,0 0-1 15,0 0 1-15,0 0-1 0,-2-4 0 16,0-1 0 0,-3-3 0-16,-1 0 0 0,-1 2 0 15,-3-2 0 1,-2 2 0-16,-1-2 1 0,-3 2-1 15,0 0 0-15,-4 0 0 16,0 0 0-16,0 0 0 16,0 0 0-16,0 1-2 15,0 0-1-15,0-2-6 16,-2-2-46-16,-4 3-346 0</inkml:trace>
  <inkml:trace contextRef="#ctx0" brushRef="#br0" timeOffset="90748.9718">8506 14950 3933 0,'-9'0'89'16,"-5"0"-70"-16,-3 0-3 16,-3 0-5-16,-1 0-7 0,4 0-1 15,-1 0-2-15,7 9 0 16,2-1-1-16,2 1 0 16,5 3 0-1,2 3 0-15,0-1 0 0,0 2 1 16,9 0-1-16,11 1 0 15,4 0 1-15,3-7-1 16,2 2 0-16,0-2 0 16,-4-1 0-16,-8 0 0 15,-3-1 0-15,-10 2-1 16,-4-2 0-16,0 3 1 16,-16 1 1-16,-7 0 2 15,-6-1-2-15,-3 2-1 0,0-5 1 16,9-1-1-1,4 0 0-15,9-7 0 16,7 0 0-16,3 0-2 0,3 0-6 16,14-7-28-1,5-5-141-15</inkml:trace>
  <inkml:trace contextRef="#ctx0" brushRef="#br0" timeOffset="91309.5861">8979 14950 3642 0,'0'-5'341'16,"0"5"-307"-16,0 0-15 15,0 0-6-15,0 0-6 16,-14 0-3-16,-6 10 1 16,-4 6 1-16,-3 4 0 15,-2 2-3-15,2 2 0 16,0 0-2-16,7 2 1 15,5-4-2-15,6-2 1 16,9 1-1-16,0-6 0 16,0 2 0-16,13-8 0 15,7 0 0-15,5-4 0 0,1-1 0 16,3-1-1 0,-2-2 0-16,11-1-4 0,-4 0-11 15,-7 0-68-15</inkml:trace>
  <inkml:trace contextRef="#ctx0" brushRef="#br0" timeOffset="92086.9074">9747 14973 3700 0,'-2'12'221'16,"0"2"-173"-16,-2 7-20 16,2 2-7-16,0 0-8 15,-2 2-7-15,2-4 0 16,2-6 0-16,0-1-2 16,-2-8-2-16,2-2 1 15,0-1-1-15,0-3 2 16,0 0 4-16,0 0 0 15,0 0-6-15,0-9-1 16,0-7-1-16,0-4 0 16,0-6 1-16,4-2-1 0,10-7 0 15,-3 3 0-15,3 1 0 16,-1 4 0-16,-4 10 0 16,0 5 0-16,-4 6 0 15,1 3 0-15,0 3 0 16,2 0 0-16,3 5-1 15,-1 9 1-15,4 5 0 16,-3 6 0-16,0 2 0 16,-1-1 0-16,-6 6 0 15,-4-6 0-15,0 1 0 16,0-1 0-16,-2-8 0 16,-8-1 0-16,4-3 0 15,1-7 0-15,3 0 0 16,2-3-1-16,0-4-4 15,0 0-7-15,0-4-48 0</inkml:trace>
  <inkml:trace contextRef="#ctx0" brushRef="#br0" timeOffset="92348.5971">10119 14668 3280 0,'5'0'743'0,"2"0"-714"16,2 0-20-16,2 18-1 15,5 8-2-15,-1 11-2 16,-1 4-2-16,-3 6-1 16,-3 3-1-16,-4-1 0 15,-4-3 0-15,0-3 0 16,0-7 0-16,-4-10-2 15,-11-8-8-15,1-8-13 16,3-6-227-16</inkml:trace>
  <inkml:trace contextRef="#ctx0" brushRef="#br0" timeOffset="92536.0871">10128 14888 3993 0,'12'-1'59'15,"3"1"-51"-15,5 0 4 16,5 0-4-16,4 0-6 16,0 4-1-16,0 9-1 15,2 1 0-15,11-5-7 16,-8-3-20-16,-5-6-262 0</inkml:trace>
  <inkml:trace contextRef="#ctx0" brushRef="#br0" timeOffset="92701.1629">10550 14985 3928 0,'0'10'70'0,"0"6"-30"0,0 4-20 16,-3 0-9 0,-1-2-4-16,0 0-4 0,-1-4-2 15,-1-8-1-15,-6-4-5 16,1-2-7-16,1 0-116 0</inkml:trace>
  <inkml:trace contextRef="#ctx0" brushRef="#br0" timeOffset="92867.9973">10583 14829 3532 0,'9'0'451'0,"4"0"-410"16,4 0-16-1,0 0-16-15,3 1-6 0,3 15-3 16,4 7-2-16,-8-5-28 16,-1-1-80-16</inkml:trace>
  <inkml:trace contextRef="#ctx0" brushRef="#br0" timeOffset="93159.9611">10780 15087 3832 0,'0'10'120'16,"0"-2"-63"-16,0-1-29 15,0-4-11-15,0 1-3 16,0-4-2-16,0 0-5 16,0-14-6-16,2-8 0 0,14-10-1 15,1-2 0 1,3 2 0-16,3-3 0 0,-1 8 0 16,-2 1 0-16,-3 12 0 15,-3 6 0-15,-5 8 0 16,-1 0 0-16,0 16 0 15,-2 9-1-15,-1 9 1 16,-1 4 0-16,0-1 0 16,-2-7 0-16,4-2 0 15,-2-6 0-15,0-8-2 16,7-6-1-16,-1-3-8 16,1-5-35-16</inkml:trace>
  <inkml:trace contextRef="#ctx0" brushRef="#br0" timeOffset="93546.7738">11170 14962 3962 0,'0'0'48'16,"0"5"-37"-16,0 13 15 16,-2 5-11-16,-6 6-3 15,0 0-6-15,1-4-4 16,1-1-1-16,6-3 0 15,0-7 0-15,0-5-1 16,4-3 1-16,11-6-1 16,8 0 1-16,-3 0-1 15,-1-6 0-15,-2-6 0 0,-5 1 0 16,-2-1-1-16,-3 0 1 16,-1 1 0-16,-2 3 0 15,1 4 0-15,0 2 0 16,-3 2-1-16,2 0 1 15,1 6-1-15,-1 8 1 16,-2 6 0-16,-2 0 0 16,0 1 0-16,2-3 0 15,-2-4 0-15,2-5 0 16,3 0-3-16,9-9-10 16,1 0-11-16,1-10-309 0</inkml:trace>
  <inkml:trace contextRef="#ctx0" brushRef="#br0" timeOffset="93732.2817">11544 15020 3897 0,'2'-3'89'15,"-2"3"-50"-15,0 0-25 16,0 0-5-16,0 14 3 16,0 6 1-16,0 4-6 15,-2-2-5-15,0 0-1 16,-2-4 0-16,4-5-1 15,-3-4-1-15,3-9-2 16,0 0-7-16,0 0-38 0</inkml:trace>
  <inkml:trace contextRef="#ctx0" brushRef="#br0" timeOffset="93898.2171">11548 14779 3556 0,'0'0'475'0,"0"0"-454"16,0 0-18-16,0 5-2 15,12 6-1-15,1-4-23 16,3-2-178-16</inkml:trace>
  <inkml:trace contextRef="#ctx0" brushRef="#br0" timeOffset="94149.8652">11926 14502 3911 0,'0'0'136'0,"2"0"-122"16,0 20-9-16,-2 10 7 15,0 10-8 1,2 1-1-16,-2 10-2 0,0 4 0 15,0 3 0-15,0 0-1 16,0-2 0-16,0-5 0 16,0-5 0-16,0-17 0 15,0-5-1-15,0-14-2 16,0-2-6-16,-4-4-43 0</inkml:trace>
  <inkml:trace contextRef="#ctx0" brushRef="#br0" timeOffset="94343.0367">11747 14897 3997 0,'0'0'60'0,"4"0"-54"16,9 0 2-16,6 0 0 16,5 0-4-16,5 12-2 15,3 2-1-15,3 0-1 16,-2 2 0-16,13-2-2 15,-11-8-9-15,-4-3-74 0</inkml:trace>
  <inkml:trace contextRef="#ctx0" brushRef="#br0" timeOffset="94935.9374">12186 14955 3547 0,'2'0'465'16,"-2"0"-437"-16,0 0-21 15,0 0-4-15,0 7 3 16,0 6 7-16,-2 6-7 16,0 0-2-16,0 1-3 15,2-2 0-15,0-3 0 16,0-8-1-16,4-2 0 16,12-5 2-16,1 0 1 15,6 0-2-15,1-17-1 16,1-4 1-16,-5-4-1 15,0 1 0-15,-2 0 1 0,-5 2-1 16,0 4 0 0,1 0 0-16,-5 4 0 0,0 6 0 15,-4 0 0-15,-3 8 0 16,0 0 0-16,0 4 0 16,0 17 0-16,3 5 0 15,-3 6 0-15,2 5-1 16,-2 7 1-16,0-4 0 15,-2 4 0-15,0 1 0 16,0 1 0-16,0-2 0 16,-8-2 0-16,1-4 0 15,-1-6 0-15,-2-11 0 0,-1-7 0 16,-7-1 0 0,-4-9 0-16,-2-1 1 0,-3-3-1 15,4 0 0-15,8-11 0 16,9-7 1-16,6-8-1 15,4-6 1-15,25-2-1 16,11-4 0-16,11 0 0 16,2 1 0-16,3 5 0 15,-2 5 0-15,-7 6 0 16,-7 3 0-16,-7 4-1 16,-8 0 1-16,-12-6-2 15,-5 4-3-15,-4 0-61 0</inkml:trace>
  <inkml:trace contextRef="#ctx0" brushRef="#br0" timeOffset="97402.1249">14279 10154 3864 0,'0'-4'136'0,"0"3"-93"16,0 1-20-16,2-2-11 16,-2-1-7-16,0 3-2 15,0 0-2-15,2 0-1 0,1 0 1 16,-1 6-1-16,3 12 0 15,1 4 0-15,3 10 0 16,0 4 0-16,0 7 0 16,0 3 1-16,-3 4-1 15,1 0 0-15,-4 0 0 16,-3 4 0-16,0 3 0 16,0 1 0-16,0 4 0 15,0 3 0-15,0 2 0 16,0 1 0-16,0-2 0 15,0 4 0-15,0-5 0 16,0 0 0-16,0 2 0 16,-3-3 0-16,-4 3 0 15,-1-3 0-15,3 0 0 16,1 0 0-16,2-1 0 16,2-3 0-16,0 0 0 0,-3-2 0 15,3-4 0-15,-2-3 0 16,-3-2 0-16,-1-3 0 15,-1 0 0-15,-1 0 0 16,0 0 0-16,2 3 0 16,4-1 0-16,0 0 0 15,2 0 0-15,0 0 0 16,0-2 0-16,4 1 0 16,7-7 0-16,0-2 0 15,0-4 0-15,-2-2 0 16,0-2 0-16,0-1 0 0,-2 0 0 15,0 1 0 1,-5 4 0-16,0 1 0 0,-2 2 0 16,0 3 0-16,0 3 0 15,0-1 0-15,0 0 0 16,-2 1 0-16,0-2 0 16,2 2 0-16,0-2 0 15,0 1 0-15,0 0 0 16,0 0 0-16,0 4 0 15,0 0 0-15,0 3 0 16,-5-1 0-16,0-2 0 0,-1 0 0 16,-1-2 0-1,1-1 0-15,-1 1 0 0,0-3 0 16,-2-2 0-16,3-1 0 16,-1-4 0-16,0-2 0 15,3-4 0 1,2-2 0-16,2 0 0 0,0-7 0 15,0-7 0-15,0-2 0 16,0-5 0-16,0-1 0 16,2-4-1-16,9 0 1 15,5 0-1-15,15-31-3 16,-2-3-10-16,-2-3-76 0</inkml:trace>
  <inkml:trace contextRef="#ctx0" brushRef="#br0" timeOffset="98822.9218">14399 12209 3416 0,'-2'0'487'16,"2"0"-417"-16,0 0-29 15,0 0-13-15,0 0-13 16,0 0-4-16,0 0-4 15,0 0-2-15,0 0-2 16,0 0-2-16,0 0 0 16,0 0 0-16,13 0 0 15,10 0-1-15,6 0 0 16,8-1 0-16,9-1 0 0,5 2 0 16,6-2 0-1,9 2 0-15,3 0 0 0,4 0 0 16,3 0 0-16,1 0 0 15,2 0 0-15,-4 0 0 16,-1 0 0-16,-5 0 0 16,-2 0 0-16,-3 0 0 15,2 0 0-15,-4 0 0 16,1 4 0-16,-1 0 0 16,-2-2-1-16,-2 2 1 15,2-1 0-15,-2-3 0 16,5 0 0-16,1 0 0 15,7 0 0-15,0 0 0 0,8 0-1 16,-1-5 1 0,2 1 0-16,3 0 0 0,-1 2 0 15,-2-3 0-15,-4 4 0 16,-7-1 0-16,-2-2 0 16,-3-1 0-16,-1 3 0 15,0-1 0-15,-4-1 0 16,5 1 0-16,-7 2 0 15,1-2 0-15,-5 2 0 16,1-1 0-16,-2-2 0 16,-2 1 0-16,0 2 0 15,-2-1 0-15,4 0 0 16,-3 2 0-16,0 0 0 0,2 0 0 16,-4 0 0-1,2 0 0-15,-4 0 0 0,-1 0 0 16,-3 0 0-16,-3 0 0 15,-3 0 0-15,-2-4 0 16,-1 1 0-16,-1-1 0 16,-2 0 0-16,-2 1 0 15,-1-1 0-15,-6-1 0 16,-4 3 0-16,-5 2 0 16,-7 0 0-16,1 0 0 15,-5 0 0-15,0-1 0 16,0 1 0-16,0-2 0 15,0-2 0-15,0-3 0 16,0 0 0-16,0-5-1 16,0-1 0-16,-9 1 1 15,-2-2-1-15,0 3 1 0,-3-1-1 16,3 0 0-16,3 1 0 16,5 1 0-16,3 5 0 15,0 0 0-15,0 3-1 16,11 2-2-16,2 0 2 15,3 7 1-15,0 8 0 16,2 3 1-16,-3 1 0 16,3 2 0-16,-5-1 0 15,-3-1 0-15,-8-5 0 16,-2-3 0-16,0-1 1 16,-10-2 2-16,-11-4-2 0,-6-4-1 15,-16 0-3 1,3 0-6-16,7-8-71 0</inkml:trace>
  <inkml:trace contextRef="#ctx0" brushRef="#br0" timeOffset="99733.9557">14119 10427 3908 0,'0'0'106'0,"0"0"-93"16,0 0-3-16,0 3 4 15,0-3-7-15,0 0-2 16,4 0 3-16,9-3-2 16,5-11-2-16,3-8-2 15,3-6-1-15,0-9 0 0,1-2-1 16,-3-4 0-1,-1-1 1-15,-2 0-1 0,-1 3 0 16,0 2 0-16,-2 9 1 16,-3 8-1-16,-4 9 1 15,0 4-1-15,-3 9 0 16,1 0 0-16,5 9 0 16,3 14 0-16,1 5 0 15,-1 6 0-15,3 6 0 16,-1 6 0-16,6 3-1 15,0 2 0-15,10 16-3 16,-6-15-10-16,0-12-123 0</inkml:trace>
  <inkml:trace contextRef="#ctx0" brushRef="#br0" timeOffset="102412.2904">14759 11680 3852 0,'0'-7'93'0,"0"1"-43"16,0-2-20-16,0-4-7 15,0 0-7-15,0-2-6 16,0-1-3-16,0-1-4 16,4 1 0-16,2-5-2 15,4 3-1-15,-1-3 1 16,-1-1-1-16,4 0 1 15,1-4-1-15,0 1 0 16,1-2 1-16,1 1-1 16,3 0 0-16,0 2 0 15,2 0 0-15,-2 3 0 16,1 2 0-16,2 2 0 0,-1 0 0 16,3 2 0-1,0 2 0-15,2 0 0 0,2 0 0 16,-4 4 0-16,-4-1 0 15,-1 4 0-15,1 1 0 16,0 2 0-16,3 2 0 16,5 0 0-16,5 0 0 15,3 0 0-15,1 0 0 16,-1 0 0-16,-1 0 0 16,2 0 0-16,-5 0 0 15,-2 6 0-15,0 2 0 16,-5 1 0-16,3 2 0 15,-3-1 0-15,3 4 0 16,2-3 0-16,2 3 0 16,5-1 0-16,-1-3 0 0,4-1 0 15,-3-2 0-15,-1-1 0 16,-4-2 0-16,0 3 0 16,-4-6 0-16,-2 3 0 15,0-1 0-15,-4-3 0 16,4 1 0-16,2-1 0 15,0 0 0-15,2 0 0 16,-2 0 0-16,-2 0 0 16,0 0 0-16,-2 0 0 15,-1 0 0-15,1 0 0 16,-2 0 0-16,2 0 0 16,0-4 0-16,-2 0 0 15,2 0 0-15,-1-2 0 16,1 3 0-16,-4-2 0 15,2 1 0-15,-1 1 0 0,-5-2 0 16,-1 3 0-16,-3-2 0 16,-5 3 0-16,1-4 0 15,-2 3 0-15,-1 0 0 16,-2 0 0-16,1 0 0 16,-1 1 0-16,0 1 0 15,2-3 0-15,-2 0 0 16,1 2 0-16,-3 0 0 0,2 1 0 15,3-3 0 1,-1 1 0-16,1 0 0 16,1 0 0-16,-2-1 0 15,1 3 0-15,-3 0 0 16,0-3 0-16,-2 3 0 0,3-2 0 16,-1-2 0-16,3-2 0 15,-1-2 0-15,-2-1 0 16,2 0 0-16,-1-1 0 15,-1 3 0-15,-2-2 0 16,2 3 0-16,-2 1 0 16,0 2 0-16,0 1 0 15,0 2 0-15,0 0 0 16,0 0 0-16,-7 0 0 16,-1 0 0-16,-1 0 0 0,0 10-1 15,2 2 1 1,-2 3 0-16,3-2 0 0,-1 1 0 15,2 0 0-15,3-2-1 16,2-2 1-16,0-2 0 16,0 1-1-16,9-6 1 15,5-1 0-15,3-2 0 16,1 0 0-16,0 0 0 16,-3-2 0-16,2-6 0 15,-2-1 0-15,-5-4 0 16,0 1 0-16,-1 0 0 15,-5-3 0-15,0 1 0 16,-2-3 0-16,-2 1 0 16,0 0 1-16,0 2-1 15,-2 4 0-15,-2 2 0 0,-5 6 0 16,1 2 1-16,-4 0-1 16,-1 0 0-16,-1 4-1 15,1 10 1-15,2 2 0 16,-3 0 0-16,4 2 0 15,0-3 0-15,6 2 0 16,2-3-1-16,2-4 1 16,0-2-1-16,4-2 1 15,10-3 0-15,3-3-2 16,1 0 2-16,3 0 0 16,-4-9 0-16,-1-5-1 0,-5-1 1 15,-7-3 1 1,-2 4 0-16,-2-1 0 15,0 1-1-15,0 6 1 16,0-1-1-16,-6 9 0 0,2-3 0 16,-1 3 0-16,-1 0 0 15,-2 0-1-15,2 8 1 16,1 0 0-16,1-1 0 16,2-2 1-16,2-1-1 15,0-2 0-15,0 0 0 16,0-2 0-16,0 0 0 15,0 0 0-15,9-2 0 16,5-6 0-16,1-2-1 16,-1 0 1-16,-4 0 0 0,-1 0 0 15,-3 1 0 1,0 0 0-16,-4 3 0 16,-2 1 0-16,0 4 0 0,0 1 0 15,0 0 0-15,-2 0 0 16,-12 0 0-16,-1 8 0 15,-1 2 0-15,5 4 0 16,-1-2 0-16,6 2 0 16,-1-2 0-16,3 0 0 15,4-1 0-15,0-2 0 16,0-4-1-16,0-2 0 16,13-1 1-16,5-2 0 15,1 0 0-15,4 0 0 16,-3-5 0-16,0-4 0 15,-2-3 0-15,-7-2 0 0,-2-2 0 16,-9 0 0-16,0 0 1 16,0-2 0-16,-6 1-1 15,-12 4 0-15,-3 1 0 16,-3 5 1-16,2 5-1 16,2 2-1-16,-1 0 1 15,6 11 0-15,1 5 0 16,6 3-1-16,1 2 1 15,7 1-1-15,0-5 1 16,0 2 0-16,15-6-1 16,6-4 1-16,1-4-1 15,3-2 1-15,-1-3 0 16,-4 0 0-16,-4 0-1 0,-3-5 1 16,-4-10 0-16,-4 1 1 15,-5-4 1-15,0 0-1 16,0 2 0-16,-12 0-1 15,-3 6 0-15,-1 4 0 16,-1 3 0-16,-1 3 0 16,1 0 0-16,2 0 0 15,1 9-1-15,4-1 0 16,-1-4-1-16,3-2-6 16,4-2-44-16</inkml:trace>
  <inkml:trace contextRef="#ctx0" brushRef="#br0" timeOffset="103334.4126">16800 10024 3807 0,'-11'0'110'16,"-3"0"-72"-16,2 0-14 15,-1 0 1-15,-1 4-6 16,3 4-4-16,-3 2-5 16,1 4-2-16,-3 2-4 15,1 2 0-15,-3 3-1 16,3 0-1-16,1 2 0 16,1 0-1-16,1 3-1 0,5-1 1 15,3 0-1-15,4-1 0 16,0-1 1-16,0-3-1 15,2 0 1-15,14-2-1 16,-1-4 1-16,4-2-1 16,-2-2 0-16,3-4 1 15,3-4 0-15,4-2 1 16,6 0-1-16,3 0 0 16,-1-6-1-16,1-9 0 15,-7 1 1-15,-5-7-1 16,-5-2 1-16,-4 0 0 15,-5-3 1-15,0-2-1 16,-6-2 0-16,-2-1-1 16,-2 1 1-16,0 5-1 0,0-2 0 15,-4 8 0-15,-12 2 0 16,-1 5 0-16,-4 7 0 16,3 2-1-16,3 3 0 15,2 0-2-15,4 3-4 16,4 11-7-16,5 1-36 15,0-5-121-15</inkml:trace>
  <inkml:trace contextRef="#ctx0" brushRef="#br0" timeOffset="104453.9937">17035 10138 3588 0,'0'0'336'0,"0"0"-299"0,0 0-3 15,0 0-5-15,0 0-10 16,0 0-4-16,0 0-4 16,0 0-4-16,-3-2-3 15,1-6-2-15,0-2 0 16,0 0 0-16,2-4-1 15,0 0 0-15,0-2-1 16,0-2 0-16,0-2 0 16,4-2 0-16,5-2 0 0,4 0 0 15,1 2 0 1,4 0 0-16,-3 3 0 0,3 4 0 16,0 1 0-16,-2 6 0 15,-3 1 0-15,3 5 0 16,-6 2 0-16,3 0 0 15,1 0 0-15,-1 0 0 16,1 0 0-16,1 11 0 16,4 0 0-16,1 1 0 15,4 5 0-15,2-1 0 16,8 0 0-16,2 0 0 16,0 0 0-16,-1-4 0 15,1-1 0-15,-3-4 0 0,-2-2 0 16,3-3 0-16,-3 1 0 15,0-1 0-15,0-2 0 16,-2 0 0-16,-4 0 0 16,-3 0 0-16,-4 0 0 15,0-7 0-15,0-2 0 16,-1-3 1-16,6 0-1 16,2-1 0-16,2 1 0 15,2-1 0-15,-3 1 0 16,0-2 0-16,-1 2 0 15,-2-2 0-15,-1 0 1 16,0 0-1-16,-2-2 0 16,-2 0 1-16,0 2-1 15,-2-2 0-15,-1-1 1 16,3-1-1-16,-1-2 0 0,4-2 0 16,3-3 0-16,3-1 0 15,0-3 0-15,-1-1 0 16,3-1 0-16,-2-3 0 15,-2-1 0-15,2-2 0 16,-1 3 0-16,-1 2 0 16,2 1 0-16,-1 2 0 15,1 2 0-15,4-2 0 16,-2 3 0-16,2 2 0 16,-4-1 0-16,-4-1 0 15,-1 1 0-15,-3-3 0 16,2 0 0-16,-3-4 0 0,2 0 0 15,0-1 0-15,0 1 0 16,-2 0 0-16,2 0 0 16,-3 3 0-1,1-2 0-15,1-1 0 0,-2 2 0 16,1 0 0-16,-1 1 0 16,6 3 0-16,0 3 0 15,1-1 0-15,5-1 0 16,2 2 0-16,1 0 0 15,1 3 0-15,0-2 0 16,1 0 0-16,-1 0 0 16,0 0 0-16,1-2 0 0,-1 0 0 15,-4 0 0-15,-4 4 0 16,-5 3 0-16,-7 7 0 16,-3 5 0-16,-6 5-1 15,-2 0-2-15,0 5-3 16,-2 12-18-16,2-3-79 0</inkml:trace>
  <inkml:trace contextRef="#ctx0" brushRef="#br0" timeOffset="105767.3504">14825 14337 3900 0,'2'-12'76'15,"3"-2"-39"-15,0 2-8 16,1-3-7-16,-1 6-10 0,1-3-7 16,1 7-2-16,0-4-1 15,2 7 0-15,4 2-2 16,3 0 1-16,1 0-1 16,6 16 0-16,1 8 0 15,1 8 0-15,0 8 0 16,-8 6 0-16,-3 7 0 15,-10 5 0-15,-4 4 0 16,0 0 0-16,-18-2 0 16,-5-3 0-16,4-12-1 15,-1-6 1-15,5-11 0 16,-2-6 0-16,5-9 0 16,0-4 0-16,3-6 0 0,1-3 0 15,-2 0 0-15,3 0 0 16,-1-17 0-16,-1-3 0 15,-3-2 0-15,-3 2 0 16,-3 2 0-16,-7 10 0 16,-6-1-1-16,-2 9 1 15,-1 0 0-15,3 5 0 16,4 13 0-16,10-4 0 16,5 5 0-16,8 0-1 15,4 3 1-15,0 2 0 16,9-6 0-16,15 3 0 15,10-7 0-15,3-2 0 0,9-3 1 16,-2-3-1 0,1-6-1-16,-3 5 1 0,11-5-4 15,-11 0-9 1,-5-5-55-16</inkml:trace>
  <inkml:trace contextRef="#ctx0" brushRef="#br0" timeOffset="105967.9988">15284 14811 3907 0,'0'0'132'0,"2"0"-116"15,-2 0-14-15,0 0-1 16,0 8-1-16,0 10 9 16,0 0-6-16,0 4-1 15,0-2-1-15,3-1 0 0,0-2-1 16,-1-5-4-16,-2-7-7 15,2-5-38-15</inkml:trace>
  <inkml:trace contextRef="#ctx0" brushRef="#br0" timeOffset="106134.0048">15284 14811 3940 0,'-10'-127'91'0,"22"123"-73"15,5 0-14-15,7 2-1 16,3 2 4-16,1 0-3 16,4 0-4-16,8 8-5 0,-7 1-18 15,-4 0-61-15</inkml:trace>
  <inkml:trace contextRef="#ctx0" brushRef="#br0" timeOffset="106509.7528">15768 14704 3977 0,'0'0'74'16,"0"-1"-62"-16,0 1-6 15,0-3 1-15,0 1-3 16,-9 2-3-16,-9 0-1 16,-3 0 1-16,-6 2-1 15,0 10 0-15,0 2 0 16,7 0 0-16,9-2 0 0,4-3-1 15,7 0 0-15,0 0 0 16,5 0 0-16,12 3 1 16,6 0 0-16,-1 5-1 15,-2 0 1-15,0 2-1 16,-8-3 1-16,-6 2 0 16,-6-1-1-16,0 3 1 15,-14-3 2-15,-15 1-1 16,-6-1 0-16,-3 3 0 15,3-8-1-15,3 1 0 16,10-3 0-16,7-6 0 16,7 3-3-16,8-7-6 15,5 0-7-15,13 0-53 0</inkml:trace>
  <inkml:trace contextRef="#ctx0" brushRef="#br0" timeOffset="106779.977">16029 14830 3965 0,'0'0'60'16,"0"0"-43"-16,0 0-11 15,-6 0-3-15,-8 3 1 16,-1 10 0-16,-3 6 0 15,-1 3-3-15,6 0-1 16,3-1 1-16,4-1-1 0,6-1 0 16,0-3-1-16,8-7-2 15,27-4-5-15,-4-5-8 16,1 0-84-16</inkml:trace>
  <inkml:trace contextRef="#ctx0" brushRef="#br0" timeOffset="107124.4934">16301 14881 3982 0,'0'-6'49'0,"0"1"-39"16,-2 4-4-16,-5 1 1 0,0 0-1 15,3 0-4-15,-3 3-2 16,-1 16 0-16,-4 5 0 15,3 0 0-15,3-1 0 16,4-3 0-16,2-5 0 16,0-4 0-16,13-11-1 15,11 0 1-15,3 0 1 16,2-13 0-16,-4-3 2 16,-8-1 0-16,-8 0 1 15,-9-1 1-15,0 4-2 16,-2 0-3-16,-13 3 0 15,-4 6 0-15,2 3 0 0,3 2-1 16,3 0-6-16,9 6-7 16,2 4-42-16,0-3-191 0</inkml:trace>
  <inkml:trace contextRef="#ctx0" brushRef="#br0" timeOffset="107531.528">16542 14904 3852 0,'4'7'103'16,"3"5"-78"-16,2-2-13 0,0 7 1 16,-2-5-2-1,-3 2 2-15,-2-2-8 0,-2-3-2 16,0-3 0-16,0-6 4 15,0 0 5-15,2 0-1 16,5-9-5-16,2-9-3 16,2-3-3-16,0-4 0 15,5 4 0-15,-1-7 0 16,3 5 0-16,1 4 0 16,-2 1 0-16,1 8 0 15,-5 1 0-15,-1 7 0 16,-1 2 0-16,1 0 0 15,2 16-1-15,-3 5 1 16,1 0 0-16,-3 4 0 16,-5 1 0-16,0-5 0 0,-4 2-2 15,0-5-2 1,2-4-3-16,1-4-16 0,1-8-76 16</inkml:trace>
  <inkml:trace contextRef="#ctx0" brushRef="#br0" timeOffset="107789.799">17070 14534 3726 0,'0'0'316'16,"0"4"-303"-16,2 16-11 0,2 6 4 15,1 10 2-15,2 6-2 16,0 4-3-16,-1 7-1 16,-4 1-1-16,-2 1-1 15,0 2 0-15,0-8-1 16,-15 0-8-16,-1-13-22 16,3-14-119-16</inkml:trace>
  <inkml:trace contextRef="#ctx0" brushRef="#br0" timeOffset="107976.0009">17099 14821 3991 0,'16'-9'64'0,"1"4"-58"16,2-2-3-16,2 4 0 16,0 3-1-16,-3 0-1 15,-3 3-1-15,-1 9 1 16,1 1-2-16,1-1 1 15,3-3-9-15,0 0-36 16,-4-7-230-16</inkml:trace>
  <inkml:trace contextRef="#ctx0" brushRef="#br0" timeOffset="108107.9237">17362 14945 3818 0,'0'5'114'0,"0"4"-66"0,0 3-30 16,0 2-12-16,0-2-4 15,3-1-1-15,-3-11-1 16,0 0-33-16,0 0-160 0</inkml:trace>
  <inkml:trace contextRef="#ctx0" brushRef="#br0" timeOffset="108299.8586">17498 14691 4006 0,'9'0'42'0,"4"0"-35"0,3 0-6 16,4 0 0-16,-2 9-1 15,-3 9 1-15,-1 3-1 16,-5 1-3 0,-5 5-16-16,0-4-27 15,-1-9-102-15</inkml:trace>
  <inkml:trace contextRef="#ctx0" brushRef="#br0" timeOffset="108546.6379">17637 14916 3401 0,'2'7'445'16,"-2"-7"-351"-16,0 4-57 15,0-4-6-15,0 0 7 16,0 0-12-16,4-4-17 0,3-10-7 16,4-8-1-1,2 0-1-15,8-6 0 16,-2 2 0-16,4 3 0 15,-1 1 0-15,0 8 0 0,2 2 0 16,-1 9 0-16,-3 3 0 16,-5 0 0-16,2 12 0 15,-5 9-1-15,-3 4 1 16,-1 1-3-16,-6 6-7 16,0-8-17-16,0-9-100 0</inkml:trace>
  <inkml:trace contextRef="#ctx0" brushRef="#br0" timeOffset="108883.8414">18033 14775 3931 0,'2'-9'76'16,"1"5"-49"-16,-1 0-16 0,-2 4 1 16,0 0-8-16,0 0-4 15,0 17 4-15,0 3 1 16,0 6-2-16,0-1-2 15,4 1 0-15,0-6-1 16,4-3 0-16,0-8 1 16,3-4 2-16,1-5 0 15,1 0-2-15,2-12 0 16,1-7-1-16,-3 4 0 16,1-4 0-16,-5 7 0 15,-1 0 0-15,0 7 0 16,-4 1 0-16,0 4 0 15,1 0 0-15,1 0 0 0,4 0 0 16,-2 5-1-16,3 4 0 16,5 3-4-16,-1-6-8 15,-1-2-59-15</inkml:trace>
  <inkml:trace contextRef="#ctx0" brushRef="#br0" timeOffset="109071.7893">18436 14811 3863 0,'3'0'158'16,"-1"0"-141"-16,0 0-13 0,0 14-1 15,-2 2 6-15,0 4 1 16,0 0-4-16,0 3-2 16,0-4-3-1,0-5-1-15,0-6-3 0,0-3-10 16,0-5-50-16</inkml:trace>
  <inkml:trace contextRef="#ctx0" brushRef="#br0" timeOffset="109244.724">18436 14811 4012 0,'-22'-103'48'0,"26"103"-46"16,2 4-2-16,0 6 0 0,3 0 0 15,-1-3 0 1,8-6-1-16,16-1-6 0,-6-6-28 16,1-8-171-16</inkml:trace>
  <inkml:trace contextRef="#ctx0" brushRef="#br0" timeOffset="109435.8909">18706 14564 3946 0,'5'0'53'15,"-5"11"-40"-15,0 12 7 16,0 12-3-16,0 0-11 16,0 5-3-16,-7 6 0 15,-1-2-1-15,0 1 0 16,4-5-2-16,2-7 1 0,-1-4-1 16,3-7 0-16,0-20-6 15,0-2-15 1,0 0-62-16</inkml:trace>
  <inkml:trace contextRef="#ctx0" brushRef="#br0" timeOffset="110023.8547">18744 14772 3975 0,'6'0'69'0,"6"0"-63"16,-1 0-4-16,3 3 2 15,-1 10 1-15,0-1-2 16,1 3-1-16,3-5-1 15,1-2-1-15,7-4-3 16,0-4-7-16,2 0-8 0,-2 0 1 16,-2 0 9-16,-5 0 8 15,-5-4 0-15,-1 1 7 16,-6 3 7-16,1 0-4 16,-1 0-3-16,1 7 1 15,0 9-4-15,-2 1 0 16,-3 4-2-16,0-3 0 15,0-4-2-15,0-10 0 16,0-1 1-16,3-3 6 16,-1 0-2-16,3 0-3 15,2-7-1-15,2-5-1 16,-2 2 0-16,2 1 0 16,-2 5 0-16,3 3 0 15,1 1 0-15,3 0 0 0,1 14 0 16,3 14 0-16,1 10 0 15,-4 3 0-15,-3 12 0 16,-8 5 0-16,-6 0 0 16,0 5 0-16,-11-9 0 15,-7-6 0-15,2-12 0 16,8-14 0-16,3-7 0 16,3-15 0-16,2 0 3 15,0-6-1-15,15-13-2 16,10-1 1-16,6-4-1 15,7 3 0-15,0-2 0 16,0 5 0-16,2-3 0 16,-2 8 0-16,2 3-1 0,-2 0 1 15,11 1-2 1,-9 1-3-16,-4 0-68 0</inkml:trace>
  <inkml:trace contextRef="#ctx0" brushRef="#br0" timeOffset="112059.9848">21024 9968 3599 0,'-2'-10'161'16,"2"-2"-63"-16,0-2-30 15,0 0-35-15,0-2-2 0,0 2-5 16,0 2-5-1,0 0-4-15,0-1-7 0,0 4-3 16,4-1-2 0,-1-1-1-16,2 4-2 0,-3 0-1 15,0 1 0-15,-2 5 0 16,2 1-1-16,-2 0 0 16,0 0 0-16,0 3 0 15,0 13-1-15,0 9 1 16,3 7 0-16,-1 6 0 15,0 4 0-15,2 6 0 16,3 5 0-16,2 3 0 16,0 2 0-16,2 0 0 0,0 0 0 15,2-2 0 1,-2 0 0-16,1-4 0 0,-3 0 0 16,-3-2 0-1,-4 5 0-15,1-1 0 0,-1 2 0 16,1 0 0-16,-3 4 0 15,0 0 0-15,0 1 0 16,0 1 0-16,0-4 0 16,0-2 0-16,-5-7 0 15,5 0 0-15,0-5 1 16,0 4-1-16,0 0 0 16,0 6 0-16,5 5 0 15,-1 7 0-15,-2 4 0 16,-2 8 0-16,0 5 1 15,0 1-1-15,0 0 0 0,-6-4 1 16,1-6-1-16,2-2 0 16,-1-5 0-16,2-2 0 15,-3-4 0-15,1-3 0 16,-2-6 0-16,1 1 0 16,-2-7 0-1,0 0 0-15,1-2 0 0,-5-4 0 16,1 1 0-16,2-3 0 15,-1-3 0-15,2 0 0 16,2-3 0-16,3 0 0 16,2-2 0-16,0 2 0 15,0 0 0-15,0-1 0 16,0 4 0-16,-4 0 0 16,-2-3 0-16,-3-1 0 0,-1-2 0 15,0-2 0-15,1-1 0 16,1-4 0-16,4 0 0 15,2-3 0-15,2-6 0 16,0-1 0-16,0-3 0 16,0-4 0-16,0 0 0 15,0-3 0-15,0 0 0 16,0-2 0-16,0 0-2 16,0 0 0-16,16-20-4 15,3-8-25-15,2-6-337 0</inkml:trace>
  <inkml:trace contextRef="#ctx0" brushRef="#br0" timeOffset="113671.9737">21103 11763 3583 0,'-12'0'195'0,"1"0"-93"16,3 0-35-16,-1-2-26 15,4-1-12-15,5 1-7 16,0 2-7-16,0-2-6 16,0 2-3-16,0 0-2 15,0 0-1-15,0 0-3 16,2 0 1-16,14 0-1 16,4 0 0-16,9 0 0 15,9 0 0-15,8 0 0 16,10 2 0-16,6 3 0 0,10-3 0 15,8 2 0-15,9-4-1 16,23 0 0 0,21 0 0-16,21 1 0 0,-11-1 0 15,-31 3 1-15,-30-1 0 16,-17 0-1-16,10 2 1 16,13 0-1-16,12 0 0 15,-3 2 1-15,4-1 0 16,-3-1 0-16,0 3 0 15,-2-2 0-15,5 0 0 16,12-1 0-16,23-1 0 16,-11-3 0-16,-15 0 0 15,-15 0 0-15,-19 0 0 0,9 0 0 16,8 0 1-16,-6 0-1 16,-6 0 0-16,-4-3 1 15,-3 3-1-15,-5-2 0 16,0 2 0-16,0 0 0 15,3 0 0-15,-6 0 0 16,1 0 0-16,-2 0 0 16,-7 0 0-16,0 0 0 15,0 0 0-15,2-2 0 16,0-3 0-16,5 3 0 16,1-3 0-16,4 0 0 15,1 0 0-15,2-1 0 16,1 2 0-16,2-3 1 0,0 3 0 15,-1-1-1-15,2-3 0 16,-6-1 0-16,-3 2 0 16,-5-1 0-16,-5-1 1 15,-4 1 0-15,-7 3-1 16,-5-2 1-16,-4 2-1 16,-5 3 1-16,-2-3-1 15,-2 3 1-15,-4 0-1 16,-1 2 0-16,1-1 0 15,4 1 0-15,2 0 0 16,3 0 0-16,-3 0 0 16,-2-3 0-16,-7 3 0 15,-9 0 1-15,-6-1-1 16,-7-2 0-16,0-1-3 16,-25-6-9-16,-6 0-51 0,-2-2-499 15</inkml:trace>
  <inkml:trace contextRef="#ctx0" brushRef="#br0" timeOffset="113921.9106">26165 11530 3950 0,'3'0'83'0,"20"2"-74"15,14 2-7-15,5 0-1 0,5 2 7 16,-1 3 1-1,-1 4-2-15,-9 3-4 16,-7 1 0-16,-14 3-2 16,-13-3 0-16,-2-1-1 0,-15 1 0 15,-20-4 1-15,-13-1-1 16,-10 0 0-16,-40-2-4 16,13-2-7-16,8-8-48 0</inkml:trace>
  <inkml:trace contextRef="#ctx0" brushRef="#br0" timeOffset="115025.9931">20887 9599 3874 0,'2'-4'119'16,"-2"2"-79"-16,0 2-20 15,0 0-14-15,0 0-5 16,-7 14-1-16,-9 10 0 0,-4 8 0 16,0 8 1-1,-2 4 2-15,1 2 0 0,4 3-1 16,1-5-1 0,5-4 0-16,1-8 0 0,2-8 0 15,2-7-1-15,3-8 1 16,3-6-1-16,0-3 5 15,0 0 0-15,0-21-2 16,9-9-2-16,12-8-1 16,1-8 0-16,2-5 0 15,0-2 0-15,-1-2 0 16,0-1 0-16,-4 5 0 16,1 5 0-16,-4 5-1 0,-3 11 1 15,-6 9 0 1,-3 11 0-16,-2 6 0 0,2 4 0 15,-2 0-1-15,0 9 1 16,4 10-1-16,1 8 1 16,7 4 0-16,3 3 0 15,10 3 0-15,10-1 0 16,9-2 0-16,4 0 0 16,6-1 0-16,-2-1 0 15,-7-2 0-15,-9-2 0 16,-11-5 0-16,-14-5 0 15,-13 1 0-15,0-5 0 16,-30 2 0-16,-16 0 0 16,-12 1 0-16,-2 3 0 15,-2 1 0-15,-3 11-3 0,16-6-9 16,13-4-56-16</inkml:trace>
  <inkml:trace contextRef="#ctx0" brushRef="#br0" timeOffset="116802.3527">23615 8422 232 0,'0'0'3732'16,"0"0"-3679"-16,0 0-37 0,0-8-2 16,5 0-3-1,-1 0-3-15,0 0-1 0,0 1-1 16,1 2-3-1,-3 3-1-15,-2 0 0 0,0 2 0 16,0 0-1-16,0 0-1 16,0 0 1-16,0 0-1 15,0 0-1-15,0 0 1 16,0 0-2-16,0 8-2 16,0 12-8-16,-7-2-24 15,1-2-71-15</inkml:trace>
  <inkml:trace contextRef="#ctx0" brushRef="#br0" timeOffset="116960.0035">23751 8839 3916 0,'0'8'9'0,"0"0"-9"15,0 0-321-15</inkml:trace>
  <inkml:trace contextRef="#ctx0" brushRef="#br0" timeOffset="117141.8614">23757 9191 3964 0,'0'3'67'0,"0"6"-67"15,0-2-48-15,0 1-187 16</inkml:trace>
  <inkml:trace contextRef="#ctx0" brushRef="#br0" timeOffset="117343.9851">23802 9564 4013 0,'0'7'37'0,"0"5"-32"0,-9 2-5 15,0 2-9-15,3 0-5 16,1 0-12-16,-1 10-10 15,-2-3-13-15,2-2-87 16</inkml:trace>
  <inkml:trace contextRef="#ctx0" brushRef="#br0" timeOffset="117643.5708">23732 10064 3933 0,'8'12'61'0,"-4"4"-44"15,5 2-12-15,-3 7-5 0,4-6-25 16,-6 3-56-16,-2-2-44 16,-2 1 67-16,0-2 58 15,0 3 39-15,-4-1-17 16,-5 1-8-16,0 2-10 16,0-2-3-16,5 3-1 15,0 0 15-15,0-1 10 16,4 2-6-16,0-2-12 15,0 2-5-15,4 1-2 16,2 0-50-16,1 0-95 16,-3-1 145-16,-4 1 34 15,0 14 41-15,0-7-75 16,-7-5-82-16</inkml:trace>
  <inkml:trace contextRef="#ctx0" brushRef="#br0" timeOffset="118003.2264">23697 11773 3861 0,'2'12'73'15,"2"1"-55"-15,0 3-11 16,-4 1-7-16,0 5-1 16,0-6-51-16,0-2-199 0</inkml:trace>
  <inkml:trace contextRef="#ctx0" brushRef="#br0" timeOffset="118221.6821">23749 12272 3829 0,'4'8'220'16,"-2"5"-208"-16,2 4-8 16,-1 5-3-16,-3 2-1 15,0 0-11-15,0 2-49 16,-9 0 6-16,-2-1 29 15,-5 12 17-15,3-5-37 16,3-1-482-16</inkml:trace>
  <inkml:trace contextRef="#ctx0" brushRef="#br0" timeOffset="118392.9269">23697 12864 3883 0,'2'22'120'0,"-2"8"-96"15,2 4-13-15,-2 6-3 16,0-1-2-16,0-2-1 15,0-2-1-15,0-6-2 16,-2-3-2-16,0-3-2 16,0-4-7-16,2 5-9 15,-2-6-15-15,0-2-80 0</inkml:trace>
  <inkml:trace contextRef="#ctx0" brushRef="#br0" timeOffset="118539.0273">23672 13529 3338 0,'0'12'647'0,"0"2"-601"16,0 6-24-16,0 5-11 16,0-1-4-16,0 2-3 15,0-3-4-15,-4 2-3 16,-7 3-15-16,-2-8-56 16,1-7-262-16</inkml:trace>
  <inkml:trace contextRef="#ctx0" brushRef="#br0" timeOffset="118686.9466">23579 13837 3587 0,'-7'17'336'15,"1"7"-298"-15,-1 7-29 16,1 6-7-16,1-1 0 0,2 3 19 16,3-3 1-16,0-2-2 15,0-5-3-15,0 0-6 16,0-10-6-16,10 0-3 16,1-6-2-16,2-13-6 15,-1 0-8-15,-6 0-49 0</inkml:trace>
  <inkml:trace contextRef="#ctx0" brushRef="#br0" timeOffset="121278.3254">22212 12862 3723 0,'0'0'131'0,"-4"0"-131"16,2 2-28-16,-2-2 28 16,-1 0 27-16,1 0 37 15,0 0-18-15,0 0-18 0,2 0-14 16,-2 0-9-16,2 0-5 16,0-2 1-16,2-2-1 15,0 1 5-15,0 2 6 16,0 1-4-16,0 0-4 15,0 0-1-15,0 0 3 16,0 0 5-16,6 1-5 16,6-1 2-16,3 0-2 15,3 0-1-15,3 0 0 16,-2 0-2-16,4 0-1 16,-1-5 0-16,0-6-1 0,2 0 0 15,1-6 0 1,2-3 0-16,0 1 1 15,0-6-1-15,0 4 0 0,-6-5 0 16,0 6 1-16,-1 1-1 16,-5 0 1-16,1 2-1 15,-1-1 1-15,3-2-1 16,2-3 0-16,2 0 0 16,3-5 0-16,2 0 0 15,0-2 0-15,0-1 0 16,-4 4 0-16,0 2 1 15,-5 1-1-15,-5 4 0 16,-2 2 0-16,-1 1 1 16,0-4-1-16,1-1 0 15,7 0 1-15,1-5-1 0,2 2 0 16,2 0 0-16,-1 5 0 16,-4 1 0-16,-2 3 0 15,-3-2 0-15,-4-1 0 16,2 1 0-16,-2-4 1 15,0-4-1-15,2 0 0 16,2-4 0-16,1-2 0 16,-3-1 0-16,0 1 0 15,0 4 0-15,-2 1 0 16,-2 0 0-16,2 2 0 16,0-1 0-16,-3-2 0 15,1-1 0-15,2 1 0 16,0-2 0-16,3 0 0 15,-2 0 1-15,1 2-1 16,1 0 0-16,-4 2 0 0,-1 2 0 16,-3 2 0-16,-2-3 0 15,1 1 0-15,-1 1 0 16,1-2 0-16,-1 2 0 16,0 0 0-16,0 2 0 15,-2 2 0-15,3-1 0 16,-3-1 0-16,0-4 0 15,2 1 0-15,0-2 0 16,0-1 0-16,2 1 0 16,1 3 0-16,2-2 0 15,-3 2 0-15,3-1 0 16,-1 2 0-16,-1 1 0 16,-1 1 0-16,3 0 0 0,-2-3 0 15,-1 0 0-15,0 0 0 16,3-4 0-16,-3 1 0 15,1 0 0-15,0 0 0 16,-1 0 0-16,-2-3 1 16,0 2-1-16,3-1 0 15,-1-2 0-15,1 4 0 16,0-3 0-16,-1 5 0 16,0 2 0-16,-2 0 0 15,1-2 0-15,-3 0 0 0,2-2 0 16,-2 0 0-1,0-4 0-15,2-2 0 0,0 0 0 16,2 1 0 0,-1 1 0-16,0 4 0 0,-3 1 0 15,0 0 0-15,0 3 0 16,0 0 0-16,0 3 0 16,0-2 0-16,0-2 0 15,0 4 0-15,2-1 0 16,-2-1 0-16,0 1 0 15,0 1 0-15,0-3 0 16,0 0 0-16,0-2 0 16,0-2 0-16,-10-1 0 15,4 4 0-15,-1-2 0 16,1 3 0-16,1 2 0 0,0-1 0 16,1 2 0-16,2 1 0 15,-3 0 0-15,1 0 0 16,0-2 0-16,-3 2 0 15,2-2 0-15,1 0 0 16,-1 0 0-16,3 2 0 16,2-3 0-16,0 2 0 15,0 1 0-15,0-1 0 16,0 2 0-16,0 0 0 16,0 2 0-16,-4-2 0 15,2 0 0-15,-5-4 0 16,2 1 0-16,-2 0 0 15,1-3 0-15,-3 2 0 16,3-2 0-16,-2 0 0 16,4 0 0-16,-2 0 0 0,-1-2 0 15,3 1 0-15,-4 1 0 16,4-2 0-16,-2 3 0 16,3 0 0-16,-1 0 0 15,2 2 0-15,0-1 0 16,-3 0 0-16,0-2 0 15,3 4 0-15,-2-3 0 16,-3 0 0-16,3-2 0 16,0 2 0-16,-2-3 0 15,2 6 0-15,0-2 0 0,2 3 0 16,-1 2 0 0,3 0 0-16,0 1 0 15,0-2 0-15,0 3 0 0,0 4 0 16,0 0 1-16,0 2-1 15,0 2 0-15,0 2 0 16,0-2 0-16,0 3 0 16,0-2 0-16,0 1 0 15,0 1 0-15,0-2 0 16,0 3 0-16,0-2 0 16,0 2 0-16,0 1 0 15,0 1 0-15,0-3 0 16,0 3 0-16,0-2 0 15,0 0 0-15,0 0 0 16,0 2 0-16,0-2 0 0,0 2 0 16,0 0 0-1,0 0 0-15,0 0 0 0,0 0 0 16,0 0 0-16,0 0 0 16,0 0 0-16,0 0 0 15,0 0 0-15,0 0 0 16,0 0 0-16,0 0 0 15,0 0 0-15,0 0 0 16,0 0 0-16,0 0 0 16,0 0-1-16,0 0 0 15,0 0-2-15,0 0-2 16,0 8-20-16,0 0-107 0</inkml:trace>
  <inkml:trace contextRef="#ctx0" brushRef="#br0" timeOffset="124698.7337">24108 13856 3805 0,'0'-12'136'0,"0"-2"-99"0,0-4-10 16,0-1-3-16,-3 2-5 15,1-3-8-15,-3-3-2 16,3 2-4-16,2-4-2 15,0 1 1-15,0 1-1 16,0-3-2-16,0-1 1 16,0-1-1-16,0-2-1 15,0 0 1-15,0-2-1 16,-2-2 1-16,2-2 0 16,0-3-1-16,0 0 0 15,0 0 0-15,0 3 0 0,0 2 1 16,0 4-1-1,0 2 0-15,0 6 1 0,0 0-1 16,0 1 0-16,0-4 0 16,-9-1 0-16,3-2 0 15,-1-4 0-15,2 0 0 16,5-3 0-16,0 2 0 16,0-1 0-16,3 3 0 15,1 4 0-15,1 4 0 16,-5 3 1-16,0 2-1 15,0 0 0-15,0 0 0 16,0-1 0-16,0-2 0 0,-3-1 0 16,1-2 0-16,2-2 0 15,-2-1 0-15,2 1 0 16,-5 1 0-16,1-1 0 16,-1 1 0-16,-3 1 0 15,1 0 0-15,-2-2 0 16,4 0 0-16,1-2 0 15,4-2 0-15,0-2 0 16,0 0 0-16,0-1 0 16,0 2 0-16,2 0 0 15,2 3 0-15,1-2 0 16,-2 0 0-16,1-3 0 16,0-2 0-16,3-5 0 15,-1 0 0-15,1-2 0 16,0 3 0-16,0 2 0 0,-1 2 0 15,1 3 0-15,0 3 0 16,-3-2 0-16,3 1 0 16,-1-2 0-16,1 1 0 15,0-2 0-15,2-1 0 16,-3 0 0-16,3-1 0 16,1 4 0-16,-2 1 0 15,1 2 0-15,-3 2 0 16,4 1 0-16,-1 1 0 15,-1 0 0-15,4-2 0 16,1-2 0-16,3-2 0 16,-1-2 0-16,1-2 0 15,-1 0 0-15,1 0 0 16,-3 2 0-16,3-1 0 16,0 2 0-16,2-1 0 0,1-2 0 15,-1 5 0-15,3 0 0 16,-2 0 0-16,0 0 0 15,1 2 0-15,-3-1 0 16,-1 0 0-16,1 0 0 16,2 0 0-16,-2 0 0 15,1 2 0-15,0-1 0 16,0 2 0-16,2 4 0 16,-3-1 0-16,2 2 0 15,1 0 0-15,-5-1 0 16,3 4 0-16,-3-1 0 0,4-2 0 15,1 0 0 1,2-2 0-16,5 0 0 0,-3-2 0 16,5 0 0-16,-4 1 0 15,0 2 0-15,-2 0 0 16,0 3 0-16,-1 0 0 16,-1 1 0-16,-2 5 0 15,2-3 0-15,-1 1 0 16,0 2 0-16,0 0 0 15,2 0 0-15,2 2 0 16,1 0 0-16,2 0 0 16,-3 1 0-16,1 0 0 15,-3 1 0-15,0-2 0 0,1 0 0 16,-3 1 0-16,0 0 0 16,0-2 0-16,3 4 0 15,-2-3 0-15,2-2 0 16,1 3 0-16,1-4 0 15,-1 1 0-15,-2 0 0 16,1 0 0-16,2-1 0 16,-1 4 0-16,0-5 0 15,5 2 0-15,2 0 0 16,3 0 0-16,2-1 0 16,2 4 0-16,-1-3 0 15,1 3 0-15,1-1 0 16,-4 2 0-16,-1 0 0 15,-1-1 0-15,0 2 0 0,-2 0 0 16,1 0 0-16,-1 2 0 16,-4-2 0-16,-5 1 0 15,-5 2 0-15,-5 1 0 16,-5 0 0-16,-7 3 0 16,0 0 0-16,0 0 0 15,-21 0-1-15,-31 3-3 16,2 10-20-16,-4-1-272 0</inkml:trace>
  <inkml:trace contextRef="#ctx0" brushRef="#br0" timeOffset="126293.7997">22594 12489 3151 0,'0'3'246'16,"0"-1"-151"-16,0 3-24 16,0-3 53-16,0 0-57 15,0-1-34-15,0 3 29 16,0 1 8-16,0-2-31 15,-4 2-21-15,-1 0-9 16,3-2-4-16,0 1-4 0,-1 0 0 16,1 0-1-16,0 0 0 15,-1-1 2-15,1 4-2 16,0-1 0-16,0-1 0 16,0 0 0-16,0 0 0 15,-3 3 0-15,1-1-3 16,-1 1-4-16,0-2 0 15,1-1 1-15,0 0 5 16,-1-1 1-16,3-2 4 16,-4 2 4-16,-2 0 1 15,2 1 5-15,-3 2 2 16,1-1-4-16,-4 2-8 0,1 0 0 16,1 2-2-16,2-3 1 15,3 0-1-15,-1-1 0 16,2 1 0-16,-2 0 0 15,2 0 2-15,-2 2-1 16,-1-1-2-16,-1 2-1 16,-4 0 0-16,-1 0 1 15,-1 1-1-15,1-2 1 16,0 1 0-16,-1-2 1 16,3 0-2-16,0 3 1 15,2-4 0-15,-2 1-1 16,-1 1 0-16,2-1 1 15,-3 0 0-15,-1-1 0 0,1 0 1 16,1-3 0-16,1 1 0 16,3 0 0-1,-2-1-1-15,1 2-1 0,-1-1 1 16,-2 2 0-16,3-2 0 16,-2 2 0-16,4-4 0 15,-2 1 0-15,3 1-1 16,-3-1 0-16,0-1 0 15,-2 2 0-15,0-1 0 16,-1-2 1-16,1 2-1 16,0 0 1-16,-2 0-1 15,-2 0 0-15,-1 1 0 16,3 2 0-16,-1-3 1 0,5-1-1 16,3 0 0-1,0-1 0-15,4-2 0 0,2 2 0 16,-2-2 0-16,2 0 0 15,-2 0 0-15,0 0 1 16,-3 2-1-16,-1-2 0 16,-4 2 0-16,4-1 0 15,-1 2 0-15,3 1 0 16,0-2 0-16,-1 0 0 16,3-1 0-16,-1 2 0 15,1-1 0-15,-2 0 0 16,1-1 0-16,-1 4 0 15,0-3 0-15,-3 3 0 16,-2 0 0-16,0 4 0 16,-2-4 0-16,2 2 0 0,-2-2 0 15,4-1 0-15,1-2 0 16,1 0 0-16,0 0 0 16,1 0 0-16,-2-2 0 15,-5 3 0-15,-1 0 0 16,-1-1 0-16,1 0 0 15,4 0 0-15,1-2 0 16,5 0 0-16,2 0 0 16,0 0 0-16,0 0 0 15,0 0 0-15,0 0 0 16,0 0-2-16,7-18-3 16,5-2-22-16,0-2-120 0</inkml:trace>
  <inkml:trace contextRef="#ctx0" brushRef="#br0" timeOffset="129256.6062">21544 14891 3978 0,'0'0'48'0,"0"0"-35"16,0-3-2-16,0 3 1 16,0-1-2-16,0-3-3 15,0 0-3-15,0-3-2 16,0 4 0-16,5-1-1 16,-3-3 0-16,-2 6 0 0,2-1 0 15,-2 2-1-15,0 0 0 16,0 0 1-16,2 0-1 15,1 0 0-15,1 10 0 16,0 12 0-16,3 2 0 16,-3 10 0-16,1 0 0 15,-3 7 0-15,1 5 0 16,-3-5 0-16,0 3 0 16,0 5 0-16,0-4 0 15,-10 8 0-15,-1-5 0 16,3-2 0-16,-1-2 0 15,4-4 0-15,0-9 0 16,1-8 0-16,2-6 0 16,2-3 0-16,-2-10-1 15,2 1 1-15,-3-5 0 0,3 0 0 16,-2 0 0-16,-2 0 0 16,-3-9 0-16,-2-14 0 15,-6-3 0 1,-3-6 0-16,-3 0 0 0,0-1 0 15,-4 4 0-15,0 5 0 16,-4 8 0-16,-2 7 0 16,-2 9-1-16,-5 0 1 15,-1 5 0-15,6 15 0 16,2 6 0-16,9 4 0 16,6-2 0-16,12 2 0 15,4-2 0-15,0-2 0 16,17-4 0-16,12 1 0 0,5-10 0 15,2 2-1-15,4-3 1 16,2-8-1-16,3 2-3 16,17-6-6-16,-10 0-27 15,-6-2-317-15</inkml:trace>
  <inkml:trace contextRef="#ctx0" brushRef="#br0" timeOffset="129472.0236">21842 15473 4007 0,'3'0'34'0,"1"0"-32"0,1 7-1 16,0 12 2-16,1-2 2 16,0 5-3-16,-1 1 1 15,-1-4-2-15,-4-1-1 16,0-1-2-16,0-9-15 15,0-2-18-15,-2-6-88 0</inkml:trace>
  <inkml:trace contextRef="#ctx0" brushRef="#br0" timeOffset="129639.9434">21813 15388 3923 0,'7'-5'64'15,"3"5"-48"-15,2-5-8 0,7 5 12 16,-2 0-8 0,5 0-5-16,3 0-7 0,11 12-3 15,-5-2-29-15,-2-6-139 0</inkml:trace>
  <inkml:trace contextRef="#ctx0" brushRef="#br0" timeOffset="130070.5983">22295 15408 3919 0,'0'0'125'0,"0"0"-113"16,0 0-6-16,0 0 3 0,-4 0-6 16,-15 0-3-16,0 0 0 15,-3 7 0-15,-1 0 1 16,4 1 0-16,-2 3-1 15,5-4 0-15,5-1 0 16,3 2 0-16,6-2 0 16,2 2-1-16,0-2 0 15,2 6 1-15,13-2-1 16,1 2 0-16,1 2 0 16,-1 3 0-16,-1-2 1 15,-3 2 0-15,-5 0 0 16,-5-2 0-16,-2 1 2 0,0-2 0 15,-15-1 0 1,-8 2-1-16,-2-7 2 0,-6 2-2 16,-2-2 0-16,-3-3-1 15,5-5 0-15,4 3 0 16,7-3 1-16,7 0-1 16,5 0-1-16,8-3-2 15,8-11-8-15,13 1-40 16,4-1-193-16</inkml:trace>
  <inkml:trace contextRef="#ctx0" brushRef="#br0" timeOffset="130628.8234">22781 15441 3958 0,'-6'0'57'16,"-13"0"-44"-16,-2 3 5 0,-8 11-3 15,0 1-6 1,-3 2-4-16,3 5-2 16,5 0-1-16,3 1-1 0,6-5 0 15,6-5-1 1,9 2 0-16,0-7 0 0,16 0 0 15,15-8 0 1,7 0 0-16,5 0-1 0,9 0-5 16,-9 0-8-16,-9 0-59 0</inkml:trace>
  <inkml:trace contextRef="#ctx0" brushRef="#br0" timeOffset="130981.4">22999 15488 3928 0,'0'0'67'0,"0"0"-50"0,-8 0-12 15,-5 0 1-15,-6 0 2 16,3 11-1-16,3 2 3 16,3 5-3-16,-2 4-4 15,5-4-1-15,5 0-2 16,2-1 0-16,0-3 1 15,5-10 0-15,15-2 0 16,5-2 0-16,2 0 0 16,4-6 0-16,-3-8-1 15,-1-3 1-15,-5 4 2 16,-8-5-2-16,-12 1 0 16,-2 6 1-16,0-2 0 15,-16 5-2-15,-6 4 0 0,0 2 0 16,2 2-1-16,4 0-3 15,9 0-4-15,7 0-15 16,2 2-29-16,17-2-304 0</inkml:trace>
  <inkml:trace contextRef="#ctx0" brushRef="#br0" timeOffset="131360.4424">23276 15499 3916 0,'0'0'138'0,"0"8"-134"16,0 1-4-16,0 1 1 15,0 2 4-15,0 2-1 16,-3-5-2-16,1-4-1 0,2-1 0 16,0-4 0-16,0 0 1 15,0 0 2-15,0-9-2 16,0-9-1-16,10-3-1 15,-1 1 0-15,1 0 0 16,2 2 0-16,1 2 0 16,-2 4 0-16,1 0-1 15,-2 6 1-15,-1 6 0 16,1 0 0-16,-4 0-1 16,-2 4 1-16,-1 10 0 0,-1 8 0 15,-2-4 0 1,0 0 0-16,0 0 0 0,0-6-1 15,0-2-3 1,11-10-4-16,2 0-15 0,3 0-131 0</inkml:trace>
  <inkml:trace contextRef="#ctx0" brushRef="#br0" timeOffset="131606.3224">23691 15078 4013 0,'2'0'37'15,"2"0"-31"-15,0 15-3 0,2 11 6 16,2 2-2-16,1 11-3 16,-1 1-3-16,2 0 1 15,-1 5-2-15,-3 1 0 16,-4-8 0-16,-2-1-1 15,0-7-6-15,0-5-4 16,-8-10-16-16,-3-5-107 0</inkml:trace>
  <inkml:trace contextRef="#ctx0" brushRef="#br0" timeOffset="131780.2233">23586 15406 3984 0,'7'0'52'0,"-1"-2"-42"16,7 2-7-16,7-2 4 16,5 2-3-16,6 0 0 15,1 0-3-15,12 0-1 16,-10 0-3-16,-5 0-44 0</inkml:trace>
  <inkml:trace contextRef="#ctx0" brushRef="#br0" timeOffset="131945.131">23892 15424 3524 0,'0'6'417'15,"0"5"-381"-15,0-2-26 0,0 3 1 16,0-1 10-16,0-4-10 16,0 1-2-16,4 3-5 15,4-11-4-15,-1 0-25 16,-3 0-46-16</inkml:trace>
  <inkml:trace contextRef="#ctx0" brushRef="#br0" timeOffset="132132.0217">23892 15424 3958 0,'73'-140'41'0,"-65"135"-32"16,6 5-6-1,1 0 6-15,4 0-4 0,-1 7-3 16,-3 5-2 0,3 10-13-16,-5-5-51 0,-4-4-582 15</inkml:trace>
  <inkml:trace contextRef="#ctx0" brushRef="#br0" timeOffset="132388.9906">24094 15476 3734 0,'0'0'134'0,"0"0"-68"15,0 0-20-15,0 0 5 16,0 0-27-16,0-10-18 16,0-6-1-16,0-4 0 15,9-1-2-15,6 0 0 16,2 2-1-16,0 0-2 0,1 3 0 16,-3 7-1-16,1 4 1 15,-3 5 0-15,1 0-1 16,-3 5 1-16,-5 12-1 15,2 1 1-15,-6 5-1 16,-2 2 1-16,0-3-1 16,0 2-2-16,0-5-3 15,2-5-12-15,5-7-53 0</inkml:trace>
  <inkml:trace contextRef="#ctx0" brushRef="#br0" timeOffset="132778.7877">24446 15346 521 0,'0'0'3391'0,"0"0"-3355"16,0 5-17-16,0 13 24 16,0-1-17-16,-4 5-14 15,4 0-6-15,0-2-3 16,0-4-2-16,13-2 0 15,3-10 0-15,3-1 4 16,6-3-3-16,0 0 0 16,0-7-2-16,1-7 0 15,-4 2 0-15,-2-6 0 16,-4 4 1-16,-5 1 1 16,-2 6 0-16,-5 0 1 0,-2 7-2 15,2 0-1-15,-2 0 0 16,0 0 0-16,-2 11 0 15,0 7 2-15,0-1-2 16,0 4 1-16,0-1-1 16,0-3-2-16,0-4-4 15,2-5-4-15,9-6-37 16,3-2-305-16</inkml:trace>
  <inkml:trace contextRef="#ctx0" brushRef="#br0" timeOffset="132951.6883">24872 15418 3975 0,'2'0'42'0,"0"0"-36"15,-2 4-1-15,0 10 13 16,0 4-7-16,0 1-3 16,0 2-4-16,0 1-4 15,0-4-2-15,0-7-8 16,0-8-28-16,0-3-131 0</inkml:trace>
  <inkml:trace contextRef="#ctx0" brushRef="#br0" timeOffset="133119.0114">24872 15418 3914 0,'54'-120'56'0,"-54"120"-29"0,0 0-5 15,0 0-13-15,0 0-8 16,6 0-1-16,1 0-22 16,1-4-102-16</inkml:trace>
  <inkml:trace contextRef="#ctx0" brushRef="#br0" timeOffset="133353.9658">25190 15034 3927 0,'6'0'67'0,"-2"0"-52"16,2 9 1-16,1 9 3 15,-1 8-4-15,0 6-5 16,-2 4-4-16,2 0-2 16,-3 5-3-16,-1-3 0 15,-2 0-1-15,0-2 0 16,0-2-1-16,-5-4 0 15,-13-2-5-15,3-10-8 16,1-8-113-16</inkml:trace>
  <inkml:trace contextRef="#ctx0" brushRef="#br0" timeOffset="133544.8493">25142 15342 4003 0,'9'-5'39'16,"1"5"-24"-16,4-3-3 16,4 3-4-16,2 0-5 15,2 0-2-15,3 8-1 16,8 10-2-16,-6-4-9 16,0-5-42-16</inkml:trace>
  <inkml:trace contextRef="#ctx0" brushRef="#br0" timeOffset="134158.4123">25588 15325 3299 0,'0'0'631'0,"0"7"-598"15,-7 3-4-15,-2 5 2 16,5 2-10-16,-1 4-10 15,3-1-7-15,2-6 0 16,0-2 0-16,0 1-2 16,2-9 3-16,16-4 1 15,6 0-3-15,5 0-2 16,3-8 0-16,-3-6-1 16,-5 0 0-16,-1-2 0 0,-8 0 0 15,-1 0 1 1,-3-1-1-16,-3-3 1 0,-1 8-1 15,-2-5 0-15,-1 7 0 16,1 0 1 0,-1 6-1-16,-2 4 0 0,5 0 0 15,-3 0 0-15,3 18 0 16,0 5 0-16,-3 9-1 16,0 3 1-16,-1 3 0 15,-1 5 0-15,0-4 0 16,0 6 0-16,-2-6-1 15,0 2 0-15,0-5 0 16,0 0 1-16,-2-8 0 16,-9-4 0-16,-4-8 0 15,-5-3 0-15,-3-10 0 0,-6-3 0 16,0 0 1-16,2 0 0 16,8-14 1-16,11-4-1 15,8-6 0-15,16-4 0 16,26-4-1-16,14-4 0 15,7 0 0-15,-1 6 0 16,-2-2 0-16,-8 5 0 16,-10 5 0-16,-13 4 0 15,-13 4 0-15,-14-2-1 16,-13-1-1-16,-20 3-21 16,-5-1-446-16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7:56:16.679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1112 1722 3925 0,'-2'-14'74'0,"-1"0"-34"16,-1-2-23-16,1-3-11 16,3-1-4-16,0 1-1 15,0 0-1-15,0-4 0 16,0 0 1-16,0-4 1 16,-4 3 0-16,2 1 2 15,0 4-1-15,2 6-1 16,-2 3-1-16,2 2 1 15,0 3-1-15,-3 0 1 16,3 1-1-16,0 3 1 16,0-1-1-16,0 2-1 0,0 0 0 15,0 0 0 1,0 7 0-16,0 16-1 0,0 7 1 16,0 10 1-16,0 12-1 15,0 9-1-15,-2 6 1 16,-4 3 0-16,-2-1 0 15,2-6 0-15,4-4 0 16,2-7 0-16,0-10 0 16,0-6 0-16,0-8 0 15,0-8 0-15,11-3 0 16,5-10 0-16,4 0 0 16,4-4 0-16,5-3-1 15,4 0 1-15,4 0-1 0,0-3 0 16,1-9-1-16,2-5-3 15,-9 3-6-15,-9 0-50 16</inkml:trace>
  <inkml:trace contextRef="#ctx0" brushRef="#br0" timeOffset="234.5">1165 1842 3957 0,'0'-4'82'0,"0"1"-63"0,0-1-9 15,18-1-5-15,5 3-4 16,6 2 0-16,6-1-1 16,3 1 1-16,-3-2-1 15,-3 0-2-15,-12-7-10 16,-9 1-34-16,-9 0-149 0</inkml:trace>
  <inkml:trace contextRef="#ctx0" brushRef="#br0" timeOffset="420.9374">1129 1462 3571 0,'0'-9'401'16,"0"4"-333"-16,0-5-48 15,3-2-7-15,17 0-6 16,7 0-7-16,8 1 1 0,7 5-1 16,6 6-5-16,10 4-4 15,-12 14-18-15,-10 2-81 0</inkml:trace>
  <inkml:trace contextRef="#ctx0" brushRef="#br0" timeOffset="612.9965">1618 1755 3734 0,'20'18'133'15,"9"3"-54"-15,6 8-32 16,7 3-17-16,4-1-10 0,-2 1-12 16,-4 1-6-16,-2-3-2 15,-9-4 0-15,-8-2-1 16,-11-4-19-16,-8-11-79 0</inkml:trace>
  <inkml:trace contextRef="#ctx0" brushRef="#br0" timeOffset="810.8534">1874 1706 3976 0,'-2'0'50'0,"-3"0"-42"0,-4 25-8 15,-4 10 0 1,-3 12 3-16,1 3-1 0,1 1 2 16,6 0-3-16,6-3 0 15,2-6-1-15,0 0-4 16,10-12-15-16,9-9-84 16</inkml:trace>
  <inkml:trace contextRef="#ctx0" brushRef="#br0" timeOffset="1095.2039">2317 1744 3869 0,'0'-11'85'0,"-4"0"-49"0,-13 6-15 16,-8 2-12-16,-2 3-4 15,-4 5-3-15,2 12 0 16,0 5 0-16,4 2-2 15,8 0 1-15,3-2-1 16,10-1 0-16,4-1 0 16,0-3 0-16,6-2 0 15,15-6 0-15,3-2 1 16,3-7-1-16,-1 0-1 16,1 0-3-16,-4 0-8 15,8-7-8-15,-6 2-27 16,-3-4-1183-16</inkml:trace>
  <inkml:trace contextRef="#ctx0" brushRef="#br0" timeOffset="1575.1903">2539 1913 3744 0,'2'5'96'16,"-2"2"-43"-16,0-2-9 15,2-3-15-15,-2-2 2 16,0 0-4-16,0 0-4 16,2 0-9-16,3 0-5 15,3-15-3-15,6-9-5 0,-1-5-1 16,3 2 0-16,-1-1-2 16,-1 3-1-16,-3 9 2 15,-2 6 0-15,-3 8 1 16,2 2-2-16,0 7 0 15,1 17-1-15,0 2 1 16,-2 1 2-16,-1 2 0 16,-3-9 0-16,-1-4 0 15,0-8 0-15,0-4 0 16,0-4 0-16,-2 0 2 16,0 0 5-16,0-14-6 15,2-8 0-15,4-3-1 16,0 0 0-16,5-1 0 0,1-1-1 15,-2 5 1 1,-1 4 0-16,1 9 0 0,-4 6 0 16,1 3 0-16,-1 5-1 15,3 12 1-15,-4 5-1 16,1 0-2-16,7 2-3 16,1-5-11-16,-1-9-54 0</inkml:trace>
  <inkml:trace contextRef="#ctx0" brushRef="#br0" timeOffset="2003.4429">2986 1918 3752 0,'4'31'143'0,"4"8"-79"16,-2 2-28-16,3 10-14 15,1-8-8-15,-4-7-3 16,-2-10-3-16,1-8-4 16,-5-9-1-16,0-8 0 15,0-1 6-15,0-1 2 16,0-20-9-16,-2-11-1 16,-7-9 0-16,-1-12 0 15,4-10-1-15,2-7 0 16,1-2 0-16,3-1 0 15,0 5 0-15,3 8 0 16,7 14 0-16,2 17 0 16,1 11 0-16,1 14-1 0,1 4 1 15,1 10 0-15,-3 19-1 16,-2 9 1-16,-6 8 0 16,-5 3 0-16,0 4 0 15,-16 0-1-15,-9 2 1 16,-4-6 0-16,6-5-4 15,0-13-10-15,7-11-38 16,12-16-213-16</inkml:trace>
  <inkml:trace contextRef="#ctx0" brushRef="#br0" timeOffset="2431.833">3310 1136 3888 0,'4'0'130'0,"0"3"-121"16,3 21-5-16,0 12 2 15,0 10 2-15,-1 12 1 16,1 10-3-16,0 5-1 16,0 1-1-16,-1 2-3 15,3-8 0-15,3-8-1 16,0-16 1-16,5-12-1 15,2-17 0-15,6-12 1 0,6-3 6 16,4-18-4 0,4-16-2-16,1-8 0 0,-7-6 1 15,-6 1-1-15,-12 4 0 16,-7 11 0-16,-8 8-1 16,0 14 1-16,-6 10-1 15,-11 0-1-15,-6 20 1 16,3 14 0-16,5 7 0 15,13 2 0-15,2-5 0 16,20-3 0-16,18-12 0 16,12-9-1-16,8-5 1 15,-2-7-1-15,-8-1-3 16,-17-1-15-16,-20 2-66 0</inkml:trace>
  <inkml:trace contextRef="#ctx0" brushRef="#br0" timeOffset="3101.3748">932 2703 3945 0,'23'0'67'16,"18"0"-37"-16,39-9-9 16,54-14-10-16,64-14-4 0,41-5-4 15,17-6-1 1,-4 2-1-16,-13 0 0 0,-5-2 0 15,-5 2-1 1,-13 2 0-16,-19 3 0 0,-26 7 0 16,-19-2 0-16,-20 0 0 15,-28 7 0-15,-23 2 0 16,-23 8 0-16,-12 4 0 16,6-2 0-16,1 3 0 15,0-3 0-15,-10 2 1 16,-10 8-1-16,-10-1 0 15,-6 4 0-15,-7 2 0 16,-4 2 0-16,-1 0 0 0,-5 0 0 16,2 0 0-1,-2 0 0-15,0 0 0 0,0 0-1 16,0 0 1-16,0 0-1 16,-7 0-1-16,-9 9-1 15,-15 6-6-15,0 2-24 16,2-5-105-16</inkml:trace>
  <inkml:trace contextRef="#ctx0" brushRef="#br0" timeOffset="6447.1994">1212 4091 3492 0,'0'-7'506'0,"0"-1"-459"0,0-2-27 15,0 1-8-15,0 0-7 16,-2 2-1-16,-4-2-3 15,-4 2 0-15,-1 2 0 16,-2-1-1-16,-3 0 1 16,-4 0-1-16,-4 4 0 15,-7 2 0-15,-3 0 0 16,-4 0 0-16,2 10 0 16,1 8 0-16,2 4 0 15,4 2 0-15,0 7 0 16,6-2 0-16,5 1 0 15,7 1 0-15,9-3 0 0,2-2 0 16,2-4 0-16,16-6 0 16,7-4 0-16,1-8 0 15,10-4 0 1,2 0 0-16,2-16 1 0,3-8-1 16,-4-4 0-16,-3-4 0 15,-7 2 0-15,-4-1 0 16,-6 3 0-16,-5 5 0 15,-7 5 0-15,-3 7 0 16,-4 6 0-16,0 5 0 16,0 0 0-16,0 11 0 15,2 12-1-15,2 7 1 16,2 6 0-16,-2-1 0 0,2 4 0 16,1 0 0-16,-3-2 0 15,0-2 0-15,0 2 0 16,-4-3 0-16,0-1 0 15,-4-5 0-15,-15 0 0 16,-3-2 0-16,-8-4 0 16,-1-2 0-16,2-4 0 15,2-6 0-15,8-5 0 16,5-5-1-16,14-5-2 16,0-17-18-16,23-6-714 0</inkml:trace>
  <inkml:trace contextRef="#ctx0" brushRef="#br0" timeOffset="6763.1562">1729 4023 2663 0,'-6'0'1304'0,"-10"0"-1255"16,-1 0-27-16,-6 15-4 16,3 9-8-16,-3 10-5 15,1 4 0-15,2 8-2 16,5 0-1-16,3 5-1 16,6-5 0-16,6-2-1 15,0-6 0-15,4-6 0 16,16-6 0-16,3-6 1 0,5-6-1 15,1-7 0-15,20-7-2 16,-9-2-12-16,-3-12-100 0</inkml:trace>
  <inkml:trace contextRef="#ctx0" brushRef="#br0" timeOffset="7022.0669">1927 4199 3861 0,'0'0'160'0,"6"1"-148"15,2 10 9-15,5 3-7 16,5 2-6-16,3 6-3 16,0-1-3-16,4 2 0 15,-2-2-2-15,-1-2 0 16,-7-3 0-16,-1-2 0 15,-7-2 0-15,-1-6-2 16,-4-6-10-16,0 0-26 16,1 0-41-16</inkml:trace>
  <inkml:trace contextRef="#ctx0" brushRef="#br0" timeOffset="7244.5696">2153 4154 3866 0,'0'-4'123'0,"0"4"-81"15,0 0-21-15,0 0-15 16,-14 7-2-16,-3 13 4 16,-6 3-1-16,-4 8-3 15,3 2-1-15,-2 4-1 16,-1 4-1-16,4-4-1 16,3 0 0-16,7-7 0 15,7-6 0-15,6-9 0 16,0-3 0-16,6-7-3 15,11-5-2-15,4 0-31 0</inkml:trace>
  <inkml:trace contextRef="#ctx0" brushRef="#br0" timeOffset="7666.189">2294 3721 3830 0,'6'0'191'0,"7"0"-175"16,8 6-4-1,3 13-1-15,5 5-2 0,5 8-4 16,-1 8 0-16,0 4-2 16,1 5-1-16,-5 6-1 15,-5 0 0-15,-4-4 0 16,-6-5-1-16,-8-3 1 16,-6-2-1-16,0-4 0 15,-2-1 0-15,-14-4 1 16,1-4-1-16,-3-4 0 15,2-7 0-15,3-1 0 16,0-7 0-16,4 0 0 16,-3-2 0-16,6-7-2 15,1 0-11-15,5 0-113 0</inkml:trace>
  <inkml:trace contextRef="#ctx0" brushRef="#br0" timeOffset="7929.807">2913 4270 3961 0,'9'0'91'0,"9"0"-78"15,4 0 0 1,4 0-8-16,3 0-2 0,3 0-1 15,-1 0-2-15,-2 0 1 16,-5 0-1-16,-3 0 0 16,-4-3 0-16,-3 3-1 15,-10-4-4-15,-4 0-22 16,0 0-782-16</inkml:trace>
  <inkml:trace contextRef="#ctx0" brushRef="#br0" timeOffset="8114.0446">2980 4139 3973 0,'0'-5'72'0,"6"0"-53"16,17-3-4-16,8-3-11 16,7 0-3-16,2 0 0 15,-2 4-1-15,-5 2 0 16,-1 5-3-16,-8 0-10 15,-11 0-81-15</inkml:trace>
  <inkml:trace contextRef="#ctx0" brushRef="#br0" timeOffset="9832.2068">4107 3222 2205 0,'0'-2'1624'0,"0"-1"-1515"16,0 3-62-16,0 0-18 15,0 0-8-15,0 0-7 16,0 0-3-16,0 0-3 15,0 0-2-15,0 0-1 16,0 0-2-16,0 0-1 16,0 0 0-16,0 0-1 15,0 0 0-15,0 0-1 16,0 0 1-16,0 0-1 16,0 0 0-16,0 0 0 15,0 0 0-15,0 0 0 16,0 0 0-16,0 0 0 15,0 0 0-15,0 0 0 16,0 0 0-16,0 0 0 0,0 0 0 16,0 0 0-16,0 0 0 15,0 0 0-15,0 0 0 16,0 0 0-16,0 0 0 16,-6 0 0-16,-3 3 0 15,3 1 0-15,1 1 0 16,0-2 0-16,3-1 0 15,0 2 0-15,0 0 0 16,-5 4 0-16,1 0 0 16,-6 2 0-16,-1 2 0 15,-1 4 0-15,1 2 0 0,-1 1 0 16,4-2 0-16,1 0 0 16,3-2 0-16,-2-1 0 15,4-1 0 1,-1 1 0-16,3-2 0 0,0 2 0 15,2 2 0-15,0-2 0 16,0 4 0-16,0-1 0 16,0 3 0-16,0 1 0 15,0 4 0-15,0-4 0 16,0 2 0-16,4 1 0 16,-1-2 0-16,1 1 0 15,-2 1 0-15,2 2 0 16,0 1 0-16,-2 3 0 0,0 0 0 15,-2 6 0 1,0 2 0-16,0 4 0 0,0 4 0 16,0 0 0-16,-4-1 0 15,-4-6 0-15,-1-4 0 16,1-5 0-16,-4-4 0 16,1-1 0-16,3-2 0 15,-2 0 0-15,6 4 0 16,-1 1 0-16,5 1 0 15,0 6 0-15,0 5 0 16,0 2 0-16,0 7 0 16,0 1 0-16,0 0 0 15,0-2 0-15,-2-4 0 16,2-4 0-16,0-4 0 16,0-2 0-16,0-2 0 15,0 0 0-15,11-2 0 16,5 2 0-16,7 3 0 0,-2 2 0 15,4 0 0-15,0 7 0 16,-1 0 0-16,1 6 0 16,-6 2 0-16,2 1 0 15,-3 3 0-15,-3-2 0 16,3 1 0-16,-2 0 0 16,0-1 0-16,-1 3 0 15,-3-3 0-15,-2 0 0 16,-1 2 0-16,-3 4 0 15,2 0 0-15,-6 6 0 16,0 5 0-16,-2 1 0 16,0-2 0-16,0-3 0 0,0-8 0 15,0-7 0-15,4-8 0 16,5-12 0-16,1-9-1 16,11-20-2-16,-2-3-6 15,-2-2-34-15</inkml:trace>
  <inkml:trace contextRef="#ctx0" brushRef="#br0" timeOffset="10743.8025">4752 3313 3919 0,'0'-3'121'0,"3"3"-98"16,-1 0-12-16,0 0-5 16,2 0-4-16,3 0-1 15,7 9 0-15,1 9 0 16,5 5 1-16,4 8-1 15,3 5-1-15,0 8 1 16,-1 2-1-16,1 6 0 16,0-3 0-16,0 4 0 15,-2-4 0-15,-4-5 0 16,2-3 0-16,-7-8 0 16,-3-8 0-16,-7-4 0 15,1-9 0-15,-4-4 0 16,-3-3-1-16,0-5-2 15,0 0-7-15,-5-9-29 0</inkml:trace>
  <inkml:trace contextRef="#ctx0" brushRef="#br0" timeOffset="11099.0212">5108 3333 3923 0,'0'0'80'0,"0"1"-63"0,-6 17 8 15,-7 9-10-15,-5 7-6 16,0 8-6-16,-2 3 1 15,-5 8 0-15,1 3-2 16,-5 5 0-16,-3-1-1 16,3 2 1-16,3-4-2 15,4-6 1-15,6-12-1 16,5-10 0-16,7-10 0 16,4-10 0-16,0-8-1 15,2-2-1-15,11-11-6 16,3-8-34-16</inkml:trace>
  <inkml:trace contextRef="#ctx0" brushRef="#br0" timeOffset="12779.8595">5361 2992 3697 0,'0'0'169'0,"0"0"-96"15,0 0-32-15,2-3-8 16,-2 3-15-16,0 0-5 15,0 0-5-15,0 0-1 16,0 0-1-16,0 0 0 16,0-1-1-16,0 1 0 15,0-3-3-15,0 2-1 16,0-2 0-16,0-1 1 16,0 2-1-16,0-3-1 15,0-2 1-15,0 2-1 0,0-5 0 16,0-3 0-1,7 1 0-15,-1-2 0 0,5 3 1 16,1 1-1-16,3 1 0 16,1 5 0-16,1 0 0 15,3 4-1-15,1 0 1 16,-4 0 0-16,-3 6 0 16,-3 8 0-16,-7 7 0 15,-4 2 0-15,0 7 0 16,-11 4 0-16,-9 2 0 15,-3 1 0-15,2-3 0 16,3-4 0-16,3-2 0 16,3-4 0-16,3-6 0 15,3-4 0-15,4-2 0 16,2-6 0-16,0-2 0 0,0 0 0 16,4-2 0-16,15-2 0 15,6 0 0 1,4 0 0-16,2 0 0 0,2 0 0 15,-1 0 0-15,-3 0 0 16,-2 0-1-16,-1 6-2 16,-5 0-9-16,-6 0-51 0</inkml:trace>
  <inkml:trace contextRef="#ctx0" brushRef="#br0" timeOffset="13216.9893">5478 3648 3877 0,'0'0'136'16,"0"0"-117"-16,0 0-2 15,0 0-1-15,6 2-10 16,11-2-3-16,5 0 1 16,3 0-2-16,4 0-1 15,2 0-1-15,-4 0 0 16,1 0 1-16,-1 0-1 16,-2 0-1-16,12-5-5 15,-2-7-10-15,-9 0-104 0</inkml:trace>
  <inkml:trace contextRef="#ctx0" brushRef="#br0" timeOffset="13835.8247">6299 3392 3784 0,'0'-11'203'16,"0"-3"-161"-16,0-3-17 16,-3 0-11-16,-10-2-6 15,-3 3-3-15,-1 2-4 16,-3 3 0-16,-1 4 0 0,0 7-1 15,-4 0 0-15,-2 9 0 16,2 14 0-16,1 7 0 16,2 5 0-16,6 0 0 15,8 2 0-15,3-5 0 16,5-4 0-16,0-6 0 16,22-12 0-16,5-8 0 15,2-2 0-15,2-4 0 16,-6-14 0-16,-3-4 0 15,-5 0 0-15,-5-2 0 0,-5 3 0 16,-5 3 0-16,0 7 0 16,-2 3 0-16,2 4 0 15,-2 4 0-15,4 0 0 16,2 5 0-16,4 11 0 16,6 7 0-16,2 3 0 15,2 0 0-15,0 1 0 16,0 2 0-16,-4 1 0 15,-7 0 0-15,-9 5 0 16,0-2 0-16,-19 3 0 16,-16 2 1-16,-7-2 0 15,-5 2 0-15,-2-5-1 16,0-1 0-16,4 0 0 16,1-4 0-16,-10 6-3 15,12-8-12-15,4-6-120 0</inkml:trace>
  <inkml:trace contextRef="#ctx0" brushRef="#br0" timeOffset="14601.4672">4413 4225 3844 0,'-9'0'98'0,"-2"0"-55"0,0 0-4 16,4 0-18-16,3 0-12 15,4 0-8 1,0 0 0-16,2 0 1 0,21 1 4 16,12 4-1-16,11-5-2 15,15 0-2-15,13 0 1 16,30 0-1-16,33 0 2 15,29 0-2-15,13-6 0 16,-7-6 0-16,-21-1 0 16,-40 2-1-16,-24 4 0 15,-27 5 1-15,-12 2-1 0,0 0 0 16,4 0 0-16,-1 0 0 16,-5 0 0-16,-5 0 0 15,-5 0 0-15,-1 0 0 16,3 0 0-16,1 0 0 15,0 0 0-15,1 0 0 16,1-3 0-16,-8-3 0 16,-4 2 0-16,-9 1 0 15,-6 2 0-15,-8 1 0 16,-6 0 0-16,0 0-1 16,0 0 0-16,0 0 0 15,0 0-1-15,-2 0-10 16,-14 0-48-16,1 0-585 0</inkml:trace>
  <inkml:trace contextRef="#ctx0" brushRef="#br0" timeOffset="16427.7953">5029 4560 3863 0,'-5'-3'130'0,"5"1"-93"15,-3 2-12-15,1-3-8 0,2 1-9 16,0 2-4-16,0 0-2 16,0 0-1-16,0 0 0 15,0 0 0-15,0 0-1 16,0 0 1-16,0 0-1 15,2 0 0-15,8 0 0 16,3 12 0-16,5 4 0 16,4 2 0-16,2-1 0 15,3 2 0-15,0-1 0 16,0 0 0-16,2-2 0 16,0 3 0-16,-4-5 0 15,-2 3 0-15,-4-1 0 16,-4 2 0-16,-6-4-1 0,-4 0 1 15,-5-1-1-15,0-6 1 16,0 0-1-16,0-6 0 16,0 1-1-16,0-2-1 15,0 0-7-15,0-7-30 16,0-5-228-16</inkml:trace>
  <inkml:trace contextRef="#ctx0" brushRef="#br0" timeOffset="16771.5006">5243 4528 3924 0,'-2'0'96'15,"2"-3"-73"-15,0 3-9 16,0 0-5-16,0 0-4 15,0 0-2-15,-4 0-2 16,0 3 0-16,-4 15 1 16,-1 6 0-16,-5 6-1 15,1 2 0-15,-1 4 0 16,-1 1-1-16,1-2 0 16,-1-3 0-16,2 1 1 15,-1-5-1-15,3-5 0 0,0-2 0 16,0-6 0-1,4-4 0-15,5-3 0 16,2-6-2-16,0-2-5 0,7 0-11 16,8-10-64-16</inkml:trace>
  <inkml:trace contextRef="#ctx0" brushRef="#br0" timeOffset="17122.0976">5436 4720 3985 0,'5'0'49'16,"1"0"-39"-16,6 0 0 16,5 0-2-16,8 0-4 15,2 0-2-15,4 0-1 16,0 0 0-16,-2 0 1 16,-4 0-2-16,-6-3 1 15,-1 0-1-15,-7 3 0 16,1-4-1-16,5-3-6 15,-1-2-19-15,-1-1-129 0</inkml:trace>
  <inkml:trace contextRef="#ctx0" brushRef="#br0" timeOffset="17666.1631">5900 4497 3375 0,'6'-16'631'16,"8"-4"-595"-16,1-4-22 0,8 0-2 16,4 0-5-16,-1 3-1 15,1 7-4 1,-4 2-1-16,-6 7 1 0,-3 3-1 15,-3 2 0-15,-7 0-1 16,0 4 0-16,-4 8 1 16,0 5-1-16,0 4 0 15,-6-1 0-15,-7 3 0 16,1-4 0-16,2 4 0 16,-2-4 0-16,5-1 0 15,5-1 0-15,0-2 0 16,2-3 0-16,0 0 0 0,0-1 0 15,9-2 0-15,5 4 0 16,-2 0 0-16,7-1 0 16,-4 5 0-16,1 0 0 15,-5 4 0-15,0-1 0 16,-6 0 0 0,-5 0 0-16,0 1 0 0,-7-2 0 15,-15-1 0-15,-5 0 0 16,-4-1 0-16,0-1 0 15,4-5 0-15,4 0 0 16,8-3 0-16,3-5 0 16,6 1-1-16,1-4-2 15,5 0-9-15,0 0-41 0</inkml:trace>
  <inkml:trace contextRef="#ctx0" brushRef="#br0" timeOffset="20175.1524">8109 3842 3985 0,'0'-4'54'0,"0"3"-35"0,0-2-5 16,0 3-6-16,0 0-4 15,0 0-2-15,0 0 0 16,0 0-2-16,0 0 1 16,0 8-1-16,0 13 0 15,0 4 0-15,0 8 0 16,-2 8 0-16,0-1 0 15,0 0 0-15,-1-4 1 16,3-4-1-16,0-8 0 16,0-8-1-16,3-6-1 15,7-10-5-15,-1 0-27 16,-2-1-275-16</inkml:trace>
  <inkml:trace contextRef="#ctx0" brushRef="#br0" timeOffset="20378.4227">8065 3560 3930 0,'0'-11'69'16,"4"1"-25"-16,-2 0-20 16,5 2-13-16,-1 1-7 15,3 6-3-15,7 1-1 16,2 0-2-16,4 0-3 15,21 12-5-15,-6 0-19 0,-1-3-224 16</inkml:trace>
  <inkml:trace contextRef="#ctx0" brushRef="#br0" timeOffset="20769.8411">8624 3387 3909 0,'0'-18'72'16,"0"-2"-37"-16,-4 2-10 16,-5 0-9-16,-3 3-10 15,4 5-2-15,-1 4-2 0,2 4 0 16,2 2-2-1,-1 0 0-15,-1 7 0 0,1 12 0 16,-2 8 2-16,4 7-1 16,2 4 0-16,0 4 1 15,2 2-1-15,0 2 0 16,0 0 0-16,0 2 0 16,4 1 0-16,8-2-1 15,-1-3 0-15,-3-1 1 16,-1-6-1-16,0 0 0 15,-5-4-1-15,1-6-2 16,-3-8-9-16,0-6-37 0,0-6-396 16</inkml:trace>
  <inkml:trace contextRef="#ctx0" brushRef="#br0" timeOffset="20958.1129">8390 3866 3951 0,'16'-6'91'16,"8"0"-75"-16,12 0-6 15,8-2-6-15,10 2-3 16,2 3-1-16,2 2-2 16,21-4-10-16,-14 2-37 0,-7-3-269 15</inkml:trace>
  <inkml:trace contextRef="#ctx0" brushRef="#br0" timeOffset="21343.199">9317 3846 3897 0,'0'2'124'16,"0"-2"-100"-16,0 0-6 15,0 2-8-15,9 4-6 16,14 1 0-16,8-2-3 15,9 1 1-15,7-2-2 16,3-2 1-16,0-2-1 16,-3 0 0-16,-9 0 0 15,-7 0 0-15,-12 0 0 16,-5 0 0-16,-5 0-2 16,-7 0-3-16,-2 0-7 15,0 0-40-15,0-2-464 0</inkml:trace>
  <inkml:trace contextRef="#ctx0" brushRef="#br0" timeOffset="22351.0258">9268 3543 3868 0,'0'-9'129'0,"0"-2"-89"15,0 1-16-15,0-1-9 16,0 4-8-16,0 3-4 0,0 1-1 15,0 3 0 1,0 0-2-16,0 0 0 16,0 11 1-16,12 10-1 15,3 8 0-15,3 7 0 0,6 6 0 16,5 2 0-16,2 2 0 16,6-4 0-16,-2-1 0 15,-2-7 0-15,-1-5 0 16,-6-4 0-16,-6-4 0 15,-4-6 0-15,-7 2 0 16,-3-5 0-16,-1-1 0 16,-5-1 0-16,2-2 0 15,-2-2 0-15,0-4-1 0,0 0 1 16,0-2 0-16,0 0-1 16,3 0 0-16,-3 0-1 15,0 0-1-15,0-12-8 16,-5-1-61-16</inkml:trace>
  <inkml:trace contextRef="#ctx0" brushRef="#br0" timeOffset="23108.5774">9567 3473 3580 0,'-4'-5'415'0,"1"4"-374"0,1-1-23 15,2 2-4-15,0 0-6 16,0 0-4-16,-2 0-4 16,0 0 1-16,-3 11-1 15,-6 10 1-15,-2 5 0 16,-5 8 0-16,-7 4 0 15,-6 5 0-15,-3 4 0 16,-1 6 0-16,-3 1-1 16,0 2 0-16,4 0 0 15,1 0 0-15,4-6 0 16,0-1 0-16,7-9 0 16,2-8 0-16,6-9 0 15,8-6 0-15,3-8 0 0,3-4 0 16,0-3 0-16,0-2 0 15,7 0 1-15,13-10-1 16,5-14 0-16,6-8 0 16,3-13 0-16,5-6 0 15,2-4 0-15,1-6 0 16,0-2 0-16,-1-1 0 16,-4-2 0-16,-3 0 0 15,-3 5-1-15,-6 3 1 16,-3 8 0-16,-4 6 0 15,-5 10 0-15,-2 8 0 0,-4 5 0 16,-3 10 0 0,-2 3 0-16,1 2 0 0,-1 3 1 15,-2 1-1-15,3 2 0 16,-3 0 0-16,0 0 0 16,0 8 0-16,0 13 0 15,0 8 0-15,-10 12 0 16,-3 7 0-16,-7 10 0 15,-7 3 0-15,-1 9 0 16,-4-5 0-16,0 0 0 16,1-7 0-16,8-12 0 15,4-10 0-15,6-10 0 16,6-8 0-16,0-10 0 16,7-4 0-16,-2-4 0 15,2 0-1-15,0 0 0 0,0-21-3 16,0-2-9-16,0 0-65 15</inkml:trace>
  <inkml:trace contextRef="#ctx0" brushRef="#br0" timeOffset="23572.8204">9313 3381 3899 0,'0'0'81'15,"0"1"-54"-15,0 4 2 16,0-1-8-16,0 3-8 15,0 5-5-15,0 5-3 16,15 7-2-16,10 6-1 16,6 6-1-16,9 6 0 15,3 4-1-15,1 4 0 16,-6 3 0-16,-7-2 0 16,-6 2 0-16,-7-2 0 15,-7-2 0-15,0-5 0 16,-4-4 0-16,1-6 0 0,1-5 0 15,1-5 0-15,-4-8 0 16,3-5 0-16,-3 0 0 16,0-5 0-16,-4-2 0 15,0-1-1-15,-2 0 0 16,0-1-1-16,0-2-7 16,0 0-24-16,0 0-98 0</inkml:trace>
  <inkml:trace contextRef="#ctx0" brushRef="#br0" timeOffset="24311.4802">10078 3870 3825 0,'-3'0'102'0,"1"0"-65"16,0 0 10-16,2 0-10 16,0 0-20-16,0 0-10 15,0 0-2-15,0 0-3 16,0 0 0-16,0 0-1 15,0 0 1-15,0 0-1 16,4 2 0-16,14 0 1 16,4-1-2-16,9 2 1 15,7-3-1-15,5 0 0 16,-3 0 1-16,0 0-1 16,-2 0 0-16,-7 0 0 15,-4 0 0-15,-9 0 0 16,-5 0 0-16,-6 0 0 15,-5 0 0-15,-2 0 0 0,0 0 0 16,0 0 0-16,0 0 0 16,0 0-1-16,0 0-1 15,0 0-3-15,0-3-10 16,0-2-43-16,0-2-321 0</inkml:trace>
  <inkml:trace contextRef="#ctx0" brushRef="#br0" timeOffset="24986.981">10169 3638 3830 0,'-2'-5'112'0,"-3"1"-67"15,3 0-9-15,-5-3-11 16,3 6-9-16,-1-3-8 0,3 4-2 16,0 0-3-16,2 0 0 15,0 0-1-15,0 0-1 16,0 0-1-16,0 0 0 15,13 4 1-15,9 4-1 16,12 0 0-16,3-2 0 16,8 0 0-16,4-3 0 15,-2-1 0-15,0-2 0 16,-9 0 0-16,-7 0 0 16,-8 0 0-16,-8 0 0 15,-6 0 0-15,-4 0-1 16,-5 0-3-16,0-7-10 15,0-1-78-15</inkml:trace>
  <inkml:trace contextRef="#ctx0" brushRef="#br0" timeOffset="25348.2019">10408 3465 3909 0,'-8'14'70'0,"-1"7"-33"15,-1 10-8 1,-6 11-12-16,-2 9-8 0,0 6-4 15,-4 9-2-15,0 7-2 16,-3-4 0-16,1 2-1 16,-3-6 1-16,2-14-1 15,8-9 0-15,1-10 0 16,7-11 0-16,5-10 0 16,2-1 0-16,2-5-2 15,0-5-3-15,15 0-10 16,1 0-152-16</inkml:trace>
  <inkml:trace contextRef="#ctx0" brushRef="#br0" timeOffset="27116.8878">10915 3527 3635 0,'0'0'334'0,"0"0"-287"16,0 0-16-16,0 0-11 15,0 0-10-15,0 0-5 16,0 0-2-16,0 0-1 15,0 0-1-15,0 0 0 16,0 0 0-16,0 0-1 16,0 0 0-16,0-2 1 0,0-6-1 15,0 0 0-15,0-4 0 16,2 0 0-16,4-2 0 16,0-2 0-16,0 0 0 15,5-2 0-15,1-3 0 16,3 0 0-16,1-2 0 15,5 4 0-15,-4 1 0 16,3 1 0-16,-2 7 0 16,-5 5 0-16,0 2 0 15,1 3 0-15,-3 0 0 16,2 3 0-16,1 11 0 16,-3 8 0-16,-5 2 0 15,-3 1 0-15,-3 6 0 16,0-2 0-16,-5 4 0 15,-12-1 0-15,-1 0 0 0,-4-2 0 16,2 0 0-16,-1-1 0 16,4 1 0-16,1-2 0 15,1-5 0-15,3-1 0 16,3-4 0-16,5-3 0 16,2-3 0-16,2-3-1 15,0-2 1-15,4-4 0 16,11 1 0-16,4-1 0 15,3-3 0-15,-2 0 0 16,-2 1 0-16,0 2 0 16,-5 1 0-16,0 1 0 15,-4 4 0-15,2 1 0 16,-4 3 0-16,2 0-1 16,-2 3 1-16,-3 2 0 15,0 2 0-15,-4 2 0 0,0 2 0 16,0-2 0-16,0-1 0 15,-6 2 0-15,-10-1 0 16,-4 0 0-16,-2 1 0 16,-5-6 0-16,0 1 0 15,-2-2 0-15,-2-4 0 16,2 1 0-16,0-4 0 16,4-2 0-16,6-2 0 15,3-5 0-15,7 0-1 16,0 0-1-16,5 0-4 15,-1-9-31-15,3-2-369 0</inkml:trace>
  <inkml:trace contextRef="#ctx0" brushRef="#br0" timeOffset="28079.4687">11467 3021 3928 0,'4'-12'93'0,"0"2"-64"0,3-1-10 16,-1-2-8-16,-2 8-6 15,2 0-2-15,-2 5-3 16,3 0 1-16,1 0-1 15,6 2 0-15,3 12 0 16,6 2 0-16,-1 5 0 16,3 3 0-16,-3 6 0 15,-4 4 0-15,-7 6 0 16,-9 8 0-16,-2 10 0 16,0 9 1-16,-20 6-1 0,-4 6 0 15,-3 5 0 1,-4 2 0-16,2 3 0 15,0 1 0-15,4-1 0 16,6-5 0-16,7-3 0 0,5-6 0 16,7-9 0-16,0-6 0 15,-2-2 0-15,0 0 0 16,-4 0 0-16,-2-1-1 16,2-3 1-16,1-4 0 15,3-1 0-15,2-5 0 16,0-4 0-16,0 1 0 15,4-4 0-15,13-2 0 16,4-2 0-16,6-1 0 16,2 0 0-16,0 3 0 0,-2-3 0 15,-5 3 0 1,-6 5 0-16,-5 3 0 0,-6 3 0 16,-5 3 0-16,0 4 0 15,-14-2 0-15,-6 2 0 16,-4-2 0-16,-3-8 0 15,-4-2 0-15,-3-2 0 16,1-7 0-16,-3-4 1 16,2-3-1-16,3-8 0 15,5-3 0-15,1-5 0 16,5-3 1-16,-3-4-1 16,-6-2-2-16,6 0-1 15,0-2-23-15</inkml:trace>
  <inkml:trace contextRef="#ctx0" brushRef="#br0" timeOffset="30533.7464">5426 5923 3918 0,'0'-2'84'0,"0"2"-47"15,0-1-14-15,0 1-11 16,0-3-5-16,0 3-3 16,0 0-1-16,0 0-2 15,0 0 0-15,0-1 0 16,0 1 0-16,0-3-1 16,0-3 0-16,0-1 1 15,0-2-1-15,0-5 0 16,0-2 0-16,0-3 0 15,0-4 0-15,6 0 0 16,5-3 0-16,5 3 0 16,-1-2 0-16,3 7 0 15,-1 3 0-15,2 4 0 0,-1 6-1 16,1 3 1-16,4 2 0 16,-3 0 0-16,0 7 0 15,0 12 0-15,-2 1 0 16,0 6 0-16,-4 1 0 15,-6 8 0-15,-1-1 0 16,-7 6 0-16,0-2 0 16,-7 4 0-16,-15 1 0 15,-7 3 0-15,-9 0 0 16,-2 0 0-16,-1-2 0 16,4-6 0-16,3-8 0 15,7-7 0-15,9-10 0 0,5-5 0 16,5-2 0-16,3-4 0 15,3-2 0 1,2 3 0-16,0-3 0 0,0 0 0 16,0 0 0-16,0 0 0 15,0 0 0-15,0 0 0 16,2 0 0-16,16 0 0 16,11 0 0-16,10 0 0 15,9 0 0-15,5 0 0 16,3-7 0-16,-3 2 0 15,1-2 0-15,-5 3 0 16,-5 0 0-16,-6 4 0 0,-4 0 0 16,-8 0 0-1,-5 0 0-15,-3 0 0 0,-5 0 0 16,-1 0 0 0,-6 0 0-16,-2 0 0 0,-2 0 0 15,1 0 0-15,-3 0 0 16,2 0 0-16,-2 0 0 15,2 0 0-15,0 0-1 16,0 0 1-16,-2 0-2 16,2 0-1-16,-2-2-8 15,0-4-56-15</inkml:trace>
  <inkml:trace contextRef="#ctx0" brushRef="#br0" timeOffset="31797.562">8209 5596 3965 0,'2'0'90'15,"-2"0"-80"-15,0 0-4 16,0 0 0-16,2 7-3 16,-2 12 0-16,3 5 0 15,0 3-2-15,-1 3 0 16,-2 2-1-16,0 0 0 15,0-3 1-15,0 0-1 0,0-3 0 16,0-6 0-16,-5-5-1 16,2-4 0-16,3-8-3 15,0-3-9-15,0 0-75 0</inkml:trace>
  <inkml:trace contextRef="#ctx0" brushRef="#br0" timeOffset="32014.2129">8234 5368 3905 0,'0'-5'110'0,"2"5"-77"16,-2 0-15-1,0-3-9-15,0 3-6 0,4 0-3 16,4 0-1-16,2 0 0 15,9 0 0-15,12 0-6 16,-5 0-22-16,1 0-193 0</inkml:trace>
  <inkml:trace contextRef="#ctx0" brushRef="#br0" timeOffset="32516.7725">8885 5051 3984 0,'0'-14'65'15,"0"-3"-55"-15,-3 0-1 16,-10-5-1-16,2 2-3 16,-3 1-3-16,4 7 0 15,-2 0-1-15,-1 10 0 16,0 2-1-16,-5 0 0 16,-1 19-1-16,0 8 1 15,-1 6 0-15,2 3 0 0,2 6 0 16,8 2 0-16,6 2 0 15,2 2 0-15,0 2 0 16,0 5 0-16,0 1 0 16,2 4 0-16,2 0 0 15,-2 2 0-15,0-1 0 16,3-8 0-16,-1-2 0 16,3-7 0-16,2-8 0 15,-2-7-1-15,-1-3 0 16,0-5 0-16,-2-7 0 15,0-3-1-15,-2-4-4 16,-2-5-5-16,0-2-13 16,0 0-44-16</inkml:trace>
  <inkml:trace contextRef="#ctx0" brushRef="#br0" timeOffset="32734.2087">8479 5726 3831 0,'0'-5'145'0,"0"-1"-101"16,0-2-16-16,16-2-8 15,11-2-13-15,8-2-3 16,9 0-3-16,12-2-1 16,5 2 1-16,1 2-1 15,0 1-4-15,17-1-5 0,-17 4-17 16,-11 2-92-16</inkml:trace>
  <inkml:trace contextRef="#ctx0" brushRef="#br0" timeOffset="33282.0292">9832 5388 3375 0,'0'0'620'16,"0"0"-584"-1,0 2-28-15,0 3 3 0,15 2 5 16,6 7-8-16,8 4-3 16,0 4-4-16,2 6 0 15,-2 4 0-15,-4 2-1 16,-6 2 0-16,-3 0 1 16,-1 1-1-16,-1-4 0 15,-1-3 0-15,3-2 0 16,-5-1 0-16,0-5 0 15,-1-2 0-15,-6-2-1 16,-4-4-1-16,0-2-5 16,0-6-4-16,0-4-15 0,0-2-124 15</inkml:trace>
  <inkml:trace contextRef="#ctx0" brushRef="#br0" timeOffset="33620.8978">10178 5395 3975 0,'0'-3'73'0,"0"1"-59"15,0 2-1-15,-7 0-6 16,-7 0-5-16,-1 10 0 0,-1 11-1 15,-1 11 0-15,3 1-1 16,-1 6 0-16,1 9 1 16,1-3-1-16,0 3 0 15,-5-2 0-15,-3-1 0 16,-2-6 0-16,0-4 0 16,0-7 0-16,5-4 0 15,7-7 0-15,7-5 0 16,4-4-2-16,9-8-3 15,15 0-4-15,5-7-42 0</inkml:trace>
  <inkml:trace contextRef="#ctx0" brushRef="#br0" timeOffset="33873.6625">10333 5711 3974 0,'17'-2'57'0,"2"-3"-35"16,6 4-7-16,8-5-8 16,-2 1-2-16,0 0-4 15,-2-2 0-15,-6 2-1 16,-5-2 0-16,-5-2-1 0,-6 0-7 15,-3 1-51-15</inkml:trace>
  <inkml:trace contextRef="#ctx0" brushRef="#br0" timeOffset="34071.4162">10387 5520 3950 0,'0'-6'84'0,"0"0"-65"0,11-2-3 16,9 0-7-16,7-2-6 16,4 2-3-16,7 1 0 15,-2-2 0-15,2 1 0 16,-4 0 0-16,3-2-8 16,-10-1-25-16,-4 4-150 0</inkml:trace>
  <inkml:trace contextRef="#ctx0" brushRef="#br0" timeOffset="34642.3339">10882 5147 3844 0,'0'-14'157'0,"0"-2"-119"16,12-2-19-1,5-3-5-15,3 2-8 0,3 3-4 16,0 2-1-16,0 5 0 16,0 6 0-16,-3 3 0 15,-3 0-1-15,-1 0 1 16,2 6-1-16,-2 5 1 15,-3 6-1-15,-4 1 1 16,-7 0-1-16,-2 4 0 16,0 0 1-16,-5 4-1 15,-8 2 0-15,0 3 0 16,-1-4 0-16,6 1 0 0,1-1 0 16,5-1 0-1,2-1 0-15,0 0 0 0,0 1 0 16,0 2 0-16,4 0 0 15,5 2 0-15,-3 4 0 16,4 0 0-16,-1 0 0 16,-3 0 0-16,3-3 0 15,-2-6 0-15,-3-3 0 16,-1-1 0-16,-3-1 0 16,0 0 0-16,-14 0 0 15,-10 4 1-15,-12-1-1 16,-6 0 0-16,-6 1 0 15,0-4 0-15,-4 1 0 16,-19-3-2-16,15-6-14 0,5-9-293 16</inkml:trace>
  <inkml:trace contextRef="#ctx0" brushRef="#br1" timeOffset="56385.2649">1219 8025 3851 0,'0'0'156'0,"0"0"-121"16,0 0-18-16,0 0-6 0,0 0-4 16,0 0-3-16,0 0-2 15,-2 0-1-15,2 0 1 16,-3 0-1-16,3 0 0 16,0 0-1-16,0 0 1 15,0 0-1-15,0 0 0 16,0 0 1-16,0 0 0 15,0 0-1-15,0-2 1 16,-2-1-1-16,-2-2 0 16,-6-3 0-16,4 0 0 15,-5-2 0-15,2-2 0 16,-5 0 0-16,2 0 0 16,-5-2 0-16,0 2 0 0,1-1 0 15,-1 3 0 1,-1 5 0-16,2 3 0 0,-2 2 0 15,-2 0 0-15,3 0 0 16,-4 10 0-16,1 8 0 16,3 2 0-16,1 6 0 15,3 0 0-15,1-3 0 16,5 2 0-16,5-4-1 16,2-2 1-16,0-5-1 15,0-3 1-15,9-4 0 16,3-2-1-16,3-5 1 15,3 0 0-15,1 0 0 16,4 0 0-16,-3-7 0 0,-2-4 1 16,-2 0-1-16,-3-1 0 15,0-3 0-15,0 0 0 16,-1-1 0-16,-3 1 0 16,-1 3 0-16,-3 1 0 15,0 4 0-15,-3 2 0 16,-2 3 0-16,0 2 0 15,0 0 0-15,0 0 0 16,0 0 1-16,0 0-1 16,0 0 0-16,2 0 0 15,3 0 0-15,-1 0-1 16,0 14 1-16,5 2 0 16,1 3 0-16,-2 4 0 0,-1 5 0 15,-1 4 0-15,-1 4 0 16,-2 7 0-16,-3 1 0 15,0 1 0-15,0 2 0 16,-5-8 0-16,-2-4 0 16,-2-9 0-16,1-10 0 15,-2-4 0-15,-1-6 0 16,-7-2 1-16,-8-4-1 16,-5 0 0-16,-6 0 0 15,6-3 0-15,2-9 0 16,10-5 0-16,1-3 0 15,9-1-1-15,7 0-1 16,2 1-6-16,0 6-37 0</inkml:trace>
  <inkml:trace contextRef="#ctx0" brushRef="#br1" timeOffset="58068.0048">1740 7812 3088 0,'0'-2'572'16,"0"2"-432"-16,0-2-92 16,0 1-24-16,0-2 6 15,0 3 8-15,0-2-17 16,0 0-5-16,0 2 5 15,0-2-4-15,0 2-3 16,0-2-6-16,0 1 2 16,0-1-3-16,0-1 0 0,0 1 1 15,0 0-2 1,0 0-2-16,0 2-1 0,0-2-2 16,0 2 1-16,0 0-1 15,0 0 0-15,0 0 0 16,0 0 0-16,0 0-1 15,0 0 1-15,0 0-1 16,0 0 0-16,0 0 0 16,0 0 0-16,0 0 0 15,0 0 0-15,0 0 0 16,0 0 0-16,-6 0 0 16,-3 6 0-16,-3 8 0 15,-1 3 0-15,0-3 0 16,2 7 0-16,-2-3 0 15,1 5 0-15,3-4 0 16,1 3 0-16,-2 0 0 0,1-1 0 16,1 0 0-16,-1 2 0 15,0-1 0-15,2-1 0 16,-2 0 0-16,5 2 0 16,0-6 0-16,-1 3 0 15,5 1 0-15,0 0 0 16,0 1 0-16,0 0 0 15,0 2 0-15,0-2 0 16,0 0 0-16,0-1 0 16,0-6 0-16,5-1 0 15,3-4 0-15,5-2 0 16,3 1 0-16,2-5 1 0,4 0-1 16,1-2 0-16,-1 0 0 15,-2 0 0-15,-2 1 0 16,-3-3 0-16,-1 3 0 15,-1-1-1-15,-4 0 1 16,0-2-1-16,-2 2 0 16,-1 0 0-16,-2-2-2 15,2 0 1-15,-2 1-2 16,-2-1-5-16,0 0-5 16,-2 0-46-16</inkml:trace>
  <inkml:trace contextRef="#ctx0" brushRef="#br1" timeOffset="58547.2126">1991 7853 3961 0,'0'0'76'0,"0"-3"-56"16,0 3-6-16,0 0-6 15,0 0-5-15,0 0-2 16,2 3-1-16,6 12 1 16,3 7-1-16,3 4 1 15,-3 5-1-15,0-1 0 16,0-1 0-16,-2 0 1 16,5-3-1-16,-1-2 0 15,2-2 0-15,3-2 0 16,3-4 1-16,-2 0-1 15,1-4 0-15,-1-1-1 16,-6-2 0-16,1-3-1 0,-6 0 1 16,-4-1-2-16,1 1-5 15,-5-5-10-15,0 1-61 0</inkml:trace>
  <inkml:trace contextRef="#ctx0" brushRef="#br1" timeOffset="58936.2132">2234 7850 3824 0,'0'-1'178'16,"0"1"-147"-16,0 0-11 16,0 0-8-16,0 0-4 15,0 0-6-15,0 7-2 16,0 14 1-16,-8 9 2 16,-3 6-2-16,-5 6 0 15,-3 5 0-15,-6 2-1 16,-2 1 0-16,0-2 0 15,0-6 0-15,6-6 0 16,3-10 0-16,9-8 0 0,2-8 0 16,4-6 0-1,3-1-1-15,0-3-1 0,12-4-3 16,8-12-6-16,2-7-76 0</inkml:trace>
  <inkml:trace contextRef="#ctx0" brushRef="#br1" timeOffset="59626.5461">2392 7636 3723 0,'2'-3'228'0,"2"2"-180"16,-2 1-17-16,5-1-13 16,-1-2-8-16,2 3-3 0,2 0-2 15,3 0 0 1,3 0 0-16,3 0-3 0,0 10 0 16,4 4-2-16,-3 4 1 15,-1 3 0-15,2 8-1 16,-3 5 1-16,-5 5-1 15,-4 4 1-15,-5 2-1 16,-1 2 0-16,-3-1 0 16,0 3 0-16,0-6 0 15,0 2 0-15,0-5 0 16,0 0 0-16,0 0 0 16,0-1 0-16,-7-2 0 15,-2 0 0-15,3-3 0 16,-4-2 0-16,1-6 0 15,3-4 0-15,2-4 0 0,-1-6 0 16,1-1 0 0,1-4 0-16,1-2 0 0,-3 2 0 15,-1-3 0-15,-1 2 0 16,-4 0 0-16,-2 0 0 16,2 2 0-16,-3-1 0 15,1-4 0-15,1 1-1 16,4-2-1-16,3-2-1 15,5-6-4-15,0-12-7 16,13-6-73-16</inkml:trace>
  <inkml:trace contextRef="#ctx0" brushRef="#br1" timeOffset="60724.9085">3223 8161 3646 0,'0'0'308'16,"0"-2"-255"-16,0 2-23 15,0-2-10-15,0 2-9 16,0 0-6-16,0 0-1 16,0 0-1-16,0 0-1 0,0 0-1 15,0 0 0-15,0 0-1 16,0 0 0-16,0 0 1 15,0 0-1-15,0 0 0 16,4 0 0-16,2 0 1 16,2 0-1-16,3 0 0 15,3 0 1-15,3 0-1 16,1 0 0-16,4 0 1 16,2 0-1-16,1 0 0 15,2 0 0-15,0 0 0 16,-2 0 0-16,-4 0 0 15,0 0 0-15,-3 0 0 16,-3 0 0-16,-1 0 0 16,-3 0 0-16,-3 0 0 0,-1 0 0 15,0 0 0 1,-5 0 0-16,0 0 0 0,-2 0-2 16,3 0 1-16,-3 0-1 15,2 0-4-15,-2-1-15 16,0-10-220-16</inkml:trace>
  <inkml:trace contextRef="#ctx0" brushRef="#br1" timeOffset="61080.916">3474 7974 3923 0,'0'0'97'0,"0"0"-75"16,0 0-3-16,0 0-4 15,0 0-9-15,0 0-3 16,14 0-1-16,9 0-1 16,3 0 0-16,5-2-1 15,3-1 0-15,2 1 1 16,-3-3-1-16,-4 4 0 15,-2-2 0-15,-10 3 0 16,-3 0 0-16,-5 0 0 0,-3 0 0 16,-2 0 0-16,-1 0 0 15,0 0-2-15,-3 0 0 16,0 7-4-16,0 2-6 16,0 0-17-16,0-6-109 0</inkml:trace>
  <inkml:trace contextRef="#ctx0" brushRef="#br1" timeOffset="62498.8963">4475 7439 3832 0,'-4'-2'107'0,"-3"-2"-64"0,3 3-12 15,-2-4-1-15,3 3-15 16,0 2-2-16,3-2-5 16,0 0-4-16,0 1-1 15,0 1-1-15,0 0 0 16,0 0-2-16,0 0 1 16,0 0-1-16,6 0 0 15,7 7 0-15,9 10 0 16,5 6 0-16,4 7 0 0,5 5 0 15,1 3 0 1,1 3 0-16,-2 4 0 0,0-1 0 16,-5 0 0-16,0-2 0 15,-4-6 0-15,-3-2 0 16,-4-8 0-16,-1-5 0 16,-4-8 0-16,-4-2 0 15,-2-6-1-15,0-5 1 16,-1 0-2-16,6-4-1 15,-3-13-9-15,1-4-68 0</inkml:trace>
  <inkml:trace contextRef="#ctx0" brushRef="#br1" timeOffset="62815.649">4932 7492 3881 0,'-11'0'89'15,"-4"0"-46"-15,-1 7-19 16,-6 11-8-16,0 8-8 16,-1 6-1-16,1 7-1 15,-1 3-2-15,6 2-2 16,-1 2-1-16,5-2-1 15,1-4 0-15,4-5 0 0,1-8 0 16,3-5 0-16,2-5 0 16,-1-8-1-16,3-2-2 15,0-5-3-15,7-2-4 16,12-10-16-16,6-11-204 0</inkml:trace>
  <inkml:trace contextRef="#ctx0" brushRef="#br1" timeOffset="63615.1203">5175 7192 3484 0,'0'-7'434'0,"0"-3"-368"16,0-1-29-16,0 1-11 16,0-2-13-16,0 2-4 15,0-2-4-15,0 2-1 16,0-4-1-16,2 2 0 16,6 0-2-16,0 2 0 15,1 2-1-15,3 2 0 0,1 4 0 16,1 2 0-16,-1 0 0 15,3 0 0-15,-1 0 0 16,-2 11 0-16,1 2 0 16,-4 7 0-16,-3 5 0 15,-7 5 0-15,0 6 0 16,-4 0 0-16,-18 3 0 16,-5-2 0-16,0-2 0 15,0-6 0-15,5-3 0 16,5-3 0-16,3-6 1 15,5-3-1-15,5-2-1 16,4-4 1-16,0 0 0 0,0-3 1 16,0-1-1-16,4 0 0 15,11-3 0-15,8-1 0 16,4 2 0-16,6-2 0 16,0 0 0-16,1 4 0 15,-5 1-3-15,-3 0-3 16,3 6-9-16,-6-4-45 15,-8 1-561-15</inkml:trace>
  <inkml:trace contextRef="#ctx0" brushRef="#br1" timeOffset="64213.1039">5372 7726 3990 0,'0'0'63'16,"0"0"-53"-16,0 0 0 15,0 2-4-15,4-2-5 16,17 0 1-16,8 0 0 16,6 0-1-16,1 0-1 15,-1 0 0-15,-6-2 0 16,-2-2-2-16,-7 0-1 16,4 1-9-16,-4 2-41 15,-3-1-233-15</inkml:trace>
  <inkml:trace contextRef="#ctx0" brushRef="#br1" timeOffset="64816.213">6072 7586 3837 0,'2'-14'144'0,"0"-1"-101"16,0-1-19-16,-2-1-9 16,0-1-5-16,0 0-4 15,0 0-3-15,0 1-2 16,-6 3 0-16,-3 7 0 16,-3 0 0-16,-1 7-1 15,-5 0 0-15,-1 2 0 16,-2 16-1-16,-1 2 1 15,2 7 0-15,4-2 0 16,3 1 0-16,6-2 0 16,5-1 0-16,2-5 0 0,0-6-1 15,16-4 1-15,9-5 0 16,8-3 0-16,2 0 0 16,3-16 0-16,-3-2 0 15,-6 0 0-15,-6 0 0 16,-10 5 0-16,-6-2 1 15,-2 7 0-15,-5 3 0 16,2 1-1-16,-2 4 0 0,0 0 0 16,0 0 0-1,2 8 0-15,5 9 0 0,1 3 0 16,8 5 0-16,5 0 0 16,2 4 0-16,6-3 0 15,-4-1 0-15,0 2 0 16,-7-1 0-1,-7-2 0-15,-7-2 0 0,-4-2 0 16,0-2 0-16,-22-2 0 16,-10 3 0-16,-7-5 0 15,-5 1 0-15,-6 0 0 16,-17 5-1-16,14-7-8 16,5 0-48-16</inkml:trace>
  <inkml:trace contextRef="#ctx0" brushRef="#br1" timeOffset="65544.2154">4288 8257 2869 0,'-4'0'1048'0,"2"0"-985"16,2 0-25-16,0 0-10 15,0 0-12-15,0 0-5 16,0 0-5-16,0-1-3 15,8 1-2-15,4 0 0 16,1 0 0-16,10 0-1 16,6 0 1-16,13 0 0 15,13 0-1-15,12 0 1 0,14 0-1 16,8 0 0-16,25 0 0 16,24 0 0-16,24 0 0 15,12-9 0-15,-11 0 0 16,-14 4 0-16,-35 1 0 15,-25 4 0-15,-20 0 0 16,-7 0 0-16,10 0 0 16,6 0 0-16,7 4 0 15,-5 3 0-15,-5-5 0 16,2-1 0-16,-6-1 0 0,-5 0 0 16,-3 0 0-16,-12-5 0 15,-11 0 0 1,-11 1 0-16,-13 3 0 0,-7-1 0 15,-5 2 0-15,-4 0 0 16,0 0-1-16,0 0-2 16,0 0-1-16,-2 0-7 15,-13 0-7-15,-8 0-47 0</inkml:trace>
  <inkml:trace contextRef="#ctx0" brushRef="#br1" timeOffset="66078.5624">4969 8654 3945 0,'0'0'66'0,"0"0"-45"16,0 0-8-16,0 0 0 15,0 0-4-15,0 0-3 16,4 0-3-16,9 0 0 16,9 14-1-16,7 7-1 15,3 5 0-15,-3 3-1 16,0 4 0-16,-5-1 0 15,-2 2 0-15,-4 0 0 16,-1-2 0-16,0 0 0 16,-5-4 1-16,5-4-1 15,-5-2-1-15,5-5-1 0,-5-8-2 16,2-2-2-16,-3-7-3 16,-2 0-12-16,-4 0-49 0</inkml:trace>
  <inkml:trace contextRef="#ctx0" brushRef="#br1" timeOffset="66412.7497">5334 8668 3952 0,'-2'0'80'0,"-1"0"-68"16,-1 0-3-16,-1 10-2 0,-1 12 1 16,-3 9-3-16,-3 8-2 15,-1 0-1-15,-3 5-1 16,-1-2-1-16,-5 2 0 16,-1-2 1-16,-2-1-1 15,2-2 0-15,0-3 0 16,0-2 0-16,6-9 0 15,3-4 0-15,6-7 0 16,3-2-3-16,5-7-3 16,2-5-3-16,14 0-15 15,4-2-135-15</inkml:trace>
  <inkml:trace contextRef="#ctx0" brushRef="#br1" timeOffset="66653.8444">5606 8941 3945 0,'11'-2'67'0,"4"2"-52"15,3-2-5-15,3 2 3 0,-2-2-3 16,1 2-5-16,1 0-4 15,-4-3-1-15,1 3-1 16,9-5-3-16,-5-1-11 16,0 0-59-16</inkml:trace>
  <inkml:trace contextRef="#ctx0" brushRef="#br1" timeOffset="67128.2293">5947 8686 3983 0,'0'-11'62'16,"6"-3"-49"-16,7 0-5 0,8-1 1 16,6 5-6-16,4 1-2 15,4 2-1-15,-1 5 1 16,-7 2 0-16,-7 0 1 15,-11 6-2-15,-7 16 0 16,-2 9 2-16,-2 1-2 16,-16 2 0-16,0 0 1 15,2-6-1-15,5-4 0 16,7-2 0-16,4-6 0 16,0 0 0-16,0 1 0 15,18-2 0-15,4 2 0 16,2-3 0-16,3 5-1 15,-2-3 1-15,0 2 0 0,-8 0 0 16,-5 3 0 0,-6 1 0-16,-6 3 0 0,0 1 0 15,-22 3 1-15,-10-1-1 16,-3-2 1-16,-8-3 0 16,3-2-1-16,5-5 0 15,4-7 0-15,10-4 0 16,10-5-1-16,11 0-1 15,11-28-5-15,20-2-32 16,5-6-423-16</inkml:trace>
  <inkml:trace contextRef="#ctx0" brushRef="#br1" timeOffset="67617.9086">6973 8406 3733 0,'0'0'237'16,"0"0"-212"-16,0 0-6 15,0 0 8-15,13 0-7 16,9 0-8-16,9 0-5 16,7 0-4-16,9-11-3 15,2 2 1-15,-2-1 0 16,-5 2-1-16,-7 1 1 16,-6 4-1-16,-8-1 0 0,-8-1 0 15,-4 3 0 1,-7 2-1-16,-2-5-2 0,0-1-10 15,-2 0-90-15</inkml:trace>
  <inkml:trace contextRef="#ctx0" brushRef="#br1" timeOffset="67849.2459">7050 8122 3966 0,'0'-5'79'0,"0"-1"-60"16,9-1-9-16,11 2-3 15,9-1-6-15,7 2 0 16,4-2-1-16,2 1 0 16,-4 0 0-16,-5 3 0 15,-8-3-3-15,-14 5-11 16,-8-1-61-16</inkml:trace>
  <inkml:trace contextRef="#ctx0" brushRef="#br1" timeOffset="86770.2381">8314 7471 3085 0,'0'-4'800'15,"-2"-2"-722"-15,-2-2-32 16,-4 0-16-16,2-2-11 15,2 0-7-15,-1 2-5 16,1-2-3-16,0 2-1 16,1 0-1-16,0 3 0 15,1-2-1-15,0 3 0 16,2 3-1-16,0 1 1 16,0 0-1-16,0 0 1 15,0 0-1-15,0 0 0 0,0 0 0 16,0 0 0-1,0 0 0-15,0 0 0 0,0 0 0 16,4 5-1 0,8 9 1-16,1 2 1 0,3 4-1 15,1 3 0-15,4 4 0 16,-1 4-1-16,0 5 1 16,2 1 0-16,1 2 1 15,1 1-1-15,0-2 0 16,3-3 0-16,-2-2 0 15,-3-3 0-15,0-1 0 16,-4-6-1-16,-2-1 1 0,-3-4 0 16,-2-4 0-16,-1-2 0 15,-4-1 0 1,-2-6 0-16,-2-1 0 0,1 0 0 16,-3-1-1-16,2-3 1 15,-2 0 0-15,0 0 0 16,0 0 0-16,0 0 0 15,0 0-1-15,-2-4-2 16,-3-17-5-16,3 6-34 16,2-3-733-16</inkml:trace>
  <inkml:trace contextRef="#ctx0" brushRef="#br1" timeOffset="87226.1815">8620 7455 3949 0,'0'0'86'0,"0"-2"-67"16,0 2-8-16,0 0-3 16,0 0-3-16,0 0-3 15,0 0-2-15,0 0 1 16,-2 0-1-16,-5 12 0 16,-5 11 1-16,-3 9 0 0,-10 4-1 15,-1 4 1-15,-6 4-1 16,-3-1 1-16,2 2-1 15,1-7 0-15,3-2 1 16,7-6-1-16,-1-4 0 16,8-6 0-16,3-1 1 15,4-5-1-15,3-7 0 16,3 2 0-16,2-5 0 16,0-3 0-16,0-1-1 15,7 0 0-15,24 0-2 16,0-11-11-16,0-3-101 0</inkml:trace>
  <inkml:trace contextRef="#ctx0" brushRef="#br1" timeOffset="87606.1916">8829 7686 3919 0,'2'0'114'16,"3"-3"-93"-16,3 3-9 15,9-1-3-15,2-1-4 16,10-1-3-16,4 0 0 15,6-1-1-15,1 0 0 16,0 2 0-16,-2 0 0 16,-5 2-1-16,-1 0 0 15,-8 0 0-15,-2 0 0 16,-4 0 0-16,-1 0 0 16,-3 0 0-16,-3 0-1 15,-4 2-1-15,-7-2-6 16,0 0-28-16,0 0-346 0</inkml:trace>
  <inkml:trace contextRef="#ctx0" brushRef="#br1" timeOffset="87913.989">9041 7541 3952 0,'0'0'95'0,"0"0"-85"16,0 0-7-16,0 5 0 15,0 10 6-15,0 6-4 16,0 5-2-16,0 2-2 16,0 2 0-16,0 2 0 15,0-1-1-15,0 1 0 0,0-3 1 16,-2-3-1-16,2-6 0 15,0-3 0-15,0-5 0 16,0-5 0-16,0-1-1 16,15-6-6-16,5 0-13 15,3-8-265-15</inkml:trace>
  <inkml:trace contextRef="#ctx0" brushRef="#br1" timeOffset="88457.9749">9359 7538 3955 0,'0'-6'86'16,"0"-5"-66"-16,0 1-5 16,0-4-9-16,0 0-4 15,14-2 0-15,4 1-1 0,6 0-1 16,5 1 0 0,2 2 1-16,1 4-1 0,-3 4 0 15,-5 4 0-15,-4 0 0 16,-2 0 0-16,-9 8 0 15,-2 10 0-15,-7 2 1 16,0 6-1-16,-7 0 0 16,-8 2 0-16,-6 0 0 15,2 1 0-15,1-1 0 16,1-2 0-16,7 2 0 16,3-3 0-16,7-2 0 15,0-3 0-15,2 2 0 16,16-2 0-16,0 1 0 15,0-2 0-15,-5 0 0 16,-7 4-1-16,-3-1 1 0,-3 0 0 16,-11 3 0-16,-20-3 0 15,-11 2 0-15,-10-2 0 16,-6 0 0-16,2-5-2 16,-13-8-5-16,18-3-31 15,9-6-880-15</inkml:trace>
  <inkml:trace contextRef="#ctx0" brushRef="#br1" timeOffset="89066.3517">7884 7224 3928 0,'-7'14'54'15,"-4"9"-14"-15,-5 3-15 16,1 8-12-16,-3 6-4 15,3 6-4-15,1 5-1 16,5 8-1-16,5 6-1 16,4 1-1-16,0 6 0 15,0 1 0-15,16-1 0 16,5-2-1-16,4-2 0 16,2 0 0-16,0-3 0 15,0-2 0-15,-6-1 0 0,2-3 0 16,-1-5 0-16,3-6 0 15,0-6 0-15,3-9-1 16,8-10 0-16,6-9 0 16,8-8-2-16,-2-6-2 15,4 0-2-15,-6-2-3 16,22-16-6-16,-18 2-16 16,-3-2-74-16</inkml:trace>
  <inkml:trace contextRef="#ctx0" brushRef="#br1" timeOffset="89686.1674">9616 7240 3911 0,'11'-2'87'0,"7"2"-55"16,4 0-14-16,5 0-8 15,0 7-6-15,4 9 0 16,0 8-1-16,0 6 0 16,2 9 1-16,-3 7-1 15,-6 7-2-15,-6 5 0 0,-7 6 0 16,-6 6-1-16,-5 3 1 16,0 4-1-16,-16-2 0 15,-8-5 0-15,-1-3 0 16,-2-10 0-16,5-11 0 15,0-9 0-15,6-9 0 16,3-6 0-16,1-8 0 16,6-6 0-16,1-4 0 15,3-4-1-15,2-2-5 16,5-14-10-16,11-6-120 0</inkml:trace>
  <inkml:trace contextRef="#ctx0" brushRef="#br1" timeOffset="90073.7044">10447 7363 133 0,'0'-2'3825'0,"0"2"-3748"16,0 0-63-16,0 0-7 15,0 4-3-15,-8 17 4 0,-13 10-2 16,1 7-2-16,-2 9-2 16,4-1-1-16,0 3 0 15,7 2 0-15,3-3-1 16,3-2 0-16,5-2 0 15,0-2 0-15,0-5 0 16,0-3 0-16,15-6 0 16,4-5 0-1,-2-2 0-15,5-9 0 0,1-6-1 16,4-5-2-16,13-1-4 16,-7-9-6-16,-2-10-63 0</inkml:trace>
  <inkml:trace contextRef="#ctx0" brushRef="#br1" timeOffset="90405.8374">10802 7506 3882 0,'0'0'136'0,"0"0"-117"16,11 5-9-16,9 4 3 16,7 3-4-16,4 4-5 15,7 3-1-15,4 4 0 16,3 1-2-16,-1 2 0 0,1-2 0 16,-7 1-1-1,-7-2 0-15,-4 0 0 16,-8-4 0-16,-2-1 0 0,-7-2 0 15,2-2 0-15,-5-4-1 16,-3 0-3-16,-4-2-5 16,0-5-13-16,0-3-54 0</inkml:trace>
  <inkml:trace contextRef="#ctx0" brushRef="#br1" timeOffset="90727.0497">11127 7452 3872 0,'0'0'145'0,"-2"0"-112"16,0 0-24-1,-3 3-3-15,1 13 5 0,0 8-6 16,-1 6-3-16,3 5-1 15,2 2 0-15,-2 2 0 16,-1-1 0-16,-1 0-1 16,-1-1 0-16,-1-5 0 15,-1-5 1-15,3-3-1 16,-1-3 0-16,3-7 0 16,2-3 0-16,0-4-1 0,9-7-2 15,13 0-4-15,2-4-34 0</inkml:trace>
  <inkml:trace contextRef="#ctx0" brushRef="#br1" timeOffset="90963.6314">11359 7670 3828 0,'9'-2'167'15,"2"-2"-125"-15,7 0-23 16,4 1-7-16,7 2-3 16,2-1-4-16,5 2-4 0,-1 0 0 15,-3 0-1-15,-5 0 0 16,-5 0 0-16,-4 0-3 16,4 0-5-16,-6-2-16 15,-3-5-165-15</inkml:trace>
  <inkml:trace contextRef="#ctx0" brushRef="#br1" timeOffset="91403.8209">11778 7465 3899 0,'0'-8'90'16,"0"0"-45"-16,0-2-22 0,11 0-8 15,7 2-8 1,7 2-5-16,4 0-1 0,7 3 0 16,1 0 0-16,-3 3-1 15,-5 0 1-15,-7 0-1 16,-11 0 0-16,-9 14 0 16,-2 6 0-16,-6 7 0 15,-19 4 1-15,-4 3-1 16,-2 1 0-16,6-2 0 15,6 1 0-15,9-8 0 16,10 0 0-16,0-1 0 16,5-4 0-16,13 2 0 0,4-3 0 15,-2 3 0 1,0-2 0-16,-4 2 0 0,-5-2 0 16,-7 1 0-16,-4 3 0 15,0-1 0-15,-21-2 0 16,-12-1 0-16,0-2 0 15,-2-4 0-15,3-3 0 16,5-5-1-16,10-7-2 16,8 0-9-16,6-7-68 0</inkml:trace>
  <inkml:trace contextRef="#ctx0" brushRef="#br1" timeOffset="91806.8121">12248 7011 3984 0,'16'0'53'0,"2"0"-35"16,2 0-7-16,7 13-4 16,0 9-3-16,4 10-1 0,0 8-1 15,5 8 0 1,-5 7 0-16,-4 9-1 0,-9 4 0 16,-12 11-1-16,-6 2 1 15,-6 8-1-15,-23 0 0 16,-8 1 0-16,-2-6 0 15,-1-6 1-15,4-10-1 16,3-8 0-16,-1-9 0 16,0-10 0-16,-1-5 0 15,-7-6-3-15,-23 2-6 16,11-7-36-16,1-10-394 0</inkml:trace>
  <inkml:trace contextRef="#ctx0" brushRef="#br1" timeOffset="92753.9831">7939 8664 3657 0,'0'0'276'15,"2"0"-221"-15,12 0-15 16,7 0-14-16,8 0-12 16,8 0-5-16,17 0-5 15,11 0-1-15,28 0-1 0,38-3 0 16,46-4-2 0,16 2 1-16,4-2-1 0,-14 3 0 15,-23 4 1-15,-4 0-1 16,-2 0 0-16,1 0 0 15,4 7 0-15,0-2 0 16,1-3 0-16,-2-2 0 16,-2 0 0-16,-3 0 0 15,-5-5 0-15,-5-6 0 16,-7-1 0-16,-9 5 0 16,-20 3 0-16,-20 1 0 15,-23 3 0-15,-2 0 0 16,13 0 0-16,10 0 0 15,10-4 0-15,1-1 0 16,-3-2 0-16,3-1 0 16,-4 2 0-16,-5 0 0 0,-5 2 0 15,-6 3 0-15,-5 1 0 16,-2-3 0-16,-4-1 0 16,-3 0 0-16,-6-2 0 15,-12 2-1-15,-12 1 1 16,-14-2-1-16,-18 1-2 15,-34 2-1-15,-19 2-22 16,-10 0-64-16</inkml:trace>
  <inkml:trace contextRef="#ctx0" brushRef="#br1" timeOffset="93322.1159">9222 9106 3776 0,'0'-7'177'16,"0"2"-123"-16,0-6-19 16,0 1-13-16,6 2-10 15,5 3-7-15,7-2-1 16,5 5-2-16,8 2-1 16,7 0-1-16,6 6 0 0,7 12 0 15,1 8 0-15,-4 4 1 16,0 5-1-16,-6-1 0 15,-5 1 0-15,2-4 0 16,-6-1 0-16,3-4-1 16,-1-6 1-16,3-6 0 15,-2-2-1-15,-2-6-2 16,-11-2-2-16,-7-1-7 16,-9-3-29-16,-5 0-106 0</inkml:trace>
  <inkml:trace contextRef="#ctx0" brushRef="#br1" timeOffset="93642.8565">9803 9032 3890 0,'-6'-3'123'0,"-4"3"-100"15,0 0-14-15,-9 0 1 16,-2 5-3-16,-4 12-2 16,-2 7-2-16,2 5 0 15,3 5 1-15,2 4-2 16,2 6 0-16,1 2-2 16,-1 2 1-16,2-2-1 0,3-4 0 15,4-5 0 1,7-9 0-16,2-6-1 0,0-8-1 15,0-6-3-15,29-8-1 16,0 0-18-16,-1-5-297 16</inkml:trace>
  <inkml:trace contextRef="#ctx0" brushRef="#br1" timeOffset="93873.7037">10138 9235 3987 0,'2'0'64'16,"7"0"-55"-16,7 0-6 16,7-3 2-16,8-3-2 15,8 2-2-15,-1 0-1 16,-3 1-1-16,10 0-1 15,-9-1-7-15,-7-1-55 0</inkml:trace>
  <inkml:trace contextRef="#ctx0" brushRef="#br1" timeOffset="94316.7748">10612 9068 3067 0,'7'-15'960'0,"2"0"-929"15,6-1-22-15,8 0-3 16,6 0 0-16,6 2-4 16,6 2 0-16,-1 3-1 15,0 5 0-15,-7 2 0 16,-8 2-1-16,-7 0 1 15,-12 16-1-15,-6 9 0 16,-2 0 0-16,-20 6 0 16,-5-2 0-16,0 0 0 15,5-2 0-15,8-6 0 16,10-4 0-16,4 3 0 0,0-6 0 16,18 5 0-16,7-1 0 15,1 3 0-15,-1 0 0 16,-3 2 0-16,-9 0 0 15,-9 3 0-15,-4 2 0 16,-4 1 0-16,-25 0 0 16,-11 2 0-16,-9-3 0 15,-4-4 0-15,-1-3 0 16,-26-1-2-16,15-11-7 16,7-4-50-16</inkml:trace>
  <inkml:trace contextRef="#ctx0" brushRef="#br1" timeOffset="94931.4151">8940 8903 2372 0,'-2'-8'1533'15,"2"2"-1467"-15,0 0-26 16,-2-3-15-16,2 7-10 16,-2-1-8-16,2 3-3 15,-3 0 0-15,3 0 1 16,-4 0 0-16,-2 0-2 16,-4 14-1-16,-5 9 0 15,-3 3 0-15,3 11-1 16,-1 4 0-16,5 5-1 15,2 6 1-15,7 4-1 16,2 6 0-16,0 5 0 0,0 0 0 16,15 1 0-16,3-2 0 15,4-1 0-15,7-7 0 16,2-7 0-16,8-4 1 16,3-6-1-16,2-10 0 15,7-3 0-15,5-8 0 16,2-4 0-16,7-6 0 15,-1-2 0-15,1-3-1 16,-3-5 1-16,-2 0-1 16,-4 0 0-16,-2 0-1 15,-4 0-2-15,14 0-7 16,-11-6-17-16,-6-4-119 0</inkml:trace>
  <inkml:trace contextRef="#ctx0" brushRef="#br1" timeOffset="95719.8527">11149 8668 3870 0,'3'0'80'16,"1"0"-45"-16,3 0 1 15,4 0-11-15,2 5-12 16,5 4-6-16,5 7-3 15,2 7 2-15,3 3-1 0,3 6-3 16,3 3-1-16,2 2 1 16,-5 3-1-16,0 1-1 15,-6 10 1-15,-8 4-1 16,-11 3 0-16,-6 3 0 16,0 2 0-16,-10 1 0 15,-15-4 0-15,0-2 0 16,-4-5 0-16,3-7 0 15,-1-8 1-15,3-6-1 16,3-6 0-16,4-8 0 16,1-4 0-16,3-4 1 15,1-2-1-15,4-4 0 16,-1 1 0-16,-1-2 0 16,0-3 0-16,1 0-2 0,-9 0-2 15,5-8-16-15,1-7-59 16</inkml:trace>
  <inkml:trace contextRef="#ctx0" brushRef="#br1" timeOffset="103827.1798">15438 7940 3640 0,'-2'3'194'16,"2"-3"-117"-16,0 0-38 16,0 0-10-16,0 0 1 15,0 0-6-15,0 0-5 16,0 0-11-16,0 0-3 16,0 0-1-16,0 0-1 15,0 0 0-15,0 0-2 0,0 0 0 16,0 0 0-1,0 0 1-15,0 0-1 0,0 0-1 16,0 0 1-16,0 0 0 16,0 0-1-16,0 0 0 15,0 0 1-15,0 0 0 16,0 0 0-16,0 0 0 16,0 0-1-16,0 0 0 15,0 0 0-15,0 0 1 16,0 0-1-16,0 0 0 15,0 0 0-15,0 0 0 16,0 0 0-16,0 0 0 16,0 0 0-16,0 0 0 15,0 0 0-15,0 0 0 0,0 0 0 16,0 0 0-16,0 0 1 16,0 2-2-16,0 0 2 15,0 1-1-15,0 0 0 16,2 2 0-16,6 2 0 15,-2 0 0-15,3 6 0 16,1-1 0-16,4 4 1 16,1 2-1-16,1 4 0 15,5 0 0-15,-2 4 0 16,6 2 0-16,0 0 0 16,-1 0 0-16,3 1 0 15,-3-1 0-15,1 0 0 0,-3-2 0 16,-1 0 0-16,-4-2 0 15,-3 2 0 1,-3-3 0-16,-3 2 0 0,-1-1 0 16,0 2 0-16,0 1 0 15,-1-4 0-15,1 0 0 16,2-4 0-16,-2-3 0 16,-1 0 0-16,-2-4 0 15,1-1 0-15,-1-1 0 16,-1-5 0-16,-3-1 0 15,2 0 0-15,-2-2 0 16,0 1 0-16,3-3 0 0,-3 0 0 16,0 0 0-1,0 0-1-15,0 0 1 16,0 0-1-16,2-17-2 16,6-17-10-16,3 4-26 15,-1 0-189-15</inkml:trace>
  <inkml:trace contextRef="#ctx0" brushRef="#br1" timeOffset="104563.6052">15926 7961 3321 0,'10'-8'523'0,"-4"2"-490"16,1-1-18-16,-3 2 35 16,-4 2-5-16,0 3-20 15,0 0-13-15,0 0-7 16,0 0-2-16,0 0-1 16,0 0 5-16,-11 7 4 15,-3 4-5-15,-3 8 1 16,-3 1-1-16,-5 6 0 15,-4 6-2-15,-2-1-2 0,-5 8-1 16,-1 1 0-16,-1 2 0 16,-3 4 0-16,1-2-1 15,5 0 0-15,4-3 0 16,4-9 0-16,4-2 0 16,6-8 0-16,1-2 0 15,5-4 0-15,3-2 0 16,0-4 0-16,4-2 0 15,2-3 0-15,-1-4 0 16,1 1 0-16,2-2 0 16,0 2 0-16,0-2 0 15,0 0 0-15,2 0-2 16,34 0-3-16,-3-8-9 16,4-4-92-16</inkml:trace>
  <inkml:trace contextRef="#ctx0" brushRef="#br1" timeOffset="105230.5896">16198 8358 3848 0,'-11'0'120'0,"1"0"-80"16,-2 0-15-16,-1 0-6 0,4 0-8 15,4 0-3-15,1 0-5 16,4 2 0-16,0-2-1 15,0 0-1 1,0 0 0-16,0 0 0 0,0 1 0 16,14 2 1-16,5 1 0 15,8-3-1-15,10-1-1 16,9 0 0-16,7 0 0 16,5 0 0-16,3 0 1 15,-3 0-1-15,-1 0 0 16,-6 0 0-16,-1 0 0 15,-6 0 0-15,-3 0 0 16,-4 0 0-16,-1 0 0 16,-5 0 0-16,-2 0 0 0,-2 0 0 15,-5-1 0-15,-4-3 0 16,-4 0 0-16,-6-2 0 16,-4-1 0-16,-1 2 0 15,-3-5-1 1,0-4-3-16,-3 2-9 0,-9-1-85 0</inkml:trace>
  <inkml:trace contextRef="#ctx0" brushRef="#br1" timeOffset="105692.1048">16352 8083 3789 0,'-7'-2'126'16,"-1"2"-80"-16,1 0-12 15,0-3-1-15,0 3-13 16,5 0-11-16,0 0-1 15,2 0 0-15,0 0-2 16,0 0-4-16,0 0 0 0,0 0 0 16,0 0-1-1,0 0 0-15,4 0 0 0,17-3-1 16,8 1 1-16,11 0-1 16,9 0 0-16,9-1 1 15,4 1-1-15,3-1 0 16,4-1 0-16,-5 2 1 15,-6 0-1-15,-8 0 0 16,-15 0 0-16,-10 2 0 16,-10 0 0-16,-5 0 0 15,-6-2-1-15,-4 2 1 16,0-2-2-16,-2-2-5 0,-10 0-38 16</inkml:trace>
  <inkml:trace contextRef="#ctx0" brushRef="#br1" timeOffset="106156.1474">16700 7744 3912 0,'0'0'105'0,"0"0"-91"0,-4 2-4 16,0 13 8-16,-2 10-6 15,0 5-5-15,-1 7-4 16,1 7-1-16,-4 6 0 15,-3 6-1-15,-2 5 0 16,-10-1 0-16,-4 5-1 16,-4-1 0-16,-2-6 0 15,0-1 0-15,6-7 0 16,6-6 0-16,4-7 0 16,6-5 0-16,6-6 1 15,3-7-1-15,4-3 0 16,0-4 0-16,0-1 0 0,0-6 0 15,0-3-1-15,0 0 1 16,6-2-3-16,23 0-3 16,0-16-19-16,2-2-199 0</inkml:trace>
  <inkml:trace contextRef="#ctx0" brushRef="#br1" timeOffset="106964.0884">17407 7860 3267 0,'0'-10'736'16,"-3"-1"-684"-16,1-6-34 15,0-3-9-15,2 0-4 16,0-4-3-16,0-2-1 16,20 0-1-16,10 0 1 15,3 0-1-15,7 5 0 16,-1 3 0-16,2 7 0 15,-1 4 0-15,0 4 0 16,-5 3 0-16,0 0 0 16,-4 2 0-16,-7 12 0 0,-4 7 0 15,-4-2 0 1,-9 5 0-16,-7 5 0 16,0-3 0-16,-10 6 0 0,-12-3 0 15,0 0 0-15,-1-2 0 16,6-1 0-16,3-1 0 15,8 1 0-15,1-2 0 16,5 0 0-16,0-1 0 16,0 3 0-16,7-3 0 15,4 5 1-15,2-2-1 16,3 1-1-16,2 5 1 16,2-5 0-16,2-2 0 15,0 5 0-15,-1-5 0 16,-2 0 0-16,-1-2 0 15,-7-1 0-15,-3-1 0 0,-8-3 0 16,0 0 0-16,-14-2 0 16,-20-2 0-16,-8 2 0 15,-5-2 1-15,-1-4-1 16,3 0 0-16,5-2 0 16,6-1 0-16,-6-4-1 15,11-1-4-15,5-2-44 0</inkml:trace>
  <inkml:trace contextRef="#ctx0" brushRef="#br1" timeOffset="112002.3161">2788 10816 3762 0,'-4'-2'146'0,"0"0"-104"15,-2-3-23-15,2 3-6 16,2-1 7-16,0 1-3 16,0 0-3-16,-1 2-3 15,3-2-1-15,0 2-1 16,0-3-1-16,0 3-3 15,0 0-1-15,0 0-3 16,0 0 0-16,0 0 0 16,0 0 0-16,0 0-1 15,0 0 1-15,0 0-1 0,0-3 1 16,0 3 0 0,0 0 0-16,0-2-1 0,0-2 1 15,0 0-1-15,0 0 0 16,0-2 0-16,0-3 1 15,0 2-1-15,0 0 0 16,0-5 1-16,-4 1-1 16,0-1 0-16,-6-2 0 15,-1 0 0-15,1 2 0 16,-4 0 0-16,3 2 0 16,-1 3 0-16,1 2 0 15,1 3 0-15,-4 2 0 16,-1 0 0-16,-4 6 0 0,-1 16 0 15,-2 3 0-15,2 8 0 16,3 3-1-16,3-1 1 16,5 4 0-16,7-6 0 15,2-1 0-15,0-7 0 16,15-4 0-16,5-6 0 16,7-2 0-16,0-5 0 15,4-4 0-15,1-4 0 16,-3 0 0-16,2-7 0 15,-4-9-1-15,-4-4 1 16,0-2 0-16,-3-4 0 16,-5-2 0-16,-1-2 0 15,-3-2 0-15,-4-2 0 16,-5 1 0-16,0 1 0 16,1 6 0-16,-3 3 1 0,0 7-1 15,0 6 0-15,0 4 0 16,0 3 0-16,0 3 0 15,0 0 0-15,0 0 0 16,4 12 0-16,3 9-1 16,1 4 1-16,6 6 0 15,-1 3 0-15,3 4 0 16,0 4 0-16,-6 7 0 16,0 2 0-16,-6 6 0 15,-4 1 0-15,0-2 0 16,0-4 0-16,0-6 0 15,-4-6 0-15,0-10 0 16,-4-4 0-16,0-6 0 16,-3-2 0-16,-5-4 0 15,-2-3 0-15,-2-3 0 0,-3-5 0 16,6 0 0-16,-1-3 1 16,3 0-1-16,1-3 0 15,7-11 0-15,3-3-1 16,4-3 0-16,0-1-2 15,22-3-8-15,2 6-24 16,1 4-74-16</inkml:trace>
  <inkml:trace contextRef="#ctx0" brushRef="#br1" timeOffset="112572.1746">3767 10636 3944 0,'-15'0'65'15,"-4"0"-36"-15,-3 4-10 16,-3 11-8-16,6 4-5 16,-2 3-3-16,6 4 0 15,-1 6-2-15,3 2 0 16,1 4 0-16,4 4 0 16,1 2-1-16,7 1 0 15,0-3 1-15,0-4-1 0,0-6 0 16,15-4 0-16,4-3 0 15,0-5 1-15,4-5-1 16,1-1 0-16,3-5 1 16,-2-2-1-16,2-5 0 15,-1-2-1-15,3 0-1 16,2 0-1-16,12-14-8 16,-8-4-26-16,-4-3-193 0</inkml:trace>
  <inkml:trace contextRef="#ctx0" brushRef="#br1" timeOffset="112931.0418">4112 10776 3930 0,'0'0'101'16,"0"0"-91"-16,0 0-4 16,12 0 8-16,5 0-6 15,8 10-4-15,1 2-2 16,6 4 2-16,-1 2-3 16,2 1 1-16,-2 7-1 15,-2-1 0-15,-4 3 0 0,-5 0-1 16,-2-1 0-16,-2-4 0 15,-3-2 0 1,-5-6 0-16,2-4 0 0,-4-5 0 16,-1-3 0-16,-3-3-2 15,4 0-1-15,2-7-9 16,-2-7-66-16</inkml:trace>
  <inkml:trace contextRef="#ctx0" brushRef="#br1" timeOffset="113225.5344">4489 10730 3949 0,'-14'5'68'15,"-1"7"-41"-15,-7 2-10 16,-5 7-4-16,0 4-7 15,0 7-3-15,3 1-1 16,6 1-1-16,3 3 0 16,1-1-1-16,5 0 0 15,5-4 0-15,-3-3 0 16,4-2 0-16,1-8 0 0,0-2 0 16,0-5 0-1,2-2-3-15,0-10-4 0,0 0-20 16,4 0-108-16</inkml:trace>
  <inkml:trace contextRef="#ctx0" brushRef="#br1" timeOffset="113676.8506">4607 10432 3663 0,'7'0'338'0,"1"0"-316"15,6 9-4-15,4 9-4 16,2 6 0-16,5 6-8 15,-2 8-1-15,2 5-3 16,-4 5-1-16,-5 8 0 16,-6 2 0-16,-7 2-1 15,-3 2 1-15,0-1-1 16,-9-3 0-16,-9-3 0 16,-5-4 0-16,2-3 0 15,-8-6 1-15,0-2-1 16,-5-4 0-16,3-4 0 15,4-3 1-15,5-8-1 0,3-3 0 16,11-6-1-16,3-5 1 16,5-5-2-16,0-2-2 15,29-4-4 1,7-14-17-16,4-3-213 0</inkml:trace>
  <inkml:trace contextRef="#ctx0" brushRef="#br1" timeOffset="113993.0837">5122 11090 3901 0,'3'0'123'0,"3"0"-101"16,5 0-8-16,3 6-4 16,3-1-5-16,8 4-3 15,2-2 0-15,8-2-1 16,3-2-1-16,2-3 0 16,0 0 0-16,-4 0 0 15,-5 0 0-15,-4-6-4 16,-5-3-4-16,-7-2-7 0,-3 1-66 15</inkml:trace>
  <inkml:trace contextRef="#ctx0" brushRef="#br1" timeOffset="114216.2208">5347 10848 3996 0,'7'-2'59'16,"11"-2"-49"-16,11-2 1 15,6 0-7-15,9-2-2 16,6 2-2-16,-3 2 0 16,-1-1-4-16,12 3-6 0,-12 2-33 15,-9-3-184-15</inkml:trace>
  <inkml:trace contextRef="#ctx0" brushRef="#br1" timeOffset="114581.1978">6196 10645 4014 0,'0'0'55'0,"5"0"-47"16,1 0-3-16,8 0-2 15,7 9-1 1,7 9 0-16,8 8-1 0,6 4-1 16,5 3 0-16,2 8 0 15,4 3 1-15,-1 4-1 16,-4 1 0-16,-2 1 0 15,-7-2 0-15,-3-4 0 16,-5-2 0-16,-4-4 0 16,-5-6 0-16,1-8 0 15,-6-6 0-15,2-8-1 16,-4-6 0-16,3-4-1 0,4-10-5 16,-4-14-29-16,-4-4-205 15</inkml:trace>
  <inkml:trace contextRef="#ctx0" brushRef="#br1" timeOffset="114900.507">6932 10645 3953 0,'0'-2'89'16,"-7"1"-73"-16,-1 1-5 15,-4 0-2-15,-3 0-5 16,-6 13-1-16,-1 14-1 16,-4 9-1-16,-3 7 0 0,0 10-1 15,0 4 0-15,0 0 1 16,0 4-1-16,0-6 0 16,2 0 0-16,0-6 0 15,2-4 0-15,6-7 0 16,1-8 0-16,7-6 0 15,1-5 0-15,6-5 0 16,4-9-2-16,14-5-3 16,13-2-15-16,2-14-165 0</inkml:trace>
  <inkml:trace contextRef="#ctx0" brushRef="#br1" timeOffset="115197.4431">7155 10979 3843 0,'3'0'191'0,"3"2"-172"16,3 0-9-16,11 0 3 15,7 2-7-15,13-3-3 16,7-1-2-16,6 0-1 0,3 0 1 16,-3 0-1-1,-6-4 0-15,-7-3-1 0,-6-1-1 16,-3-5-2 0,-11 3-8-16,-9 1-54 0</inkml:trace>
  <inkml:trace contextRef="#ctx0" brushRef="#br1" timeOffset="115489.6748">7505 10798 3828 0,'-2'4'171'0,"-3"6"-140"15,-1 4-4 1,-2 6-10-16,-2 6-10 0,1 4-4 15,-1 4-2-15,2 5 0 16,-1 1-1-16,1-3 0 16,-2 1 1-16,3-1-1 15,1-5 0-15,0-4 0 16,3-4 0-16,-2-6 0 16,5-4 0-16,0-4 0 15,0-3 0-15,0-4-2 16,16-3 0-16,5 0-11 15,-2 0-64-15</inkml:trace>
  <inkml:trace contextRef="#ctx0" brushRef="#br1" timeOffset="116124.5272">7931 10735 3934 0,'4'-7'104'0,"2"1"-82"0,4-4-6 16,-1-1-9-16,-1 4-3 16,2-1-3-16,3-1 0 15,5 0 0-15,1 1-1 16,8-2 0-16,0 0 1 16,0 1-1-16,0 4 0 15,-5 3 0-15,-2 0 0 16,-2 2 0-16,-7 0 0 15,-2 2 0-15,-6 12 0 16,-3 5 0-16,0 8 1 16,-12-1-1-16,-8 4 0 15,-2 0 0-15,2-2 0 16,4-2 0-16,7-2 0 0,9-4 0 16,0-2 0-1,2-2 0-15,21 0 0 0,8 2-1 16,2 3 1-16,6 3 0 15,-2-1 0-15,-3 3 0 16,-5 3 0-16,-5-1 0 16,-9 0 0-16,-331 196-9 93,305-238-104-93</inkml:trace>
  <inkml:trace contextRef="#ctx0" brushRef="#br1" timeOffset="116884.0641">10900 10569 3613 0,'6'-14'334'16,"1"2"-288"-16,0-2-16 16,0 0-6-16,-3 4-7 15,-2 4-5-15,0 0-6 16,1 3-2-16,-3 3-2 16,2 0-1-16,-2 0-1 0,4 0 0 15,4 5 1 1,2 13-1-16,5 6 1 0,6 4-1 15,4 6 0-15,4 3 0 16,2 1 0-16,0 2 0 16,-2 0 0-16,-2-1 0 15,-2 0 0-15,-8-3 0 16,63 102-3 46,-65-141-3-46,-1-14-23-16,-1-2-295 0</inkml:trace>
  <inkml:trace contextRef="#ctx0" brushRef="#br1" timeOffset="117211.7971">11390 10449 3985 0,'0'0'69'15,"-2"0"-62"-15,0 0-1 16,-2 18 2-16,-3 5-1 0,-5 9-3 16,-1 7-2-16,-7 8-1 15,-7 7 0-15,-6 2-1 16,-5 2 1-16,-5 0-1 15,6-2 0-15,1-6 0 16,9 111-5 62,65-173-27-78</inkml:trace>
  <inkml:trace contextRef="#ctx0" brushRef="#br1" timeOffset="117557.0307">11600 10868 3769 0,'6'0'248'16,"8"0"-223"-16,4 0-15 16,4 0 1-16,3-3-3 15,6 3-2-15,4 0-2 16,5 0-2-16,10 0-1 16,1 0 0-16,0 0 0 15,0 3 0-15,-1-3-1 16,-8 0 0-16,-2 0 0 15,-7 0 1-15,-4 0-1 0,-4 0 0 16,-5 0 0-16,-5 0-1 16,-5 0-1-16,-4-4-2 15,-6-4-4-15,0 0-30 16,0-1-805-16</inkml:trace>
  <inkml:trace contextRef="#ctx0" brushRef="#br1" timeOffset="117848.3199">11894 10597 3958 0,'0'-1'90'0,"0"1"-71"0,0 0-7 16,0 0-7-16,0 0-2 15,0 0-2-15,0 0 0 16,16 0-1-16,10 0 0 16,14 0 1-16,10 0-1 15,6 0 0-15,4 0 0 16,-7 0 0-16,-6-2 0 16,-12-2 0-16,-12 1-1 0,-12-1-1 15,-6 1-9-15,-5-4-77 16</inkml:trace>
  <inkml:trace contextRef="#ctx0" brushRef="#br1" timeOffset="118193.4567">12121 10381 3969 0,'0'0'77'0,"-2"0"-67"15,0 2-1-15,-2 16 2 0,-1 6-5 16,-4 8-3-16,0 8-1 16,1 6-1-16,-6 5 0 15,-2 5-1-15,-4 0 0 16,-2 2 0-16,-4-4 0 15,1-4 0-15,0-6 0 16,3-6 0-16,4-9 0 16,-8 27 0 15,30-54-2-31,18-2-4 16,2 0-23-16</inkml:trace>
  <inkml:trace contextRef="#ctx0" brushRef="#br1" timeOffset="118999.9551">12667 10407 3687 0,'0'-6'282'0,"0"0"-230"15,0-3-25-15,0 2-12 0,0-5-5 16,0 0-4-1,9-4-3-15,5-2-1 0,1-1-1 16,6 2 1-16,-3 0-1 16,-1 7-1-16,-1 3 1 15,-3 3-1-15,1 4 1 16,-1 0-1-16,3 0 0 16,1 0 0-16,-1 11 0 15,2 8 0-15,-4 3 0 16,-4 2 0-16,-3 4 0 15,-5 2 0-15,-2-2 0 16,0-2 0-16,-7 0 0 16,-8-2 0-16,-1 2 1 15,-2-3-1-15,5 0 0 16,2 0 0-16,7-4 0 0,4 4 0 16,0 0 0-1,15 1 0-15,12 1 0 0,8 2 0 16,1-4 0-16,-3 1-1 15,1-2 1-15,-8 0 0 16,-1-2 0-16,-7-1 0 16,-7 2 0-16,-6-1 0 15,-5 0 0-15,-11 0 0 16,-20-2 0-16,-9 0 0 16,-7-3 0-16,2-4 0 15,2-1 0-15,6-1 0 16,6-1 0-16,6-2 0 15,-4-1-3-15,8-2-14 16,4-1-138-16</inkml:trace>
  <inkml:trace contextRef="#ctx0" brushRef="#br1" timeOffset="131111.2324">2460 11676 3725 0,'0'-3'171'16,"0"2"-111"-16,0 0-24 16,0 1-15-16,0 0-5 15,0 0-6-15,0 0-1 16,0-3-2-16,0 3-1 0,0 0 0 15,0-1-2-15,0 1 1 16,0-3-1-16,0-1-3 16,0 3 0-16,0-2-1 15,0 3 1-15,0 0-1 16,0 0 0-16,0 0 0 16,0 0 0-16,0 0 0 15,0 0 0-15,0 0 0 16,0 0 0-16,9 0 0 15,9 0 0-15,5 0 0 16,6 3 0-16,2 0 0 0,5 2 0 16,1-4 0-1,3 3 0-15,3-3 0 0,-3 5-1 16,0-5 1 0,0 1 0-16,0 0 0 0,-2 0 1 15,3-2-1-15,-4 4 0 16,3 0 0-16,-2 0 0 15,0 3 0-15,2-2-1 16,-2 3 1-16,3 0 0 16,-2 1 0-16,1-1 0 15,3 0 0-15,-1-3 0 16,8 0 0-16,-2-1 0 16,8-4 0-16,0 0 0 15,0 0 0-15,0 0 0 0,-4 0 0 16,0 0 0-16,-3 0 0 15,-2 0 0-15,-2 0 0 16,-3 6 0-16,0-1 0 16,1 4 0-16,1-3 0 15,3 0 0-15,1-2 0 16,6 0 0-16,2-4 0 16,4 2 0-16,0 0 0 15,1 0 0-15,-1-1 0 16,2 3 0-16,1-1 0 15,1-3 0-15,5 0 0 16,3 0 0-16,3 0 0 16,4 0 0-16,-2-5 0 0,2 0 0 15,-3 1 0 1,-1 1 0-16,1 2 0 0,0-2 0 16,0 3 0-16,-1 0 0 15,-2 0 0-15,-1 0 0 16,-3 0 0-16,-2-1 0 15,0 1 0-15,0 0 0 16,2 0 0-16,0 0 0 16,5 0 0-16,-3 0 0 15,4 0 0-15,2 0 0 16,-2 0 0-16,-1 0 0 16,-3 4 0-16,1-3 0 15,1 4 0-15,-2-3 0 16,5-2 0-16,2 2 0 15,2-2 0-15,1 0 0 16,-1 0 0-16,2 0 1 16,3 0-1-16,0 0 0 0,5 0 0 15,1 0 0-15,2 0 0 16,1 1 0-16,0 3 0 16,-5 1 0-16,-4-3 0 15,-6 1 0-15,-2 0 0 16,-4-1 0-16,1-2 0 15,-1 0 0-15,5 0 0 16,0 0 0-16,5 0 0 16,2 0 0-16,-2-2 0 15,0-2 0-15,0 0 0 16,-6 2 0-16,0 2 0 0,-6 0-1 16,-1 0 1-16,-2 0 0 15,-1 0 0-15,0 0 0 16,-1 0 0-16,2 0 0 15,-1 0 0-15,2 0 0 16,-3 0 0-16,1 0 0 16,1 0 0-16,0 2 0 15,-1-2 0-15,0 0 0 16,0 2 0-16,-2-2 0 16,-3 0 0-16,3 0 0 15,-3 0 0-15,3 0 0 16,-1 0 0-16,1 0 0 0,-3-2 0 15,4-5 0 1,-4 4 0-16,0-1 0 0,3-1 0 16,-1 1 0-16,1 0 0 15,2 1 0-15,-3 1 0 16,-2 0 0-16,1 2 0 16,-3-2 0-16,0 0 0 15,-2-1 0-15,0 2 0 16,-4 1 0-16,0-3 0 15,0 2 0-15,-2 1 0 16,2 0 0-16,0 0 0 16,-1 0 0-16,-4 0 0 15,-2 0 0-15,-3 0 0 16,-4 0 0-16,-1 0 0 16,-4 0 0-16,-4-4 0 0,-2 0 0 15,0 0 0-15,0-3 0 16,-2 2 0-16,0-2 0 15,-1 2 0-15,-3-1 0 16,-3-1 0-16,-1 3 0 16,0-1 0-16,-1-2-1 15,1 0 0-15,2-3-1 16,-3-1-1-16,-1 1 2 16,-1 0 1-16,2-2 0 15,0 2 0-15,2-2 0 16,0-1 0-16,2 4 0 15,1-3 0-15,-2 2 0 16,2 1 0-16,-5 0 0 16,-3 1 0-16,-1 2 0 15,-5 2 0-15,-3-1 1 0,-1 2-1 16,-3-3 0-16,0-5 1 16,1 2 0-16,-1-5-1 15,2-1 2-15,-1 2-1 16,3-3 0-16,-2-1-1 15,3 4 0-15,2-6 1 16,0 2-1-16,2-4 0 16,5-1 0-16,-1-2 0 15,5-2 0-15,-1 1 0 16,0-1 0-16,-1-3 1 0,3 3-1 16,-4 0 0-1,3 0 0-15,-2 0 0 0,-2 2 0 16,-1-1 0-16,-1-2 1 15,-1 1-1-15,3-4 1 16,-3-1-1-16,1-1 1 16,-1 0-1-16,1-3 0 15,-6-2 0-15,3-3 0 16,-1 1 0-16,-2-4 0 16,1 3 0-16,-1 2 1 15,4 2-1-15,-3 1 0 16,-1 3 0-16,4-3 0 15,-1 3 0-15,0-3 0 0,1-2 0 16,-6 0 0 0,-4 1 0-16,-2 2 0 0,0 4 0 15,0 3 1-15,-13 5-1 16,-5 4 0-16,-7 4 0 16,1 2 0-16,0 1 0 15,-5 0 0-15,2 4 0 16,-2-5 0-16,0 5 0 15,2-3 0-15,0 2 0 16,0 1-1-16,3 0 1 16,-2 1 0-16,-1 0 0 15,0 2 0-15,-6 1 0 16,-3 0 0-16,-5 1 0 16,-3 2 0-16,-5 0 0 15,-3 0 0-15,4 0 0 0,-4 0 0 16,4 0 0-1,-4 0 0-15,3 0 0 0,-2 0 0 16,0 0 0-16,-5 0 0 16,0 0 0-16,-2 0 0 15,-5 0 0-15,1 0 0 16,-2 0 0-16,-1 2 0 16,1 1 0-16,1-3 0 15,3 3 0-15,0-1 0 16,4 0 0-16,-2 0 0 15,0 1 0-15,0-1 0 16,-2 1 0-16,-1 1 0 16,-1-2 0-16,-5 1 0 15,-8 2 0-15,-10 1 0 0,-6 3 0 16,-1-4 0-16,1-1 0 16,2 2 0-16,-3-2 0 15,-1 1 0-15,-6-1 0 16,1 1 0-16,-2-3 0 15,2 2 0-15,1-1 0 16,0-2 0-16,1 2 0 16,-2-2 0-16,2-1 0 15,1 2 0-15,0-2 0 16,2 0 0-16,3 2 0 16,9-2 0-16,2 2 0 15,8 0 0-15,9-2 0 16,6 0-1-16,7 0 1 0,2 0 0 15,0 0 0 1,3-2 0-16,-1-4 0 0,-4 1 0 16,2 1 0-16,-1 1 0 15,-2 1 0-15,1 2 0 16,3 0 0-16,-4 0 0 16,4 0 0-16,1 0 0 15,1 0 0-15,3 0 0 16,3-4 0-16,-2 1 0 15,-3-2 0-15,-3 1 0 16,-5-1 0-16,-5 2 0 0,-2-1 0 16,1 0 0-1,-2 0 0-15,1 0 0 0,0 0 0 16,0 0 0-16,0-1 0 16,0 0 0-1,2-3 0-15,3 0 0 0,2 0 0 16,-1 0 0-16,6-2 0 15,-3 2 0-15,1 2 0 16,2 0 0-16,-1 1 0 16,1 0 0-16,-2 1 0 15,2 1 0-15,-3-2 0 16,-1 1 0-16,0-2 0 16,-2 1 0-16,1 0 0 15,-2-2 0-15,-1 2 0 0,-2 1 0 16,-2-1 0-16,-2 2 0 15,-5 1 0-15,1 2 0 16,2 0 0-16,-3 0 0 16,0 0 0-16,0 0 0 15,0 0 0-15,3 2 0 16,4 1 0-16,3-3 0 16,1 0 0-16,3 0 0 15,-3-3 0-15,-2-6 1 16,1 1-1-16,-3 1 0 15,2-1 0-15,3-1 0 16,4 2 0-16,6 0 0 16,6 0 0-16,1-2 0 15,3 2 0-15,-6 0 0 16,-1 0 0-16,-2 0 0 0,-5 3 0 16,3 1 0-16,-1-2 0 15,3 3 0-15,-1 0 0 16,-3-1 0-16,-6-1 0 15,-2 0 0-15,-4-3 0 16,-4 2 0-16,2 0 0 16,-3-1 0-16,-1 3 0 15,1-4 0-15,1 4 0 16,0-4 0-16,4 3 0 16,2 1 0-16,3-1 0 15,2 0 0-15,-5-1 0 16,0 3 0-16,-4 0 0 15,-7 1 0-15,2-3 0 0,-1 1 0 16,1 3 0-16,5 0 0 16,4 0 0-16,0 0 0 15,0 0 0-15,5 0 0 16,4 3 0-16,4 1 0 16,8-3 0-16,4 1 0 15,2 2-1-15,0 0 0 16,2 0 1-16,1 2-1 15,-1 3 0-15,0-2 0 16,0 1 1-16,-2 3-1 16,-4-3 0-16,-5-3 1 15,-2-1-1-15,0-1 0 16,2-3 1-16,3 0 0 0,-2 0 0 16,2 0 0-1,1 0 0-15,1 0 0 0,4 0 0 16,2 0 0-16,5 0 0 15,0 3 0-15,4 1 0 16,0 3 0-16,2-4 0 16,3 4 0-16,4-3 0 15,2-3 0-15,1 1 0 16,2 0 0-16,-3 1 0 16,0-1 0-16,0 2 0 15,1 0 0-15,-3 0 0 16,2 0 0-16,-2 2 0 0,0 2 0 15,0-1 0 1,2 2 0-16,-1 1 0 0,-1 2 0 16,-1 3 0-16,2 2 0 15,-3 1 0-15,-1 5 0 16,1 2 0-16,3 3 0 16,0 6 0-16,2 2 0 15,6 6 0-15,0 3 0 16,0 2 0-16,2 4-1 15,12 1 1-15,-3 2 0 16,3-1 0-16,-4 0 0 16,-1 3 0-16,1 4 0 15,-6 1 0-15,3 3 0 16,-3-3 0-16,0 2 0 16,3-6 0-16,0-3 1 0,0-6-1 15,1-6 0-15,1-6 0 16,-2-2 0-16,0 0 1 15,-5-4-1-15,-2 2 1 16,0-4-1-16,0-4 0 16,0-4 0-16,0-6 1 15,-2-2-1-15,0-5 0 16,-1-1 0-16,1-2 0 16,2-3 0-16,0 2 0 15,0-3 0-15,-2 4 0 16,-1 0-2-16,1 1-12 15,-3-5-68-15</inkml:trace>
  <inkml:trace contextRef="#ctx0" brushRef="#br1" timeOffset="147656.6832">19520 5966 3744 0,'0'-3'122'15,"-2"1"-81"-15,2 0-12 16,0 2-3-16,0-1 7 16,0 1-11-16,0 0-6 15,0 0-3-15,0 0-4 0,0 0-4 16,0 0-1-16,0 0-1 16,0 0-2-16,0 0 0 15,0 0-1-15,0 9-1 16,0 9 1-16,0 6 1 15,0 6-1-15,4 3 0 16,3 5 0-16,-1 0 0 16,1 2 1-16,-2 1 0 15,-3 5 0-15,0 1 0 16,1 3 0-16,-3 5 0 16,0-1 0-16,0-1 0 15,0 2-1-15,0-1 0 0,0 2 1 16,-3 1-1-1,-6-1 0-15,2 4 0 0,1-2 1 16,4 2-1-16,2 0 0 16,0-2 1-16,0 0-1 15,0-2 0-15,0-3 0 16,0 0 0-16,-9-4 0 16,-5 3 0-16,-5 0 0 15,0 0 0-15,1 1 0 16,3-3 0-16,6 3 0 15,2-6 0-15,3 3 0 16,4-3 0-16,0 2 0 16,0 0 0-16,-2 1 0 15,-5-2 1-15,3-4-1 0,-1 0 0 16,5-2 0-16,0 0 0 16,0 2 0-16,0 2 1 15,9 3-1-15,-2 1 0 16,-5 4 0-16,-2 4 0 15,0 0 0-15,0 2 0 16,-2 1 0-16,-5-3 0 16,5-4 0-16,2-4 0 15,0-7 0-15,0 1 1 16,2-3-1-16,2-1 0 16,1 2 0-16,-5 1 0 15,0 1 0-15,0 2 0 16,0 3 0-16,0 2 0 0,-5 2 0 15,1-2 0 1,4-2 0-16,0-3 0 0,0-2 0 16,13-4 0-16,3 1 0 15,-1-6 0-15,1 2 1 16,-5 0-1-16,-4 1 0 16,-4 1 0-16,-3 0 0 15,0 0 0-15,0 1 0 16,-8-1 0-16,2 0 0 15,1 0 0-15,5-4 0 16,0 3 0-16,0 2 0 16,0 1 0-16,0 0 0 15,0 3 0-15,0 0 0 16,-2 2 0-16,-2-3 0 0,2 1 0 16,-2-2 0-16,0 3 0 15,2-4 0 1,2-1 0-16,0 0 0 0,0 1 0 15,-2-2 0-15,2-4 1 16,-4 0-1-16,-1-4 0 16,-1 1 0-16,-1-1 0 15,0 0 0-15,5 1 0 16,2 0 0-16,0 1 0 16,0-1 0-16,0-1 0 15,0 1 0-15,0-1 0 16,0 1 0-16,0 0 1 15,-7 2-1-15,-6 2 0 16,-5 0 0-16,3 1 0 16,1-1 0-16,3 0 0 0,4 0 0 15,5-2 1-15,0-2-1 16,-1 0 0-16,1-2 0 16,-2 2 0-16,2 2 0 15,0 2 1-15,2 3-1 16,0 0 1-16,0 4-1 15,0-2 0-15,0 4 0 16,0-3 0-16,2-6 0 16,2-2 0-16,3-4 0 15,-3 1 0-15,-1-4 0 16,1 4 0-16,-4-1 0 0,0 4 0 16,0 4 0-16,0 0 0 15,-2 2 0-15,-10 0 1 16,6-1-1-16,2-4 0 15,2 3 0-15,2-3 0 16,0 0 0-16,0 0 0 16,0-1 0-16,0 0 0 15,0-2 0-15,0 0 0 16,0-2 0-16,0-2 0 16,0 2 0-16,0-2 0 15,4 1 0-15,-2 0 0 16,2 4 0-16,-2-1 0 15,3 4 0-15,-5 1 0 16,2 8 0-16,-2 3 0 16,0 1 0-16,0 6 1 0,0 2-1 15,3-2 0-15,-1 2 0 16,0-3 0-16,1 0 0 16,-1-4 0-16,2-2 0 15,0 1 0-15,1-1 0 16,-3-1 0-16,3 4 0 15,-3-5 0-15,-2 2 1 16,0-2-1-16,0 1 0 16,0 3 0-16,0-2 0 15,-2 3 0-15,-10 2 0 16,2-1 0-16,3 2 0 0,0-8 0 16,4 3 0-1,3-5 0-15,0 0 0 0,0-2 0 16,0 6 0-16,0-4 0 15,0 5 0-15,0 2 0 16,-2 2 0-16,2-4 0 16,0 4 0-16,0-9 0 15,0-3 0-15,0-6 0 16,0-7 0-16,0-2 0 16,0-8 0-16,0-4 0 15,0 2 0-15,0 0 0 16,5 2 0-16,-1 2 0 15,1 3 0-15,0 0 0 16,-3 4 0-16,2-6 0 0,-2-2 0 16,0-7 0-16,0-1 0 15,-2 2 0-15,3-5 0 16,-3-1 0-16,2 4 0 16,0 3 0-16,-2-2 0 15,3 2 1 1,-1-5-1-16,-2 0 0 0,0-7-1 15,2-1 1-15,-2 2 0 16,0-3 0-16,0 0-1 16,0-4-1-16,-9-12-5 15,-4-5-100-15</inkml:trace>
  <inkml:trace contextRef="#ctx0" brushRef="#br1" timeOffset="150882.1917">14281 11767 3773 0,'0'-11'51'0,"10"-1"-51"16,5-2-2-16,5-2-35 15,0-2-41-15,-2-2-42 16,-5 3 120-16,-1-4 8 15,-6 4 72-15,-4-3-29 16,-2 8-35-16,0 1-16 16,0 2-15-16,0 4-6 15,0 1 8-15,0-1 13 16,0 2 0-16,5-1 7 16,1-1 19-16,-1 2 42 15,0 1 19-15,-5-2-21 0,0 2-36 16,0 0-1-1,0 1-10-15,0 1-6 0,0 0-5 16,0 0-1-16,0 0-4 16,2 0 0-16,0 0-1 15,7 0-1-15,7 0 0 16,5 0-1-16,8 0 0 16,10 0 0-16,5 0 0 15,8 0 0-15,4 0 0 16,6 0 0-16,7 0 0 15,8 0 0-15,4 0 0 16,6 0 1-16,4 0-1 16,3 0 0-16,-1 0 0 15,1 1 0-15,2 5 0 16,0 1 0-16,2-2-1 16,0 2 1-16,0-2 0 15,5-1 0-15,-1 0 0 0,0 0 0 16,-1 0 0-16,-5 0 0 15,-2 2 0-15,-3 0 1 16,-2-2-1-16,-4 1-1 16,-3-2 1-16,-2-1 1 15,-6 0-1-15,-5 0 0 16,-4 1 0-16,-5-3-1 16,-2 0 1-16,0 1 1 15,5-1-1-15,-1 0 0 16,2 1 0-16,3 5-1 0,-2-5 1 15,-1 1 1 1,1 2-1-16,-2 1 0 0,-3 0 0 16,-1-1 0-1,0 2 0-15,-1 0 0 0,0-1 0 16,2-2 0-16,4-1 0 16,4-2 1-16,1 0-1 15,4 0 0-15,-1 0 0 16,1 0 0-16,-2 0 0 15,-1 0 0-15,-3 0 0 16,-1 0 0-16,-1 0 0 16,-1 0 0-16,3 0 0 15,1 0 0-15,-2 0 0 16,1 0 0-16,0 0 0 16,2 0 0-16,2 0 0 0,3 0 0 15,4 0 1-15,-1 0 1 16,4 0-1-16,-2 0 0 15,-2 0-1 1,1 0 0-16,-4 0 0 0,2 0 2 16,-1-5 1-16,4-2 0 15,0-1-1-15,4 0-1 16,4 0-1-16,4 2 1 16,23-2-1-16,22 0 0 15,32 0 0-15,8 0 0 16,-3 0 0-16,-5 2 1 15,-10-1-1-15,6 0 0 16,2 0 0-16,-8 4 0 0,-9-3 0 16,-15 6 1-16,-23-3-1 15,-21 3 0-15,-22 0 1 16,2-3 0-16,10 1-1 16,13-6 0-16,15 0 0 15,-4-3 1-15,-1 0-1 16,-5 1 0-16,-6 0 0 15,-10 2 0-15,-6 1 0 16,-10 2 0-16,-3 1 0 16,-5 2 0-16,-2 2 0 15,0 0 0-15,-3 0 0 16,8 0 0-16,3-3 0 16,9 3 0-16,8-1 0 0,2-3 0 15,0 2 0-15,0-3 0 16,-4 0 0-16,-6 1 0 15,-2 0 0-15,-4 1 0 16,0-1 0-16,-2 3 0 16,-5 1 0-16,0 0 0 15,-2-2 0-15,-2 0 0 16,2-2 0-16,2-1 0 16,0 0 0-16,5-2 0 15,-1 2 0-15,1 0 0 16,0 1 0-16,1 1 0 15,-1-1 0-15,-3 1 0 16,-2 2 0-16,-2-2 0 0,-6 2 0 16,-3-2 0-1,-7 2 0-15,-2-4 0 16,1 1 0-16,-1-1 0 0,2 1 0 16,-2-3 0-16,0 4 0 15,-6-1 0-15,-8-1 0 16,-1 3 0-16,-5-1 0 15,0 0 0-15,0 2 0 16,3 1 0-16,-1-3 0 16,0 3 0-16,-2 0 0 15,0 0 0-15,-4-1 0 16,-5 1 0-16,-5 0 0 0,-4-3 0 16,-2 1 1-1,0-2-1-15,0-1 0 0,-19-4 0 16,-6 1 0-1,-6-2-1-15,0-2 0 0,0 2 0 16,6 1 0-16,2-3 0 16,4 3 0-16,3-1 0 15,-1-3 0-15,1 4 1 16,3-1-1-16,1 3 1 16,1-2 0-16,5 3 0 15,-2 1 0-15,6 4 0 16,0 1 1-16,2 0 0 0,0 0-1 15,0 0 0 1,0 0 0-16,2 0 0 0,10 4 0 16,3 8 0-1,1 2 0-15,-1 3 0 0,3 6 0 16,-5 0 0-16,-3 2 0 16,-6-1 0-16,-4 1 0 15,0-4 0-15,-25-1 1 16,-19-3-1-16,-36-6 0 15,-51-11-2-15,12 0-9 16,5-7-60-16</inkml:trace>
  <inkml:trace contextRef="#ctx0" brushRef="#br1" timeOffset="151907.6468">19377 6148 3785 0,'2'-6'169'0,"3"-3"-127"0,-1 4-5 16,-2-3-17-16,3 1-9 16,-2 4-2-1,-1-1-4-15,2-1-2 0,-2 1-1 16,0 1 0-16,1 1 0 15,-1 2-2-15,-2 0 1 16,0 0-1-16,0 0 0 16,0 0 0-16,0 0 0 15,0 7 0-15,0 10 0 16,2-1 0-16,-2-3 0 16,0-2 0-16,2-3 0 15,-2-6 0-15,0-2 0 16,0 0 0-16,2 0 0 15,0-2 1-15,8-12-1 0,3-6 0 16,5-4 0-16,7-3 0 16,6-2 0-16,0-1 0 15,3 2 0-15,-3 2 0 16,-2 6 0-16,-5 3 0 16,-2 9 0-16,1 4 0 15,6 4 0-15,6 0 0 16,10 4 0-16,4 10 0 15,-2 6 0-15,-7 6 0 16,-7 7 0-16,-8 5 0 16,-3 30-2-16,-9-10-7 15,3-10-68-15</inkml:trace>
  <inkml:trace contextRef="#ctx0" brushRef="#br1" timeOffset="153063.6843">20031 11490 3898 0,'0'-5'85'15,"0"5"-52"-15,0 0-10 16,0-3-7-16,0 3-7 15,0-2-2-15,0 2-2 0,0-2-2 16,0 0-1-16,0 2 1 16,0-2-1-1,2 2 0-15,-2 0-2 0,0 0 1 16,0 0-1-16,0 0 0 16,2 0 0-16,0 6 0 15,3 11 0-15,1 9 0 16,-2 6 0-16,1 5 0 15,-3 1 0-15,-2 3 0 16,3-4 0-16,-3-2-1 16,0-7 1-16,2-2 0 15,2-4-1-15,3-7-1 16,6 4 0-16,-1-5-7 16,-4-6-50-16</inkml:trace>
  <inkml:trace contextRef="#ctx0" brushRef="#br1" timeOffset="153471.2479">20039 12468 3997 0,'5'0'59'16,"1"4"-53"-16,1 3-5 15,-2 3 0-15,-1 4-1 16,-4 4 0-16,0 4 1 16,0-1 0-16,0 4 0 15,0-4 0-15,0 2 0 16,0-2-1-16,0-7 0 16,0-7-3-16,11-7-4 0,3 0-16 15,5-7-89-15</inkml:trace>
  <inkml:trace contextRef="#ctx0" brushRef="#br1" timeOffset="153922.0192">21067 11465 3893 0,'2'-1'92'16,"-2"-1"-48"-16,0 2-19 16,3 0-13-16,-3 0-7 15,2 0-3-15,0 10 0 16,0 8 2-16,4 3-1 0,-1 11-3 15,2 0 1 1,-5 3 0-16,1 2-1 0,-3 2-1 16,0 1-2-16,-7 17-9 15,-7-11-30-15,1-3-129 0</inkml:trace>
  <inkml:trace contextRef="#ctx0" brushRef="#br1" timeOffset="154310.2108">20808 12462 3903 0,'4'0'87'0,"19"0"-59"15,4-4-3-15,8-6-10 16,-1 1-5-16,-1-1-4 16,-4 3-1-16,-6 3-2 15,-3 4-2-15,-3 0 0 16,-5 0-1-16,-1 14 0 16,-5 4 0-16,-6 7 0 15,0 3 0-15,0 4 0 0,0 2 0 16,-6-2 0-1,-1-2 0-15,7-2 0 16,0-7 0-16,11-1-1 0,18-8 1 16,13-7 0-16,8-1-2 15,8-4-2-15,20 0-4 16,-11-12-17-16,-9-6-163 0</inkml:trace>
  <inkml:trace contextRef="#ctx0" brushRef="#br1" timeOffset="154820.1777">22061 11446 3863 0,'0'-2'93'0,"0"0"-49"16,0-1-14-16,0 3-11 15,0 0-10-15,0 0-4 16,0 0-5-16,-2 0 1 15,-1 15 0-15,-1 7 3 16,-2 6-2-16,-1 8 0 16,0 6-1-16,0 2-1 15,3 3 0-15,0 2 0 0,4 0-3 16,0 13-5 0,0-12-35-16,0-12-241 0</inkml:trace>
  <inkml:trace contextRef="#ctx0" brushRef="#br1" timeOffset="155438.7011">21932 12280 3772 0,'0'0'143'0,"0"-1"-101"16,0-5-7-16,0 3-15 15,0-3-1-15,14-2-4 16,1 2-3-16,3-2-8 15,3 4-3-15,0 1 0 16,1 0 1-16,-4 3 0 16,-2 0 0-16,-1 0 0 15,-1 3-1-15,-1 9 1 16,-1-1-1-16,-6 3 0 16,-4 2-1-16,-2 1 1 0,0-2-1 15,0 2 0-15,-11-3 1 16,-3 3-1-1,-3 0 1-15,1-4-1 0,1 1 0 16,3-2 0-16,1 0 0 16,3 0 0-16,0 0-1 15,4 0 1-15,2-1-1 16,2 0 1-16,0 1-1 16,0 0 0-16,11 0-1 15,7 3 0-15,0-1 2 16,2 2 0-16,0 0-1 15,-2 0 1-15,-5-1 0 0,-2 2 0 16,-7-2 0 0,-1-6 0-16,-3-1-2 0,-3-2-3 15,-16-6 2-15,-17 0-8 16,3-4-58-16,10-12-1008 16</inkml:trace>
  <inkml:trace contextRef="#ctx0" brushRef="#br1" timeOffset="155887.1193">22957 11464 3704 0,'2'-8'243'15,"1"2"-195"-15,1-5-21 16,0 4-9-16,-2-2-1 16,4 4-8-16,-6 3-3 0,0 2-1 15,0 0-2-15,0 0-2 16,0 10-1-16,0 10 0 16,-2 8 0-16,-6 4-1 15,2 5 1-15,1 2 0 16,-1 3 0-16,-4 2 0 15,-1 2-6-15,-9 27-7 16,1-13-56-16,0-6-205 0</inkml:trace>
  <inkml:trace contextRef="#ctx0" brushRef="#br1" timeOffset="156351.2587">22777 12230 3764 0,'0'0'213'16,"0"0"-179"-16,0 0-27 15,0 0-4-15,0 12 18 16,-7 8-10-16,-5 6-7 15,4 4-1-15,-1 3-2 16,3-1 1-16,4-1-1 16,2-2 0-16,0-4-1 15,0-3 1-15,8-4 0 0,7-5 0 16,6-5 0 0,1-7-1-16,-2-1 0 0,2 0 0 15,-4 0 1-15,-2 0-1 16,-3-4 0-16,-2-1 0 15,-2 2 0-15,-5 3 0 16,4 0 0-16,-4 0 0 16,0 8 0-16,1 9-1 15,-1 2 1-15,0 2 0 16,4-3 0-16,0 0 0 16,1-6 1-16,3-4-1 15,1-8-2-15,11 0-4 16,-1-14-21-16,-2-8-330 0</inkml:trace>
  <inkml:trace contextRef="#ctx0" brushRef="#br1" timeOffset="156780.8595">23809 11398 3871 0,'0'0'135'0,"2"0"-112"16,0 0-6-16,2 0-5 15,3 2-5-15,0 12-3 0,2 6-1 16,-3 8-2-1,1 4 0-15,-5 4-1 16,-2 3 0-16,0 6-4 16,0 20-7-16,-2-11-40 0,-9-7-205 0</inkml:trace>
  <inkml:trace contextRef="#ctx0" brushRef="#br1" timeOffset="157179.0203">23697 12212 3772 0,'0'10'127'0,"0"3"-80"15,0 2-20-15,-2 1-7 16,0 0-8-16,0-2-6 0,-5 2-2 16,1-3 0-1,-4 1-1-15,1-5-1 16,1 1 1-16,3-2 2 0,0-3-2 15,3-2-2-15,2-1 1 16,0 0 0-16,2 3 4 16,14-2 5-16,7 6-7 15,-2-2-3-15,2 3-1 16,-1 4 0-16,-1 1 1 16,-2 1-1-16,-3 2 0 15,-1-1 1-15,-3 2 3 16,-3-1-1-16,-7 0-1 15,-2-3 0-15,0 2-1 0,-9-5 1 16,-11-2-1 0,-5-2 0-16,-2-4-1 0,0-2 0 15,-8-2-7-15,10-5-6 16,6-9-65-16</inkml:trace>
  <inkml:trace contextRef="#ctx0" brushRef="#br1" timeOffset="157365.0221">23915 12138 3912 0,'29'-9'115'0,"8"-1"-99"15,5-1-10-15,20-8-6 16,-12 1-5-16,-11 2-64 0</inkml:trace>
  <inkml:trace contextRef="#ctx0" brushRef="#br1" timeOffset="157725.3561">24772 11330 3667 0,'0'0'153'0,"0"0"-89"16,0 0-15-16,0 0-30 15,0 0-13-15,0 0-6 16,0 3 0-16,0 10 0 16,0 2 1-16,-4 7 30 15,4 2-14-15,-3 6-4 16,3 4-5-16,0 1-3 16,0 5-3-16,0 3-2 15,0 4 0-15,0 20-4 16,0-12-31-16,0-4-86 0</inkml:trace>
  <inkml:trace contextRef="#ctx0" brushRef="#br1" timeOffset="158295.0057">24691 12196 3677 0,'0'0'176'0,"0"0"-96"16,0 0-35-16,0 0-14 16,0 2-17-16,0 4-5 15,0 4 3-15,-4 4-1 16,-8 5-6-16,-1 7-1 16,-2 6-2-16,-1 3 0 15,3 1-2-15,2 2 0 0,2 1 1 16,5-5-1-16,4-5 0 15,0 0 0-15,0-8 1 16,8-4-1-16,13-4 1 16,5-4-1-16,6-5 3 15,1-4-1-15,0 0-1 16,-1 0 1-16,-6-4-1 16,-4-5 0-16,-4-6 1 15,-9 3-1-15,-2 0 0 16,-5 2 0-16,-2 0 1 15,0-1-2-15,-2 3 0 16,-18 5 0-16,-5-1 0 16,-6 1-1-16,-2 3-1 0,-19-2-4 15,10 0-11 1,4-1-142-16</inkml:trace>
  <inkml:trace contextRef="#ctx0" brushRef="#br1" timeOffset="159370.3579">19297 10826 3733 0,'0'0'176'0,"0"0"-137"16,2 0-20-16,1 0 5 15,-3 0-6-15,4 0 6 16,1 0-5-16,-1 0-8 15,2 0-2-15,1 0-3 16,0 0-4-16,0 0-1 0,-1 0-1 16,1 0 0-16,0 0 0 15,4 0 0-15,4 2 0 16,5 2 1-16,7 0-1 16,4 0-1-16,5-4 1 15,2 0-1-15,0 0-1 16,-2 0-2-16,-5 0-1 15,-12 2-8-15,-7-2-53 0</inkml:trace>
  <inkml:trace contextRef="#ctx0" brushRef="#br1" timeOffset="159815.0847">18312 10721 3895 0,'0'-3'96'0,"2"3"-64"15,-2 0-15-15,0 0-9 16,0 0-5-16,0 17 3 15,0 0 0-15,0 7-2 16,-2 0-1-16,-3 2-2 16,3-1 0-16,2-4 0 15,0-1-1-15,0-3-2 16,15-8-2-16,1-2-11 0,4-7-115 16</inkml:trace>
  <inkml:trace contextRef="#ctx0" brushRef="#br1" timeOffset="160319.6939">19346 10064 3852 0,'0'0'138'16,"0"-2"-92"-16,0 0-25 15,0 2-10-15,2-3-3 0,16 1-3 16,9-1-4-16,9-3 1 16,-1 3-2-16,-1-2 0 15,-10 3 0-15,-11 0-1 16,-11-1-6-16,-2-2-12 16,0 1-199-16</inkml:trace>
  <inkml:trace contextRef="#ctx0" brushRef="#br1" timeOffset="160822.2315">18312 9865 3898 0,'0'0'107'15,"0"-1"-80"-15,0-2-12 16,0 2-2-16,0-1-1 15,6-5-7-15,8 3-2 0,6 1-1 16,2-1-1-16,3-1 0 16,0 2 0-16,-2 3 0 15,-2 0 0-15,-5 0-1 16,-5 1 0-16,-9 13 0 16,-2 8 0-16,0 4 0 15,-21 6 0-15,-2 3 0 16,-2 0 0-16,2 0 0 15,10-3 0-15,6-6 0 16,7-6 0-16,0-6-1 16,16-7 1-16,15-7 0 0,5 0-1 15,9-3 0 1,1-10-2-16,23-20-6 0,-11 6-27 16,-2-6-229-16</inkml:trace>
  <inkml:trace contextRef="#ctx0" brushRef="#br1" timeOffset="161215.2167">19078 9284 3914 0,'2'0'64'0,"23"0"-32"15,9 0-5-15,11 0-18 16,-1-6-4-16,1-2-4 0,-10-1-1 16,-15-3-3-16,-8 5-23 15,-12-3-72-15</inkml:trace>
  <inkml:trace contextRef="#ctx0" brushRef="#br1" timeOffset="161848.2543">18478 8971 3889 0,'-4'-6'87'0,"-2"-2"-51"16,-1 0-12-16,-1-4-10 16,-2 2-5-16,1 1-2 15,3-3 1-15,4-1-2 16,2 3-3-16,0-1-2 16,0-1 0-16,2 1-1 15,9 1 0-15,-3 4 1 16,2 1-1-16,1 2 0 0,-3 3 0 15,4 0 0-15,1 0 0 16,1 0 0-16,-3 8 0 16,-1 2-1-16,0 2 1 15,-8 0 0-15,-2 0 0 16,0 2 0-16,0 2 0 16,0 0 0-16,-6 0 0 15,0 0 0-15,6-2 0 16,0 3 0-16,6-3 0 15,11 1 0-15,6 2 0 16,-4-1 0-16,1 2 0 16,-3-1 0-16,-7 4 0 0,-8-3 0 15,-2 0 0 1,0-3 0-16,-20 2 0 0,-11-2 0 16,-2-1-1-16,-3-5-1 15,-4-6-5-15,11 0-10 16,9-3-83-16</inkml:trace>
  <inkml:trace contextRef="#ctx0" brushRef="#br1" timeOffset="162229.2243">19126 8347 3897 0,'8'-5'122'16,"8"-1"-94"-16,4-2-13 0,4 0-7 15,5-2-3-15,5 0-1 16,8-1-3-16,3 4 0 16,4-1-1-16,-9 1 0 15,-9 7-2-15,-16 0-9 16,-7 0-61-16</inkml:trace>
  <inkml:trace contextRef="#ctx0" brushRef="#br1" timeOffset="163254.7153">18586 8122 3909 0,'0'-12'108'0,"0"-5"-79"15,0-3-14-15,0-2-6 16,-2-2-4-16,-9 3-1 0,1 0-1 16,2 5-1-16,1 4 1 15,5 4-2-15,2 6 0 16,-2 0 0-16,2 2-1 15,-2 0 0-15,-4 5 0 16,-2 16 0-16,-3 7 0 16,-3 8 0-16,1 4 0 15,-1 2 0-15,6 0 0 16,3-2 0-16,5-6 0 16,0-7 0-16,0-12 0 15,0-4 0-15,5-9 0 0,5-2 0 16,11 0 0-1,6-16 0-15,6-3-1 0,3-1 0 16,-1 1 0-16,-1 2-1 16,-8 3 1-16,-5 6 0 15,-5 6 1-15,-8 2 0 16,-3 0 0-16,-1 2-1 16,-4 12 1-16,0 0 0 15,0 2-1-15,0-4 1 16,0-1 0-16,0-4-2 15,0-4-4-15,0-3-8 16,0 0-54-16</inkml:trace>
  <inkml:trace contextRef="#ctx0" brushRef="#br1" timeOffset="163731.2421">19252 7389 3637 0,'3'0'308'0,"1"0"-244"15,0 0-25-15,4 0-18 16,0-6-10-16,3 2-7 16,7 0-1-16,9 0-2 15,13 4-1-15,6 0 0 0,6 0 0 16,-7 0 0-16,-9 0 0 16,-14 0 0-16,-11 0 0 15,-11 0-4-15,-7 0-8 16,-13-6-59-16</inkml:trace>
  <inkml:trace contextRef="#ctx0" brushRef="#br1" timeOffset="164269.2481">18550 7222 3358 0,'3'0'624'16,"-1"0"-583"-16,0 0-25 16,2 14-3-16,-4 3-6 15,0 0 3-15,0 2-5 16,0-1-2-16,0-4 0 16,0-2-3-16,0-3 1 0,0-2-1 15,0-3 0-15,0 0 0 16,0-1 0-16,7-2 0 15,7 1 0-15,3 2 0 16,10 0 0-16,4 0 0 16,2 2 0-16,4 2 0 15,-2 2 0-15,-1 4 0 16,-1 2 0-16,-4 0 0 16,-9 3 0-16,-9 0 0 15,-7 0 0-15,-4-4 0 16,-6 1 0-16,-19-1 0 15,-6-3 0-15,-4-5-1 16,-8-7-7-16,9 0-27 16,5 0-511-16</inkml:trace>
  <inkml:trace contextRef="#ctx0" brushRef="#br1" timeOffset="164434.0424">18595 7250 3964 0,'29'-7'81'16,"11"0"-66"-16,13 4-9 15,7 3-6-15,3 5 0 16,-18 14-20-16,-12-3-124 0</inkml:trace>
  <inkml:trace contextRef="#ctx0" brushRef="#br1" timeOffset="165168.6399">18332 11454 3935 0,'4'-6'100'0,"1"2"-83"16,-1-1-5-16,0 3-4 16,-4 2-3-16,0 0-3 15,0 0-2-15,0 17 1 16,-2 9 1-16,-4 5-2 15,-1 6 1-15,0 4-1 16,3 0 0-16,-1 1 0 16,1-2-1-16,-9 13-3 15,1-11-8-15,1-10-63 0</inkml:trace>
  <inkml:trace contextRef="#ctx0" brushRef="#br1" timeOffset="165478.2012">17776 12543 3904 0,'0'0'91'15,"0"0"-60"-15,14 0-10 0,20 0-10 16,5 0-7-16,9 0-3 16,-4 0-1-16,-3-2 0 15,1-6-9-15,-11 0-21 16,-6-2-102-16</inkml:trace>
  <inkml:trace contextRef="#ctx0" brushRef="#br1" timeOffset="165684.8662">18336 12340 3907 0,'0'0'74'0,"0"11"-45"0,0 14 3 16,0 5-17-16,0 7-10 16,0 0-4-1,0 4-1-15,0-1 0 0,0 2-7 16,-2-11-27-16,-7-8-284 0</inkml:trace>
  <inkml:trace contextRef="#ctx0" brushRef="#br1" timeOffset="166233.2487">17110 11558 3881 0,'0'-6'97'0,"0"-3"-51"16,0 4-19-16,0-1-13 16,0 4-4-16,0 2-4 15,0 0-5-15,0 0-1 16,0 22 0-16,7 10 0 16,4 10 0-16,-2 8 0 0,-5 9 0 15,-4 7-1-15,-4 30-5 16,-21-17-14-16,-3-8-135 15</inkml:trace>
  <inkml:trace contextRef="#ctx0" brushRef="#br1" timeOffset="166454.4842">16750 12506 3838 0,'17'0'97'0,"8"0"-62"16,1 0-23-16,16 0-12 16,-8-2-13-16,-7-1-338 0</inkml:trace>
  <inkml:trace contextRef="#ctx0" brushRef="#br1" timeOffset="166757.0312">17228 12305 3931 0,'25'-3'57'0,"0"3"-30"16,-8 0-5-16,-5 14-15 16,-12 12-4-16,0 8 0 15,-21 6-2-15,-4 1 0 16,6-1-1-16,-1-2 1 16,9-2-1-16,7-8 0 15,4-8 0-15,0-6 1 16,21-8 0-16,10-4-1 15,3-2 0-15,13 0-14 16,-12-8-30-16,-3-4-133 0</inkml:trace>
  <inkml:trace contextRef="#ctx0" brushRef="#br1" timeOffset="167239.2763">16145 11540 3761 0,'0'10'143'0,"0"2"-86"15,0 4-6 1,5 7-28-16,1-2-15 0,-2 7 0 16,1 2-6-16,-1 4-2 15,-2 3 1-15,-2 23-1 16,0-8-5-16,0-8-38 0</inkml:trace>
  <inkml:trace contextRef="#ctx0" brushRef="#br1" timeOffset="168051.6751">15797 12545 1625 0,'0'0'2196'0,"0"0"-2106"16,0 0-46-16,0 0-7 15,0 0-5-15,0 0-20 16,7 0-7-16,2 0-2 0,0 0 0 16,4 0-1-1,-1 0 1-15,-2 0-2 0,-1 0-1 16,-2 0 3-16,0 0 0 16,-1 0 0-16,1 0-1 15,-3-2 0-15,-1 2 0 16,-1 0-1-16,-2 0 1 15,0-2 0-15,0 2 1 16,0 0-1-16,0-3 1 16,3 0-1-16,-3-2-1 15,2 0-1-15,0-4 1 16,0 4-1-16,0-2 0 16,0 0 0-16,5-3 0 15,-1-1 0-15,6-1 0 16,3 1 0-16,6 1 0 0,1 3 0 15,3 3 0-15,-1 2 0 16,0 2 0-16,1 0 0 16,-5 0 0-16,-5 9 0 15,-3 5-1-15,-5 0 1 16,-7 2-1-16,0 0 0 16,0 0 1-16,-7-1 0 15,-7 2 0-15,-3-3 0 16,3-2 0-16,1-1-1 15,6-2 1-15,2-1 0 16,3 0-2-16,2 0 0 16,0-3 0-16,7 4 1 15,13-1 1-15,5 0 0 16,2 2 0-16,0 1-1 0,-2 4 1 16,-4 2 0-16,-7 2 0 15,-8 3 0-15,-6 0-1 16,0 2 1-16,-22 0 0 15,-9 0 0-15,-7-1 0 16,-5-5 0-16,-1-1-1 16,-3-5 1-16,7-1 0 15,0-11-6-15,11 0-18 16,8 0-73-16</inkml:trace>
  <inkml:trace contextRef="#ctx0" brushRef="#br1" timeOffset="168932.5896">15679 11462 3855 0,'0'-2'110'16,"0"2"-53"-16,0 0-31 0,2 0-19 15,0 11-6-15,3 15 1 16,0 9 1 0,-1 8-1-16,0 6-1 0,-1 9-1 15,-3 36-1-15,0-13-10 16,0-8-59-16</inkml:trace>
  <inkml:trace contextRef="#ctx0" brushRef="#br1" timeOffset="169332.2425">15701 12862 3289 0,'21'-4'527'0,"10"1"-476"16,-4 3-51-16,-3-4-27 0</inkml:trace>
  <inkml:trace contextRef="#ctx0" brushRef="#br1" timeOffset="169891.2575">15203 11332 3903 0,'0'0'64'16,"0"0"-53"-16,0 11 13 16,0 11 2-16,0 6-10 15,0 11-5-15,0 3-6 0,-10 10-1 16,-3 6-4-16,-3 8 1 15,-4 10-1-15,-16 37 0 16,5-19-10 0,2-14-60-16</inkml:trace>
  <inkml:trace contextRef="#ctx0" brushRef="#br1" timeOffset="170215.8958">14600 12687 3918 0,'3'0'99'16,"5"0"-89"-16,3 0-2 15,7 0 2-15,3 0-5 16,3 6-3-16,0 1-2 16,1-2-7-16,15-1-10 0,-9-1-23 15,1-3-129-15</inkml:trace>
  <inkml:trace contextRef="#ctx0" brushRef="#br1" timeOffset="170623.096">15197 12458 3758 0,'0'17'146'0,"-4"7"-81"16,-7 7-35-16,0 5-15 15,2 5-4-15,0 1-5 0,3-2-3 16,3-3-2 0,3-5-1-16,0-11 0 0,0-7 1 15,13-11 0-15,10-3 2 16,2 0 0-16,-2-12-1 15,2-5-2-15,-2-1 1 16,-7 2-1-16,-1 4 2 16,-4 5 1-16,-2 2-2 15,-2 5 1-15,1 0-2 16,-1 3 1-16,2 11 3 16,-2 7-1-16,-1 2-1 15,-1-2 1-15,-1 2-2 16,1-4-1-16,-3-1-2 0,-2-4-7 15,0-3-16 1,0-6-88-16</inkml:trace>
  <inkml:trace contextRef="#ctx0" brushRef="#br0" timeOffset="183357.115">19562 9176 3900 0,'0'-7'82'16,"0"2"-43"-16,0-3-17 15,0 0-9-15,0 0-4 16,0-1-6-16,-4 0-1 15,-5 1-1-15,2 2 1 16,-2-3 0-16,-2 4 0 16,-3 1 0-16,1-1-1 0,-3 3 0 15,-1 2-1 1,-1 0 0-16,-5 0 1 0,4 13-1 16,-4 1 0-16,1 4 0 15,0 2 0-15,4 0 0 16,0 1 0-16,7 0 0 15,5 4 0-15,1-2 0 16,3 1 0-16,2 1 0 16,0 2 0-16,0-5 0 15,11-1 0-15,7-6 0 16,4-5 0-16,4-6 0 16,4-4-1-16,1 0 1 15,0-4 0-15,-2-10 0 16,-2-2 0-16,-7-2 0 15,-3 0 0-15,-5-2 2 0,-5 2-2 16,-5-2 2-16,-2-2 0 16,0 1-1-16,0 0-1 15,-2 1 0-15,-5 3 1 16,0 4-1-16,0 5 0 16,-1 4 0-16,-3 4 0 15,-7 0 0-15,-3 0 0 16,-2 5 0-16,-7 14 0 15,4-1 0-15,1 3 0 16,2 4 0-16,6-4 0 16,3 4 0-16,6-4 0 15,1 2 0-15,7-2 0 16,0-5-1-16,0-2 1 16,7-5-1-16,12-5 1 15,3-4 0-15,5 0 0 0,2 0-1 16,-4-4 1-16,-2-5 0 15,-6-5 0-15,-3 0 0 16,-6 0 1-16,-5-1-1 16,-1 1 1-16,-2 2 0 15,0 2 0-15,0 0-1 16,0 4 0-16,0 2 0 16,-7 2 0-16,-4 2 0 15,-5 0 0-15,-6 4 0 16,-1 8 0-16,0 2 0 15,2 0 0-15,3-2 0 16,9-4 0-16,3-4 0 0,6-2 0 16,0-2-1-16,2 0 1 15,23 0-1-15,6-12 1 16,9-5-2-16,0 0 1 16,-2 1 0-16,-7 3 1 15,-11 1 0-15,-6 7 0 16,-8 3 0-16,-4 0 0 15,-2 2 0-15,0 0 0 16,0 0 0-16,-13 9 0 16,-5 6 0-16,-2-1 1 15,0 1-1-15,4-6 0 16,3 1 1-16,2-3-1 0,2-2 0 16,5-1 0-16,-1-2 0 15,3 0-2 1,0 0 0-16,0-2-10 0,2 0-46 0</inkml:trace>
  <inkml:trace contextRef="#ctx0" brushRef="#br0" timeOffset="194644.6653">16297 11618 3785 0,'0'-4'133'0,"0"3"-93"15,0-4-15-15,0 3-9 16,0 2 3-16,0-2-9 15,0 2-4-15,0 0 3 0,0 0-4 16,0 0 0-16,0 0 0 16,0-3 1-16,0 3 0 15,0 0-2-15,0 0-2 16,0-3-1-16,0 3 1 16,0 0-1-16,-2 0-1 15,-1 0 1-15,1-2-1 16,-3 0 0-16,3-2 1 15,0 0-1-15,2-2 0 16,-2 1 0-16,2-2 0 16,0-1 0-16,0 3 0 15,0-2 0-15,0 2 0 16,0 2 0-16,0 1 0 16,2 2 0-16,0 0 0 15,2 0 0-15,1 0 0 0,0 0 0 16,-1 0 0-16,3 5 0 15,-3 10 0-15,0 5 0 16,-4 3 0-16,0 4 0 16,0 4 0-16,-19 0 1 15,-8-3-1-15,0 1 0 16,-4-8 0-16,4-2 0 16,5-8 0-16,7-4 0 15,3-3 0-15,3-4 0 16,5 0 1-16,0-4-1 15,4-12 0-15,0-5 0 16,0-7 0-16,0-2 0 0,15-1 0 16,3 0-1-1,-1 1 1-15,4 6 0 0,-1 2 0 16,-1 5 0-16,-3 8 0 16,-3 3 0-16,-1 4 0 15,-5 2 0-15,-1 0-1 16,-2 5 1-16,1 12 0 15,-2 3 0-15,-3 4 0 16,0 0-1-16,0 2 1 16,-12 0 1-16,-3-3-1 15,1-5 0-15,3-6 0 16,3-5 0-16,0-4 0 16,4-3 1-16,0 0-1 0,4-3 1 15,0-11-1 1,0-4 0-16,0-6 0 0,2-4 0 15,8-2 0 1,7 0 0-16,-1 0 0 0,-1 2 0 16,1 7 0-16,1 1 0 15,-1 8 0-15,-1 1 0 16,-1 8 0-16,-3 3 0 16,-5 0-1-16,1 0 1 15,-5 14 0-15,1 7 0 16,-3-1 0-16,0 2 0 15,0-2 0-15,0-2 0 16,-12-3 0-16,2-2 0 0,1-5 0 16,2-2 0-1,0-4 0-15,3-2 0 0,-3 0 1 16,3 0-1-16,-1 0 0 16,0-6 0-1,3-8 0-15,2-2 0 0,0-3 0 16,0-1 0-16,0-1 0 15,5 1 0 1,4 3 0-16,0 5 0 0,-1 3 0 16,-1 4 0-16,0 2 0 15,-2 3 0-15,1 0-1 16,1 8 1-16,-3 10 0 16,-2 6 0-16,-2 4 0 15,0 2 0-15,-2-2 0 0,-11 1 0 16,-3-6 0-16,1-3 0 15,-1-6 0-15,3-1 0 16,2-8 0-16,1-3 0 16,4-2 0-16,2 0 1 15,-1-2-1-15,1-10 0 16,4-5 0-16,0-3 0 16,0-6 0-16,2-1-1 15,11 3 1-15,1 0-1 16,-1 4 1-16,0 5 0 15,-1 6-1-15,-6 3 1 16,1 4 0-16,-5 2 0 16,3 0-1-16,-1 11 1 15,-4 2 0-15,0 5 0 16,0 2-1-16,0 1 1 0,-11 0 0 16,-7 2 0-16,-4-2 1 15,-3 1-1-15,3-4 0 16,2-4 0-16,6-4 0 15,6-6 0-15,5-4 1 16,1 0-1-16,2 0 1 16,0-5-1-16,0-14 0 15,11-3-1-15,7-2 0 16,3 0-1-16,0 2 0 16,0 5 1-16,-4 0 0 15,-1 3 1-15,-5 4 0 16,1 2 1-16,-6 4 2 15,-4 2-1-15,0 2-2 0,-2 0 0 16,0 0 0-16,0 0 0 16,0 4 0-1,0 4 0-15,0 4 0 16,0-2 0-16,-6-2 0 0,2 0 0 16,-3 0 0-16,2-4 0 15,3 1 0-15,-3-5 0 16,3 3 0-16,2-1-1 15,0-2-3-15,0 2 0 16,0-2-6-16,2 0-35 16,10-7-205-16</inkml:trace>
  <inkml:trace contextRef="#ctx0" brushRef="#br0" timeOffset="202268.7796">14458 13266 3740 0,'-5'6'104'0,"1"1"-65"15,-6 1-11-15,4 0 6 0,-3 2-5 16,3-4-5-16,-2-1-3 16,4 0-2-16,0-1-3 15,1-4-9-15,1 1 1 16,0-1-2-16,2 0-3 16,0 0-2-16,0 0 0 15,0 0-1-15,0 0 0 16,0 0 0-16,0 0 1 15,0 0 0-15,0 0 0 16,9-7-1-16,9-7 0 16,2-3 0-16,2-3 0 15,5 1 0-15,2-4 0 16,4 2 0-16,1-4 0 16,1-1 0-16,2 0 0 0,-2-1 0 15,1 1 0-15,-1 1 0 16,-2 1 0-16,-1-2 0 15,-3 2 0-15,-3 2 0 16,-1 2 0-16,-2-1 0 16,-2 1 0-16,2 3 0 15,-1-4 0-15,3 1 0 16,-1 1 0-16,1 0 0 16,-3 1 0-16,1 2 0 15,-4-1 0-15,-1 0 0 16,3 2 0-16,-6 1 0 15,3-1 0-15,-1-2 0 16,-1 4 0-16,2-1 0 0,-2-2 0 16,2 0 0-16,-1-2 0 15,4 0 0-15,-2-3 0 16,-1-1 0-16,0 3 0 16,-2-2 0-16,-3 3 0 15,0 1 0-15,-2 1 0 16,3-1 0-16,-1 1 0 15,3 2 0-15,1-2 0 16,2 0 0-16,-3 0 0 16,1 0 0-16,-3 0 0 15,-1 0 0-15,0 2 0 16,1 2 0-16,-1-2 0 16,1 0 0-16,1 0 0 15,1 0 0-15,1-2 0 0,3 2 0 16,3-2 0-16,-1 2 0 15,0-2 0-15,1 0 0 16,1-1 0-16,3-1 0 16,-3-1 0-16,3-2 0 15,-2 1 0-15,-1-2 0 16,1 0 0-16,0 3 0 16,-4-2 0-16,2 1 0 15,-3 4 0-15,-3 0 0 16,2 0 0-16,-4 1 0 15,1 1 0-15,-1-3 0 16,3-1 0-16,0 0 0 0,0 0 0 16,0-3 0-1,-1 4 0-15,1 1 0 0,1 0 0 16,-2 0 0-16,1 0 0 16,-1 3 0-1,4 1 0-15,-6-1 0 0,3-1 0 16,0-1 0-16,-3-1 0 15,2-2 0-15,-5 1 0 16,5 2 0-16,-4-2 0 16,-1 4 0-16,2-3 0 15,1 2 0-15,-1-1 0 16,4 0 0-16,0 2 0 16,0-1 0-16,-1 3 0 0,2 0 0 15,-2-2 0 1,3 1 0-16,1-3 0 0,-2 4 0 15,1-4 0-15,3 3 0 16,-4 0 0-16,0 2 0 16,1-2 1-16,-3 0-1 15,2 2 0-15,1-2 0 16,-1 0 1-16,2 0-1 16,-2 2 0-16,-1 0 0 15,-1 0 0-15,-2 2 0 16,-1 0 0-16,-2 0 0 15,-1-1 0-15,1 0 0 16,-1-2 0-16,0 2 0 16,3-1 0-16,-2-2 0 0,2 2 0 15,-1-1 0-15,1 2 0 16,-1-2 0-16,-4 6 0 16,3-2 0-16,-4 0 0 15,1-2 0-15,3 2 0 16,-2-2 0-16,1 0 0 15,1 1 0-15,-1-1 0 16,1 2 0-16,-2-2 0 16,1 2 0-16,1-1 0 15,-1 1 0-15,-3 3 0 16,4-2 0-16,1 1 0 0,3-4 0 16,1 1 0-1,4-3 0-15,-1 0 0 0,2-1 0 16,-2 0 0-1,0 0 0-15,0 2 0 0,-4 2 0 16,-1-1 0-16,-1 2 0 16,1-1 0-16,-1 0 0 15,3-2 0-15,2-3 0 16,1 1 1-16,1-1-1 16,4 0 0-16,2-2 0 15,-2 1 0-15,2 2 0 16,0 0 1-16,-4-1-1 15,2 4 0-15,0-3 0 16,-3 1 0-16,0 2 0 16,0-1 0-16,-3 0 0 0,0-1 0 15,-3 4 0 1,1-4 0-16,-3 4 0 0,-1-1 0 16,-1-1 1-16,-1 2-1 15,-3 0 0 1,4 2 0-16,-3-2 0 0,-1 1 0 15,2 1 0-15,1-2 0 16,0-2 0-16,2 0 0 16,-2-3 0-16,3 2 0 15,-3 2 0-15,0 1 0 16,1-2 0-16,-2 3 0 16,4-2 0-16,-1 0 0 15,2-2 0-15,1 0 1 0,3-2-1 16,-2 0 0-16,1 0 0 15,-1 0 0-15,2-3 0 16,-4 4 0-16,1-1 0 16,-1 1 0-16,1 2 0 15,-1-1 0-15,1 0 0 16,-3-2 0-16,3 0 0 16,-1 2 0-16,-1 0 0 15,-1-1 0-15,1 4 0 16,-3-2 0-16,3 2 0 15,-3-2 0-15,1 2 0 16,2-3 0-16,-1 1 0 16,3-3 0-16,0 2 0 15,0-4 0-15,-1 2 0 0,3-2 0 16,0 0 0-16,2 0 0 16,0 0 0-16,-1 0 0 15,4 0 0-15,0 0 0 16,1-2 0-16,3 2 0 15,-3-2 0-15,1 0 0 16,-1 0 0-16,1 0 0 16,0-3 0-16,-4 2 1 15,2-1-1-15,1 2 0 16,-3-3 0-16,-2 6 0 16,0-1 0-16,-2 0 0 15,-1 1 0-15,-1-1 0 16,-1 0 0-16,-1 1 0 15,-1-4 0-15,1 3 0 16,0 2 0-16,3 0 0 0,-2 0 0 16,-2-1 0-1,5 1 0-15,-7 1 0 0,3-1 0 16,-1 0 0-16,-1-2 0 16,-3 3 0-16,4-1 0 15,-3 5 0-15,-1-1 0 16,2 2 0-16,1-2 0 15,0 0 0-15,0-1 0 16,0 2 0-16,0-3 0 16,1 2 0-16,-4-2 0 15,3-1 0-15,3 1 0 16,-3-1 0-16,1 0 0 0,-2 1 0 16,-1 1 0-1,1-1 0-15,0-1 0 0,-1 4 0 16,1-4 0-1,-2 4 0-15,1-1 0 0,-3-1 0 16,2 2 0-16,-2-2 0 16,-1 3 0-16,-1 1 0 15,2-2 0-15,-1 2 0 16,0-2 0-16,-1 2 1 16,1 0-1-16,-1-1 0 15,0 3 0-15,3-4 0 16,-2 1 0-16,-1-1 0 15,3 2 0-15,-1-2 0 0,1 2 0 16,0-1 0-16,0 0 0 16,-1 0 0-16,1 0 0 15,2-2 0-15,-2 2 0 16,-1 3 0-16,1-4 0 16,-3 2 1-16,3 3-1 15,-2-3 0-15,-1 1 0 16,0 1 0-16,3 0 0 15,-5 1 0-15,2-2 0 16,2 0 0-16,0 2 0 16,-2-3 0-16,1 2 0 15,-3 1 0-15,0 0 0 16,0 0 0-16,-2 2 0 0,2 0 0 16,-2 0 0-16,0 0 0 15,0 0 0-15,0 0 0 16,0 0 0-16,0 0-1 15,0 0 0-15,0 0-1 16,6 6-3-16,-4 0-11 16,0-4-68-16</inkml:trace>
  <inkml:trace contextRef="#ctx0" brushRef="#br0" timeOffset="205837.8253">19362 6546 3853 0,'0'-1'116'0,"0"-3"-75"15,0 2-15-15,0 0-9 16,0-3-5-16,0 4-4 16,0-1-2-16,0 0-4 0,0-2 0 15,-3 1 0 1,-1 0 0-16,1 1-1 16,1 0 0-16,2 2 0 0,0 0-1 15,0-2 0-15,0 2 0 16,0 0 1-16,12-3-1 15,14 0 0-15,10 1 0 16,9-2 0-16,2 0 0 16,-3-1 0-16,-6 1 0 15,-9 1-1-15,-9 1 1 16,-7 0-1-16,-3-1 0 16,-10 3-1-16,0 0-5 15,-10 0-28-15,-7 0-144 0</inkml:trace>
  <inkml:trace contextRef="#ctx0" brushRef="#br0" timeOffset="206723.5579">18557 6203 3829 0,'0'-7'104'16,"0"-3"-58"-16,0-2-13 0,0 0-5 16,0-5-13-16,0 4-6 15,0-6-2-15,0 3-3 16,0 3-3-16,2 1 3 16,-2 4-1-16,0 4-1 15,0-1-1-15,0 5 0 16,0 0-1-16,0 0 0 15,0 2 0-15,-2 13 0 16,-9 5 0-16,-1 4 0 16,-1 5-1-16,-3 6 2 15,1 1-2-15,-1 4 2 16,-1 2-1-16,1 1 0 16,3-2 0-16,-1 0 0 15,3-2 0-15,5-1 0 16,-1-4 0-16,4-2-1 0,3-3 1 15,0-5 0-15,3-7 0 16,12-3 0-16,6-5 0 16,-2-5 0-16,4-2 0 15,-3-2 0-15,-1 0 0 16,0 0 0-16,-3 0 0 16,-3-3 0-16,-2-6 1 15,-2 1-1-15,0-1 0 16,-5-3 1-16,0-5-1 15,-4 0 1-15,0 0-1 16,0-1 1-16,0 2-1 16,-4 2 0-16,-7 2 0 0,0 2 0 15,-5 4 0-15,-4-1 0 16,0 7 0 0,-2 0 0-16,-3 0-1 0,3 7 0 15,-5 11-4-15,10-2-15 16,3-4-91-16</inkml:trace>
  <inkml:trace contextRef="#ctx0" brushRef="#br0" timeOffset="209620.2473">19658 5974 3370 0,'4'-8'611'16,"1"0"-548"-16,-2-1-46 16,1 1-3-16,-2 2-8 0,-2 0-4 15,2 0-1-15,-2-1 0 16,2-4 0-16,3-1 0 15,-1-2 0 1,3-4-1-16,0-1 1 0,-1-4-1 16,1-5 0-16,-3-5 1 15,4-6-1-15,-4-9 0 16,0-8 0-16,3-9 0 16,-1-3 0-16,4-5 0 15,-2-4 0-15,1 1 0 16,3 2 0-16,-4-1 0 15,1 5 0-15,0 0 0 16,0 3 0-16,-2 3 0 0,-3 3 0 16,0 3 0-16,-1 5 0 15,-1-1 0-15,-2 1 0 16,0 0 0-16,0 0 0 16,0 0 0-16,0-3 0 15,0 3 1-15,0-1-1 16,0-1 0-16,0-1 0 15,-7-2 0-15,-3 2 0 16,-4 1 0-16,1 0 0 16,-1 3 0-16,1 2 0 15,2 6 0-15,4 6 0 16,0 6 0-16,3 7 0 16,-1 7 0-16,1 8 0 0,2 4 0 15,2 5 0-15,-2 1 0 16,-4 0 0-16,0 5 0 15,-3 16 0-15,-4 10 0 16,-5 9 0-16,-2 9 0 16,-2 5 0-16,0 2 0 15,3-4 0-15,7-4 0 16,2-14 0-16,6-10 0 16,1-10 0-16,3-9 0 15,0-5 0-15,0 0 0 16,0-19 0-16,12-11 1 15,8-8-1-15,4-6 0 16,5-2 0-16,3 0 0 16,-1 5 0-16,0 10 0 15,-2 8 0-15,0 14 0 0,-4 9 0 16,2 8 0-16,-1 24-1 16,-2 15 1-16,3 16 0 15,2 10 0-15,0 8-1 16,0 7-1-16,4 31-2 15,-6-23-18-15,-6-13-96 0</inkml:trace>
  <inkml:trace contextRef="#ctx0" brushRef="#br0" timeOffset="210098.8948">19554 5479 3734 0,'0'0'256'15,"0"0"-214"-15,0-3-24 16,10-9-5-16,6-2 0 15,6-2-8-15,7-2-3 16,7 2-1-16,0-2 0 16,2 2 0-16,-5 4-1 15,-4 0 0-15,0 4 0 16,-2-1 0-16,0 1 0 16,-3 1-2-16,-6 1-1 15,-16 0-9-15,-2-1-24 16,0 2-195-16</inkml:trace>
  <inkml:trace contextRef="#ctx0" brushRef="#br0" timeOffset="210546.1479">18356 5053 3921 0,'0'-10'97'16,"0"1"-65"-16,12-8-15 15,5 0-7-15,5 2-5 16,5 1-3-16,2 0-1 16,3 6 0-16,1 1 0 15,0 7-1-15,3 0 1 16,2 7-1-16,-2 15 0 16,-5 7 0-16,-2 8-1 15,-7 9 1-15,-8 7 0 16,-8 7 0-16,-6 1 0 0,0 4 0 15,-2-5 0 1,-9-6 0-16,-3-11 0 0,1-8 0 16,-3-11-3-1,-11-12-1-15,4-8-9 0,-2-4-64 0</inkml:trace>
  <inkml:trace contextRef="#ctx0" brushRef="#br0" timeOffset="210727.2952">18624 5184 3965 0,'29'-17'79'0,"10"-3"-62"16,11-2-7-16,4 1-5 16,1 2-3-16,-2 3-2 0,1 0-4 15,27-8-7 1,-13 2-31-16,-5 0-195 0</inkml:trace>
  <inkml:trace contextRef="#ctx0" brushRef="#br0" timeOffset="210984.1364">19763 4564 3952 0,'13'-9'84'15,"7"2"-66"-15,7-3-9 16,7-3-4-16,1 5-3 16,-1 0-2-16,-8 3 0 15,-3 3-3-15,-14-1-5 16,-5 3-14-16,-4-2-100 0</inkml:trace>
  <inkml:trace contextRef="#ctx0" brushRef="#br0" timeOffset="211575.2561">18929 4117 3930 0,'0'-14'96'0,"0"3"-73"15,-13 6-14-15,-12 1-6 16,-4 4-1-16,-4 0-1 15,0 13-1-15,4 1 0 0,6 3 0 16,8-3 0 0,3 4 1-16,8-2-1 15,4 4 0-15,0 2-1 0,0 2 1 16,22 5 0-16,7 2 0 16,9 5 0-16,4 2 0 15,5 4 0-15,1 0-1 16,-4-2 1-16,-5 0 0 15,-7-5 1-15,-8-5 0 16,-10-6 1-16,-14-4-1 16,0-4 0-16,-24-4 3 15,-12-2 1-15,-3-5-3 16,0-4-1-16,5-1 0 16,7 0 0-16,5-18 0 15,7-6 0-15,8-6-1 0,5-10 1 16,2-6 0-1,2-8-1-15,22-6 0 0,5-1 0 16,2 5 0-16,-4 6 0 16,-7 10 0-16,-9 12 0 15,-6 10 0-15,-2 10-1 16,-3 8-1-16,0 9-11 16,0 15-4-16,0 2-54 0</inkml:trace>
  <inkml:trace contextRef="#ctx0" brushRef="#br0" timeOffset="219293.0608">19556 6435 3875 0,'0'-7'100'15,"0"2"-62"-15,0-4-11 16,0 2-10-16,0-4-6 16,0 6-4-16,0-2-1 15,0 4-4-15,0 1 1 16,0 0-1-16,2-1-1 0,-2 3 0 16,2 0 0-16,-2 0-1 15,0 0 0-15,2 0 0 16,-2 0 0-16,0 0 0 15,0 0 0-15,2 0 0 16,5 0 0-16,0 0-1 16,4 0 0-16,9 3-3 15,-2 1-15-15,-2-1-71 0</inkml:trace>
  <inkml:trace contextRef="#ctx0" brushRef="#br0" timeOffset="219502.943">19724 6386 3861 0,'6'0'99'15,"0"0"-60"-15,3 0-7 16,-3 0-14-16,4-2-10 16,-4 2-4-16,-1-2-3 15,3 2-1-15,4 0 0 16,3 0 0-16,6 0-5 15,14 0-11-15,-4 0-30 16,-2 0-127-16</inkml:trace>
  <inkml:trace contextRef="#ctx0" brushRef="#br0" timeOffset="219719.0392">20231 6389 3587 0,'12'0'213'0,"-2"0"-125"16,1 0-39-16,5 0-23 16,-3 0-8-16,3 0-11 15,2 0-6-15,0 0-1 16,2 0-8-16,0 0 1 16,0 0-1-16,9 0 0 15,-4 0-27-15,-6 0-127 0</inkml:trace>
  <inkml:trace contextRef="#ctx0" brushRef="#br0" timeOffset="219937.0228">20754 6389 3677 0,'10'0'154'0,"-3"-3"-76"15,1-1-29-15,1 3-17 16,0-1-17-16,0 2-12 16,-3-2-3-16,2 2-1 15,1 0-1-15,-1 0-3 16,13 0-11-16,-4 0-2 0,1 0-61 0</inkml:trace>
  <inkml:trace contextRef="#ctx0" brushRef="#br0" timeOffset="220168.6252">21114 6374 3764 0,'4'0'161'0,"3"0"-107"15,2 0-19-15,2 0-13 16,0-2-12-16,5-2-7 15,2 1 0-15,1 1-3 16,4 2 0-16,1 0 0 16,-1 0 0-16,6 0-15 0,-5 2-27 15,-4 3-98-15</inkml:trace>
  <inkml:trace contextRef="#ctx0" brushRef="#br0" timeOffset="220368.2896">21515 6411 3606 0,'0'0'359'0,"0"0"-313"15,0 0-22-15,3 0-4 16,1 0-9-16,0 0-7 0,1 0-2 16,1 0-1-1,3 0-1-15,-2 0-1 0,0 0-3 16,-5 0-8-16,0 2-38 15,-2 3-229-15</inkml:trace>
  <inkml:trace contextRef="#ctx0" brushRef="#br0" timeOffset="221295.7144">22097 11502 3921 0,'0'0'75'0,"0"0"-43"15,0 0-9-15,0 0-8 16,0-5-6-16,0 2-3 16,0-3-4-16,2 3 1 15,3-4-2-15,-1 1 0 16,2-2-1-16,3-2 0 15,3-5 0-15,-1-1 0 16,5-6-1-16,1-1-2 0,3-5-1 16,1-4-6-16,-4-13-3 15,-3 5-25-15,-5 7-73 16</inkml:trace>
  <inkml:trace contextRef="#ctx0" brushRef="#br0" timeOffset="221486.6675">22302 10909 3749 0,'7'-21'159'0,"-3"-2"-95"16,1-2-30-16,-3-1-15 16,-2 2-6-16,0 1-1 15,0 3-4-15,0-1 1 16,0 3-4-16,4-1-2 16,3 4-3-16,2 1 0 15,0-1-2-15,-3 3-4 0,3-11-7 16,-2 3-38-16,0-1-377 15</inkml:trace>
  <inkml:trace contextRef="#ctx0" brushRef="#br0" timeOffset="221698.8926">22436 9970 3874 0,'0'-17'66'0,"0"-2"-30"16,0-3-20-16,0-7-3 0,0 6-8 15,0-2-3 1,0 5-2-16,0-6 0 0,-2 6-9 16,2 3-53-16</inkml:trace>
  <inkml:trace contextRef="#ctx0" brushRef="#br0" timeOffset="221868.1219">22360 9400 3735 0,'0'-15'93'15,"0"-3"-51"-15,0-10-35 0,-5 1-7 16,1 3-153-16</inkml:trace>
  <inkml:trace contextRef="#ctx0" brushRef="#br0" timeOffset="222051.4632">22347 8676 3723 0,'0'-15'96'0,"0"-1"-69"15,0-12-27-15,0 3-18 0,-5 3-406 0</inkml:trace>
  <inkml:trace contextRef="#ctx0" brushRef="#br0" timeOffset="222250.2405">22253 8073 3713 0,'-2'-12'130'0,"2"-4"-100"15,0-12-30-15,0 1-41 0,0 6-477 16</inkml:trace>
  <inkml:trace contextRef="#ctx0" brushRef="#br0" timeOffset="222466.1167">22253 7638 3750 0,'0'-14'151'0,"0"-2"-91"16,0-2-35-16,-6-5-4 16,-4 2-3-16,-1 0-10 15,3 2-4-15,0-2 1 16,2 3 0-16,1 3-4 16,3 0-1-16,2 1-5 0,-2-2-16 15,0 2-21-15,0 2-173 16</inkml:trace>
  <inkml:trace contextRef="#ctx0" brushRef="#br0" timeOffset="222708.9055">22143 6817 3263 0,'0'-5'0'0,"0"-4"-69"0</inkml:trace>
  <inkml:trace contextRef="#ctx0" brushRef="#br0" timeOffset="222888.8051">22085 6621 3783 0,'-2'-6'139'0,"0"-2"-88"16,-2 2-21-16,2-3-13 15,-1 6-10-15,1-1-7 16,2 0-23 0,-2 1-35-16</inkml:trace>
  <inkml:trace contextRef="#ctx0" brushRef="#br0" timeOffset="223072.6979">22085 6621 2873 0,'-44'-126'1052'0,"46"119"-978"16,1 4-42-16,-3 1-16 0,2-2-10 15,-2 1-4-15,0 3-2 16,0 0-2-16,0 0-20 16,0 0-97-16</inkml:trace>
  <inkml:trace contextRef="#ctx0" brushRef="#br0" timeOffset="223620.3994">20646 6374 3822 0,'6'0'110'16,"3"3"-87"-16,9-3-14 16,7 2-6-16,6-2 0 15,9 0-3-15,5 0-1 0,6 0 1 16,15 0 0-16,-8 0-23 15,-10 0-200-15</inkml:trace>
  <inkml:trace contextRef="#ctx0" brushRef="#br0" timeOffset="223898.8168">21533 6356 3838 0,'0'0'108'0,"0"0"-85"16,2 0-16-16,0 0 1 16,7 0 9-16,5 0-1 15,6-2-4-15,6-2-7 16,8 3-3-16,0-2-2 16,1 2 0-16,-4-2 0 15,-2 2-2-15,-6 1-2 16,-8 0-1-16,-4 0 0 15,-6 0-6-15,-3 0-10 16,-2 0 1-16,0 0-36 16,0 0-102-16</inkml:trace>
  <inkml:trace contextRef="#ctx0" brushRef="#br0" timeOffset="226545.8238">21998 6399 3797 0,'2'0'129'0,"2"0"-78"15,0 0-12-15,-2 0-18 16,0-3-10-16,0 3-4 16,-2 0-4-16,0 0-2 15,0 0 0-15,0 0-1 16,0 0 0-16,0 0 0 15,0 0 0-15,0 0 1 16,3 0 2-16,-3 0 1 0,0 0 1 16,2 0 1-1,-2 0-3-15,2 0-2 0,0 0-1 16,2-1 1-16,1 1-1 16,2 0 0-16,0 0 0 15,1 0 0-15,4 0 0 16,-3 0 0-16,4 0 0 15,-2 0 1-15,2 0-1 16,1-3 2-16,-3 2-2 16,2-1 1-16,1-1-1 15,1 1 0-15,1 0 0 16,-1 1 0-16,-1 1 0 16,-1-2 0-16,1 0 0 15,-3-1 1-15,2-1-1 16,-2 2 0-16,2-3 0 15,1 0 0-15,-3 1 1 16,0 0-1-16,-2 0 0 0,-2 3 0 16,-1-2 0-16,-1 2 0 15,-3-4 0-15,3 2 0 16,-1-2 1-16,-1-1-1 16,1 0 0-16,-2 0 0 15,2 0 0-15,1-2 0 16,-3 3 0-16,0-2 0 15,-2 1 0-15,0-2 0 16,0-1 0-16,0 4 0 16,0-2 0-16,0-2 0 15,0 3 0-15,-6-2 0 16,-3-1 0-16,2 2 0 16,-2 0 0-16,0-5 0 0,1 3 0 15,-1-2 0 1,-3-1 0-16,4 1 0 0,-4 1 0 15,1 0 0-15,-2 2 0 16,1-1 0-16,-1 2 0 16,-1 0 0-16,4 2 0 15,-1 0 0-15,1 0 0 16,2-2 0-16,-1 2 0 16,-1-1 0-16,2-1 0 15,-3 2 0-15,2 1 0 0,0-1 0 16,-2 1 0-1,0 1 0-15,2 1 0 0,0 0 0 16,3-1 0 0,-1 2 0-16,2-2 0 0,0 3 0 15,1-1 0-15,-2-2 0 16,1 3 0-16,-2 0 0 16,3 0 0-1,-1 0 0-15,1 0 0 0,-3 0 0 16,3 0 0-16,0 0 0 15,-4 0 0-15,2 0 0 16,-1 0 0-16,1 0 0 16,-4 3 0-16,4 1 0 15,-3 2 0-15,3-1 0 16,-4 2 0-16,2-1 0 0,-1-1 0 16,1 4 0-16,0-1 0 15,-1 0 0-15,1 2 0 16,-2-1 0-16,3 1 0 15,1 1 0-15,2-1 0 16,2 0 0-16,-1 0 0 16,3 2 0-16,-2-2 0 15,2 0 0-15,0 0 0 16,-3-1 0-16,3 2 0 16,-2-1 0-16,0 2 0 15,0 1 0-15,2-1 0 16,-3-1 0-16,3 1 0 15,-2 0 0-15,2 1 0 0,0 0-1 16,0 1 1 0,0 0 0-16,0-1 0 0,0 1 0 15,0-2 1-15,5-2-1 16,1 2 0-16,-1-2 0 16,2-1 0-16,-3 2 0 15,3-2 0-15,1 0 0 16,4 1-1-16,-1-3 1 15,3 2 0-15,1-1 0 16,1-2 0-16,-1 0 0 16,3 0 1-16,0 0-2 15,2-3 1-15,2 0 0 0,3-3 0 16,-3 2 0 0,0-2 1-16,-1 0-1 15,-4 0 0-15,-3 0 0 16,-1 0 0-16,1 0 0 15,-1 0 0-15,1 0 0 0,3 0 0 16,1 0 0-16,2 0 0 16,-2-5 0-16,0 0 0 15,-1-5 0-15,-1 2 0 16,-1-1 0-16,-1 2 0 16,-3 0 0-16,0 2 0 15,-5-2 0-15,2 4 0 16,-2-2 0-16,-1 1 0 15,-3 1 0-15,2-3 0 16,0 0 0-16,0-1 0 0,0 2 0 16,0-4 0-16,-2 2 0 15,1-1 0-15,-3 0 0 16,2-2 0 0,-2-1 0-16,0 1 0 0,0 0 0 15,0-2 0-15,-2 2 0 16,-5-2 0-16,-5 0 0 15,4 0 0-15,-1 2 0 16,-3 0 0-16,1-1 0 16,3 4 0-16,-4-1 0 15,1 0 0-15,3-1 0 16,-4 4 0-16,3-3 0 16,-2 0 0-16,2 3 0 0,2-2 0 15,-1-1 0-15,-1 2 0 16,0-2 0-16,-2 2 0 15,2 0 0-15,-3 0 0 16,2 0 0-16,-1 1 0 16,-3-4 0-16,3 3 0 15,1-2 0-15,2 2 0 16,1 0 0-16,1 2 0 16,-2-1 0-16,4 3 0 15,0 0 0-15,-3 1 0 16,3 1 0-16,-2 0-1 15,-2 0 1-15,2 0 0 16,-1-2 0-16,1 2 0 0,-1 0 0 16,0 0 0-1,0 0 0-15,3 0 0 0,-2 0 0 16,-1 0 0-16,2 0 0 16,-2 0 0-16,3 0 0 15,-5 0 0-15,2 0 0 16,-2 0 0-16,1 0 0 15,1 0-1-15,3 0 1 16,-1 3 0-16,0-1 0 16,1 3 0-16,0-1 0 15,1-2 0-15,1 1 0 16,0 4 0-16,0-3 0 16,-2 4 0-16,-2-2 0 15,-2 1-1-15,1 2 1 16,1-4 0-16,-2 4 0 15,4-3 0-15,0 0 0 0,2-2 0 16,-1 3 0-16,3-4 0 16,0 3 0-16,0 6-4 15,0-2-7-15,0-8-62 0</inkml:trace>
  <inkml:trace contextRef="#ctx0" brushRef="#br0" timeOffset="228609.8099">19413 9293 3920 0,'0'0'73'0,"0"0"-41"15,0-3-10-15,0-1-8 16,2 2-5-16,-2 0-4 16,0 2-1-16,2-1-3 15,-2 1 0-15,2-5 1 16,6-1-1-16,0-3 0 16,3-3-1-16,3 1 0 0,1-1 1 15,1-2-1 1,-1 0 0-16,3 2 0 0,0-2 0 15,0-1 1-15,0 2-1 16,-1-5 0-16,2 0 0 16,3-3 0-16,0 2 0 15,0-6 0-15,3 1 0 16,2-2 0-16,0 0 0 16,-3 0 1-16,2 3-1 15,1-2 0-15,0-1 0 16,2-4 0-16,2-5 0 15,1-2 0-15,1-2 0 0,0 2 0 16,-2-2 1-16,-2 6-1 16,0 0 0-1,0-1 0-15,0 2 0 0,1 0 0 16,-1-1 0-16,-3 6 0 16,1-1 0-16,0 2 0 15,0 0 1-15,-3 2-1 16,0 0 0-16,1 0 0 15,0-3 0-15,2 3 0 16,-4-2 0-16,2-1 0 16,2-2 0-16,0-1 0 15,0 0 0-15,-3 2 0 16,0 0 0-16,-1 2 0 0,-1 4 0 16,-1 2 0-1,-2 2 0-15,-1 0 0 0,5-3 0 16,-2-1 0-16,4 2 0 15,0-5 0-15,2 4 0 16,-5-1 0-16,2 0 0 16,-4 3 0-16,3-1 0 15,-4 3 0-15,0 1 0 16,1 0 0-16,-1 0 0 16,2 0 0-16,-1 0 0 15,0-2 0-15,0 0 0 16,0-3 0-16,2 2 0 15,1-1 0-15,-1-3 0 16,3 2 0-16,-1 0 0 16,-2 2 0-16,3-1 0 0,-5 1 0 15,2-1 0-15,-4 1 0 16,0 2 0-16,-5 0 0 16,0 5 0-16,-3 0 0 15,1 4 0-15,-1-1 0 16,2-1 0-16,3-4 0 15,1-4 0-15,2-4 0 16,0-1 0-16,2 0 0 16,0-2 0-16,-2 3 0 15,0 0 0-15,-3 2 0 16,1 2 0-16,-5 0 0 16,2 2 0-16,-1-1 0 15,-1 0 1-15,-3 3-1 16,2 0 0-16,-4 2 0 15,3 0-1-15,-1 0 1 0,2-4 0 16,1 0 0-16,3 0 0 16,-3-3 0-16,-1 4 0 15,0 1 0-15,-4 0 0 16,3 2 0-16,-2-1 0 16,2 3 0-16,0-2 1 15,2 1-1-15,0-1 0 16,2-1 0-16,3-2 0 0,2-2-1 15,-4 1 1 1,-2 2 0-16,-3 4 1 0,-4 2-1 16,-2 4 0-16,-3 2-1 15,0 2 1-15,0 0 0 16,2 0-2-16,0 0 1 16,2-4-1-16,3 0-1 15,-1 0-4-15,-2 2-2 16,0 0 0-16,-2 2-10 15,-2 0 2-15,0 0 8 16,0-2 7-16,0-1 1 16,2 2 0-16,0-3 1 15,0 0 1-15,-2-1 9 16,2 2 5-16,-2-1-4 16,0 2-2-16,0 0-3 0,0 2-4 15,0 0-2 1,0 0-4-16,0 0-20 0,0 0-66 0</inkml:trace>
  <inkml:trace contextRef="#ctx0" brushRef="#br0" timeOffset="229273.2286">21963 6679 3556 0,'0'0'216'16,"0"0"-105"-16,0 0-49 16,0-2-31-16,0-8-1 15,0 0-6-15,0 0-8 0,2-1-4 16,4 4-4-16,0-1-4 16,-2 4-2-16,-2 0 0 15,0 0-2-15,1 2 1 16,-3-1-1-16,4 3-1 15,0-3 1-15,8-6-4 16,15-5-1-16,-3-5-22 16,-2 1-173-16</inkml:trace>
  <inkml:trace contextRef="#ctx0" brushRef="#br0" timeOffset="231168.0667">22331 6060 3744 0,'0'-5'140'16,"0"3"-75"-16,-3 1-36 16,3-1-13-16,-4-2-5 15,2 1-4-15,-2 1-4 16,-1 2 1-16,3-2 2 16,0 2 5-16,2 0 0 15,0-1-2-15,0 1-1 16,0 0-1-16,0 0-2 15,0-2-2-15,0 2-1 16,0 0-2-16,0-2 1 0,0 0-1 16,0-1 0-16,0 2 1 15,0-3-1-15,0-3 0 16,6-1 0-16,3 1 0 16,2-3 1-16,3-3-1 15,-1 1 0-15,5 0 0 16,-1-2 0-16,1 0 0 15,3 0 0-15,-2-2 0 16,6-2 0-16,4-2 0 16,0 0 0-16,4-2 0 15,3-2 0-15,5-2 0 16,-2-3 0-16,-1-6 0 0,1-2 0 16,-4 2 1-16,-1-1-1 15,-5 0 0-15,-3 2 0 16,-4 3 1-16,1 1-1 15,-1 4 0-15,1 2 0 16,-4-2 0-16,4 1 0 16,1-6 0-16,5-1 0 15,3-2 1-15,3-4-1 16,1 1 0-16,1 3 0 16,2 1 0-16,-4 1 0 15,-1 6 0-15,-5-3 0 16,0 0 0-16,-2 2 0 15,-4-1 0-15,4-2 0 16,-2-2 0-16,4-1 0 16,0 1 0-16,2-2 0 0,2 0 0 15,1 0 0 1,-1 2 0-16,0-1 0 0,0 2 0 16,0 1 0-16,-2-1 0 15,0 3 0-15,3 0 0 16,-1 0 0-16,-2 4 0 15,3 0 0-15,-3 2 0 16,0 0 0-16,0-2 0 16,-2-1 0-16,0 0 0 15,0-1 1-15,-2-1-1 16,-2 1 0-16,-4 1 0 16,-2-1 0-16,-1 2 1 15,-1-5-1-15,1 0 0 0,2-3 0 16,2-3 0-16,3 3 0 15,0 2 0-15,-1 0 0 16,0 2 0 0,3-1 0-16,2-2 0 0,2-2 0 15,2 1 0-15,3 1 0 16,-2-1 0-16,2 1 0 16,-3 2 0-16,-2-2 0 15,1 1 0-15,-1 1 0 16,-2-2 0-16,-2 3 0 15,-1 0 0-15,-2 2 0 16,-3 1 0-16,-3 4 0 0,-1 0 0 16,-1 2 0-16,1-2 0 15,-1 3 0-15,5-1 0 16,-4 1 0-16,1-3 0 16,0 3 0-16,0 0 0 15,-3 2 0-15,1 1 0 16,-1 0 0-16,3-2 0 15,1 3 1-15,0-5-1 16,1-1 0-16,3 1 0 16,-4 4 0-16,2 1 0 15,-3-3 0-15,1 5 0 16,-2-4 0-16,0 2 0 16,-3 3 1-16,-1-1-1 15,1-1 0-15,-4 1 0 16,1 2 0-16,-1 1 1 0,-4-1-1 15,1 3 0-15,-3 4 0 16,-2 0 0-16,-2 3 0 16,2 0-1-16,-2 13-1 15,0 4-2-15,0-1-38 0</inkml:trace>
  <inkml:trace contextRef="#ctx0" brushRef="#br0" timeOffset="241960.9301">19716 10043 3848 0,'2'0'135'15,"-2"0"-98"-15,2 0-9 0,0 0-15 16,-2 0-7-16,2 0-4 16,-2 0-1-1,4 0-1-15,-4 0 0 0,4 0-1 16,0 0-1-16,3 0-1 16,11 0-4-16,-1 0-18 15,-1 3-65-15</inkml:trace>
  <inkml:trace contextRef="#ctx0" brushRef="#br0" timeOffset="242163.9152">20187 10034 3773 0,'4'0'84'0,"5"0"-66"15,-1 0-11-15,6 0-5 16,1 0-2-16,1 0 1 16,13 0-1-16,-2 0-3 15,-2 0-135-15</inkml:trace>
  <inkml:trace contextRef="#ctx0" brushRef="#br0" timeOffset="242405.2818">20945 10011 3704 0,'8'0'242'15,"1"0"-204"-15,5 0-17 16,-1 0-2-16,5 0-8 15,-1 0-9-15,4 0-2 16,1 0-3-16,12 0-17 16,-5 0-21-16,-5 0-120 0</inkml:trace>
  <inkml:trace contextRef="#ctx0" brushRef="#br0" timeOffset="242650.1657">21745 9982 3811 0,'13'-6'121'0,"5"0"-76"16,0 0-10-16,1 0-13 15,0-1-8-15,-2 6-9 16,1-1-5-16,0 2 0 15,-3 0-10-15,2 0-11 16,-2 2-12-16,7 1-9 0,-1 2-44 16,-4-3-227-16</inkml:trace>
  <inkml:trace contextRef="#ctx0" brushRef="#br0" timeOffset="242941.0018">22397 9886 3829 0,'12'-5'115'0,"1"0"-71"15,1-2-13-15,-1 3-8 16,-1 0-8-16,-4 3-6 16,1-1-3-16,-1 2-2 15,0 0-3-15,-2 0-1 16,1-2 0-16,-5 2 0 0,0 0 0 15,0 0 0 1,-2 0 0-16,0 0 0 0,0 0-3 16,0 0-1-16,0 0-3 15,0 0-1-15,0 0-9 16,-4 5-6-16,-5-1-21 16,3 0-286-16</inkml:trace>
  <inkml:trace contextRef="#ctx0" brushRef="#br0" timeOffset="245187.7136">22576 9840 3516 0,'0'-12'421'16,"0"-2"-356"-16,0-2-32 15,0-1-15-15,0 1-7 16,-11 3-3-16,-7 1-3 16,-4 1-2-16,-3 8-2 15,-1 0 0-15,-4 3-1 16,4 0 0-16,1 0 0 16,1 10 0-16,4 4 0 15,-1 4 0-15,6 3 0 16,1-1 0-16,8 2 0 15,4 1 0-15,2 0 0 0,0 1 0 16,8-3 0-16,15-1 0 16,2-6 0-16,4-3 0 15,4-7 0-15,2-4 1 16,-1 0-1-16,-1 0 0 16,-2-15 0-16,-2-2 0 15,-6-3 0-15,-3-4 0 16,-7 0 1-16,-4-2 1 15,-5-1-1-15,-4 1 0 16,0 4-1-16,-6 2 0 16,-14 4 0-16,-7 4 1 0,-6 8-1 15,-3 4-1 1,0 0 1-16,-2 4 0 0,5 15 0 16,2 0 0-16,2 5 0 15,6 2 0-15,8 2 0 16,4-2 0-16,6 1 0 15,5-5-1-15,0-5 1 16,21 0 0-16,10-8-1 16,9-4 1-16,5-5-1 15,1 0 0-15,-1-5 1 16,-5-9 0-16,-5-7 0 16,-8-2 0-16,-4-3 0 15,-8-1 0-15,-3-1 1 0,-10 0 0 16,-2 3-1-1,0 4 1-15,-14 4-1 0,-11 5 0 16,-6 6 0-16,-2 6 0 16,-7 0 0-16,0 0 0 15,1 16 0-15,4 5-1 16,4 2 1-16,4 5 0 16,7 2 0-16,9 1 0 15,6-4 0-15,5-4 0 16,0-5-1-16,14-4 1 15,8-9 0-15,9-2 0 16,8-3 0-16,1 0 0 16,1-8 0-16,2-9 0 15,-5 2-1-15,-7-6 1 16,-4-2-1-16,-9-4 1 0,-7-3 0 16,-7 1 0-16,-4-3 0 15,0 4 0-15,0 1 0 16,-15 8 1-16,-3 4-1 15,-4 7 0-15,-5 4 0 16,-2 4 0-16,-5 0 0 16,3 0 0-16,0 15 0 15,2 4 0-15,4 5 0 16,6 3 0-16,1 7 0 16,2-3 0-16,5 6 0 15,2-5 0-15,9-2-1 16,0-4 0-16,4-8-1 15,21-6 1-15,4-7 1 0,4-5-1 16,-1 0 0-16,-1 0 0 16,-2-12 0-16,-7-5 1 15,-2-7 0-15,-2-2 0 16,-5-9 2-16,-3-1 1 16,-6-2-2-16,-4-2 0 15,0 4 0-15,0 2 0 16,-11 3-1-16,-7 6 0 15,-2 6 0-15,-2 5 0 16,-3 11 0-16,-4 3 0 16,-4 0 0-16,0 17 0 15,-4 10 0-15,4 4 0 0,-1 8 0 16,5 3 0 0,5 4-1-16,4 2-1 15,6-3 0-15,12-3-1 16,2-8 0-16,8-6 1 0,15-8 0 15,13-6-1-15,5-9 2 16,3-5 0-16,5 0 1 16,-3-5 0-16,-3-13 0 15,-5-7 1-15,-7-4 3 16,-8-3 1-16,-10-7 0 16,-9-1-3-16,-4 1 0 15,0 0-2-15,-2 7 1 16,-13 4-1-16,-6 11 1 15,-5 4-1-15,-4 11 0 16,-3 2-1-16,0 0 1 0,-3 18 0 16,3 5-1-16,0 9 1 15,6 1 0-15,4 4-1 16,8-2 0 0,8-3-1-16,7-5-2 0,0-5 2 15,16-8 1-15,8-4 1 16,10-7-1-16,1-3 1 15,5 0 0-15,3-1 0 16,-5-18 0-16,-7-2 0 16,-6-5 0-16,-10-4 2 15,-6-2 1-15,-9-3 1 16,0 3-3-16,0 2 0 0,-11 9 0 16,-7 6-1-1,-2 9 0-15,-3 6-1 0,-4 0 1 16,2 12 0-16,0 11 0 15,2-2-1-15,3 6 1 16,7 0 0-16,4-3 0 16,4 1-1-16,5-8-1 15,2-5 1-15,19-3 0 16,5-7 1-16,1-2-2 16,-2 0 1-16,-3-2 1 15,-4-12 0-15,-2 0 0 16,-7 0 0-16,-1 3 0 15,-3 6 1-15,-3-2 0 16,-2 7 0-16,0 0-1 16,0 0 0-16,-5 0 0 0,-14 0-1 15,-4 5 1-15,-3 2 0 16,1-3 0-16,2-1 1 16,6-2-1-16,3-1 2 15,5 0-1-15,3 0 0 16,6 0-1-16,0-8 1 15,0-2-1-15,17-2-1 16,6 3 1-16,2-3 0 16,-1 1-1-16,3 5 1 15,-5 3-1-15,0 3 1 16,-4 0 0-16,-5 3-1 16,-6 11 0-16,-7 4 1 15,0 0 0-15,-4 0-1 0,-18-4 1 16,-3-4 0-1,-2-3 1-15,-2-7 2 0,3 0-1 16,3 0-1-16,6-9-1 16,3-5 0-16,9-2 0 15,5 0 1-15,0 1-1 16,3-1 0-16,15 0 0 16,3 2 0-16,2 2 0 15,-3 1 0-15,1 5 0 16,-6 3 0-16,-4 3 0 15,-2 0 0-15,-4 0 0 16,-3 0 0-16,-2 7 0 0,0 6 0 16,0-1 0-16,0 2 0 15,0-1 0-15,-9 3-2 16,-1-4-8-16,2-2-60 0</inkml:trace>
  <inkml:trace contextRef="#ctx0" brushRef="#br0" timeOffset="251953.6937">16143 15790 3822 0,'0'-9'55'16,"0"3"-36"-16,0-2 4 15,0-1 16-15,0-5-11 16,0 5-6-16,5-5-2 16,1 5-11-16,-2-3 0 15,3 3-1-15,-3-5-1 16,1-2 1-16,0 2-1 15,-1 0-2-15,0 0-2 16,-1 2-1-16,1 3 0 16,-2 7-1-16,-2-1 0 0,2 3-1 15,-2 0 0-15,2 0 0 16,4 8 0-16,-2 14 0 16,-2 9 0-16,0 15 0 15,-2 3 0-15,0 6 0 16,-4 10 0-16,-12 2 0 15,-4 9 0-15,-4 4 0 16,-3 0 0-16,0 0 0 16,4-3 0-16,6-9 0 15,3-15 0-15,6-8-1 0,3-15 1 16,3-8 0-16,2-8 0 16,0-4 0-16,0-6 0 15,0-4 0-15,0 0-1 16,0-4 1-16,0-13 0 15,11-20 0-15,-2-3 0 16,0-10 0-16,-9 1-1 16,0 0 1-16,-7 4-2 15,-21 5 1-15,-11 8-1 16,-5 11 2-16,-3 9-1 16,-2 12 1-16,2 0 0 15,5 12 0-15,7 20 0 16,5-1 0-16,8 10-1 15,13 3 1-15,9 0 1 16,0-4-1-16,15-1 0 16,14-2 0-16,9-11 0 15,3-4 0-15,3-8 0 0,3-4-1 16,0-6-1-16,15-4-7 16,-15 0-26-16,-7 0-214 0</inkml:trace>
  <inkml:trace contextRef="#ctx0" brushRef="#br0" timeOffset="252204.4283">16488 16387 3972 0,'-6'22'37'16,"-4"5"-23"-16,6-1-6 16,0 7-3-16,4-3-1 15,0-8-2-15,0-3-2 16,0-10-13-16,10-9-8 16,2-14-10-16,-3-12-113 0</inkml:trace>
  <inkml:trace contextRef="#ctx0" brushRef="#br0" timeOffset="252372.3347">16486 16087 3853 0,'7'-3'97'0,"-3"-1"-68"16,2 2-9-16,4 2 1 16,1 0-10-16,3 0-7 15,1 2-3-15,7 10-1 16,3-6 0-16,17 2-2 15,-4-4-17-15,-3-4-53 0</inkml:trace>
  <inkml:trace contextRef="#ctx0" brushRef="#br0" timeOffset="252760.2852">17164 16150 3937 0,'0'0'91'0,"-5"2"-85"16,-17 6-5-16,-9-3 5 16,-11 7 2-16,-10 2-2 15,-2-1-4-15,4 6 0 16,2-5-1-16,15-2-1 16,13 1 0-16,13-5 0 15,7-2-1-15,12-1-1 16,19 2-2-16,11-2-3 15,5 4 2-15,0 5 2 16,-2-1 1-16,-3 6 2 16,-9 3-1-16,-8 5 1 15,-12-1 0-15,-9-4 3 16,-4 6 8-16,-11-2-4 0,-18 0-2 16,-11-4 0-16,-5 2-2 15,-5-6-1-15,-2 5-1 16,1-11-1-16,6 1 0 15,8-3-3-15,12-1-6 16,9-6-19-16,16-3-148 0</inkml:trace>
  <inkml:trace contextRef="#ctx0" brushRef="#br0" timeOffset="254360.2888">18202 16485 3969 0,'0'-8'71'0,"0"0"-61"0,0-2-7 0,-11 6 2 16,-2-4 3-16,-5 8-5 15,-2 0-2-15,0 2-1 16,-2 16 0-16,1 2 0 16,4 6 0-16,1 4 0 15,5-2 0-15,2-1 0 16,4-1 0-16,5-5 0 16,0-3 0-16,0-8 0 0,21-1 1 15,6-9-1-15,6 0 2 16,5-5-2-16,2-13 1 15,0-8 0-15,-6-2 2 16,-8-2-1-16,-8-2-1 16,-9 2 0-16,-7 4 0 15,-2 6 0 1,0 0-1-16,-6 9 0 0,-6 8 0 16,-1 3-1-16,1 0-1 15,2 3-1-15,1 11-2 16,9 9-2-16,0-9-10 15,4-2-60-15</inkml:trace>
  <inkml:trace contextRef="#ctx0" brushRef="#br0" timeOffset="254745.9105">18539 16575 3969 0,'-7'18'42'0,"3"1"-19"16,-3 2-9-16,3-3-4 16,2-4-7-16,2-2-1 15,0-7-1-15,0-5 0 16,0 0 1-16,11-9 3 16,2-13-4-16,5-5 0 15,2 1-1-15,0-6 0 16,-2 1 0-16,0 4 0 0,-1 4-1 15,0 5 0-15,-5 10 0 16,-1 4 1-16,1 4-1 16,-3 0 0-16,1 18 1 15,-2 4 0-15,-2 3 0 16,-3 4 0-16,-3 1 1 16,0-2-1-16,0-2 1 15,0-3-1-15,0-6 0 16,0-7-2-16,2-2-5 15,8-4-13-15,4-4-49 0</inkml:trace>
  <inkml:trace contextRef="#ctx0" brushRef="#br0" timeOffset="255676.8936">17837 16320 3922 0,'-22'5'57'0,"-5"-1"-46"0,-4 6 6 16,-4 2 3 0,0 7-3-16,9 8-10 0,8 3-3 15,4 2-2-15,10 4-1 16,4-2-1-16,0-2 1 15,12-4 0-15,17-2 0 16,6-8-1-16,7 0 0 16,3-6-3-16,-1-2 0 15,16-6-8-15,-12 1-19 16,-8-5-107-16</inkml:trace>
  <inkml:trace contextRef="#ctx0" brushRef="#br0" timeOffset="256050.4471">19028 15971 3984 0,'0'2'73'0,"0"11"-69"16,0 4-4-16,4 9 1 0,9 7 1 15,5 7 2-15,-3 8-2 16,1 2-2-16,-7 2 1 15,-9 3-1-15,0-1 0 16,0-6 0-16,-13-8-2 16,1-8-4-16,-1-18-4 15,-1-10-11-15,4-4-67 0</inkml:trace>
  <inkml:trace contextRef="#ctx0" brushRef="#br0" timeOffset="256223.2546">18925 16288 3986 0,'10'0'61'15,"11"0"-56"-15,8 0 3 16,8 0-1-16,11 0-5 16,1 10-1-16,4-6-1 15,14 1-6-15,-12-5-38 16,-7 0-444-16</inkml:trace>
  <inkml:trace contextRef="#ctx0" brushRef="#br0" timeOffset="256439.9564">19491 16316 3903 0,'0'14'68'16,"-2"7"-38"-16,-2 3-9 15,-6 5-1-15,1 8-9 16,1-5-6-16,-2 3-1 16,2-3-3-16,1-11 0 15,1-3-1-15,3-14-9 16,0-4-21-16,3 0-200 0</inkml:trace>
  <inkml:trace contextRef="#ctx0" brushRef="#br0" timeOffset="256635.6817">19462 16145 4009 0,'13'0'33'15,"5"0"-27"-15,0 0-4 16,6 0-1-16,-1 5-1 15,4 10 0-15,8 2-4 16,-6-5-19-16,-4 2-62 0</inkml:trace>
  <inkml:trace contextRef="#ctx0" brushRef="#br0" timeOffset="257372.8719">19892 16348 3901 0,'0'0'107'0,"0"0"-97"16,2 3-8-16,3 2 5 15,-3 4 10-15,2 4-7 16,1 1-3-16,0 9-1 15,-3-2-2-15,2 5 0 0,1-1-1 16,-3 1 0-16,2 1-2 16,-2-10 0-16,-2 1-1 15,2-10 0-15,-2-4 1 16,0-4-1-16,0 0 2 16,6-8 0-16,0-14-1 15,3-8-1-15,5-6 0 16,3 0 0-16,5-4 0 15,3 3 0-15,-1 2-1 16,1 8 1-16,-5 6-1 16,-2 10 0-16,-5 8 1 15,-2 3 0-15,-4 0-1 0,2 14 1 16,-5 11-1-16,1 1 1 16,-5 11 0-16,0-5 0 15,0 3-1-15,0-4 1 16,0-4-4-16,4-15-9 15,14-5-39-15,3-7-422 16</inkml:trace>
  <inkml:trace contextRef="#ctx0" brushRef="#br0" timeOffset="257766.3141">20459 16295 3454 0,'-6'0'497'0,"-2"7"-473"16,-3 11 2-16,-3 8-2 16,3 6-6-16,3-1-10 15,3 1-4-15,5 0 0 16,0-10-1-16,0-4-2 16,9-6 1-16,11-12 5 15,2 0-4-15,3-5 0 16,-1-12-2-16,1-1-1 15,-6-5 0-15,0 2 1 16,-4-1-1-16,-1 4 0 16,-3 5 0-16,-2 3 0 15,-2 7 0-15,-5 3-1 16,-2 0 1-16,2 0-2 0,-2 12 2 16,0 5 0-16,0 6 0 15,0-5 2-15,0-1-2 16,0 2 0-16,0-9 0 15,0-2 0-15,11-8-2 16,9 0-6-16,3-4-58 0</inkml:trace>
  <inkml:trace contextRef="#ctx0" brushRef="#br0" timeOffset="257967.0445">20855 16332 3897 0,'0'14'72'16,"-4"1"-38"-16,-3 7-6 0,0-1-7 16,3 4-10-16,2 1-5 15,0-4-4-15,2 0-1 16,0-8 0-16,0-7 0 16,0-2-1-16,0-5-4 15,2-5-4-15,2-7-77 0</inkml:trace>
  <inkml:trace contextRef="#ctx0" brushRef="#br0" timeOffset="258149.9406">20858 16160 3952 0,'2'0'79'0,"2"-4"-69"0,0 4 3 15,3 0-4-15,7 0-6 16,1 4-1-16,5 1-2 15,14-5-5-15,-3 0-18 16,-2 0-61-16</inkml:trace>
  <inkml:trace contextRef="#ctx0" brushRef="#br0" timeOffset="258375.8732">21301 15829 3877 0,'2'0'98'0,"1"0"-61"16,-3 0-29-16,0 14 13 0,0 17-5 16,0 1-6-16,0 12-4 15,0 4-1-15,-14 8-2 16,-3 2-2-16,-2 2-1 16,1-6 1-16,5-4-1 15,3-10 0-15,4-8 0 16,2-5 0-16,4-12-3 15,0-4-7-15,0-8-27 16,0-3-149-16</inkml:trace>
  <inkml:trace contextRef="#ctx0" brushRef="#br0" timeOffset="258578.5551">21078 16218 3995 0,'0'0'59'15,"0"0"-49"-15,0 0 2 16,2 0-5-16,21 0-5 16,6 0-1-16,11 0-1 15,-1 12 0-15,4-2 0 16,-5 0 0-16,9 2-5 16,-13-2-10-16,-5-6-58 0</inkml:trace>
  <inkml:trace contextRef="#ctx0" brushRef="#br0" timeOffset="259188.31">21637 16191 3898 0,'-2'9'84'0,"-7"-1"-69"15,1 7-1-15,-4 2 3 16,1 5-3-16,3 6-5 15,1 2-2-15,0 1-1 16,4-4-3-16,3-4-2 16,0-5 1-16,14-10 0 15,10-8 5-15,10 0-4 16,2-8-3-16,-1-10 1 0,-1-8-1 16,-7-3 0-1,-7-1 1-15,-7-2-1 0,-2 2 1 16,1 2-1-16,-4 2 1 15,3-2-1-15,-1 8 0 16,-2 4 0-16,-1 8 0 16,-3 4 0-16,3 4 0 15,-2 0-1-15,1 9 1 16,1 8 0-16,-1 5 0 16,4 6 0-16,-4 4 0 15,3 6 0-15,-1 4 0 16,-2 7 0-16,-4-1 0 15,-2 5 0-15,0 2 0 16,0-6-1-16,-14 0 1 0,-3-8 0 16,-6-6 0-16,-2-8 0 15,1-5 0-15,2-13 0 16,2-5 1-16,7-4 0 16,3 0 1-16,8-9 0 15,2-14-1-15,9-7-1 16,27-10 0-16,15-10 0 15,19-4 0-15,9-2 1 16,8 1-1-16,3 7 0 16,-6 6 0-16,-4 7 0 15,-6 5-1-15,-11-1 0 16,-5-1-2-16,-19 5-10 16,-10 4-137-16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8:01:09.682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1223 742 4043 0,'0'0'34'0,"0"0"-30"0,2 0-3 16,-2 0 1-16,0 0-1 15,0 0 0-15,0 0-1 16,0 0 0-16,0 0 0 15,0 5 0-15,0 9 0 16,0 9 0-16,0 9 1 16,0 10-1-16,-13 10 0 15,-3 7 0-15,-3 6 0 16,-2 3 0-16,-3 1 0 16,2-2 0-16,2-6 0 15,4-4 0-15,5-11 0 16,6-7 0-16,5-8 0 15,0-7 0-15,0-9 0 16,3-3 1-16,10-1-1 0,5-3 0 16,7-4 0-16,6 0 0 15,4-2 0-15,5 1 0 16,3-3 0-16,-1 0 0 16,-2 0 0-16,-4 0 0 15,-2 0 0-15,-3 0 0 16,-2 0-2-16,2 0-1 15,7-16-6-15,-5-3-23 16,-8-4-118-16</inkml:trace>
  <inkml:trace contextRef="#ctx0" brushRef="#br0" timeOffset="229.3266">1341 1261 3965 0,'7'-6'63'0,"7"-2"-44"15,8-1-12-15,7-3-1 16,7 1-2-16,1-1-2 16,1 3-2-16,-5-2 0 15,-4 3 0-15,0-4-3 16,-6 2-9-16,-10-2-66 0</inkml:trace>
  <inkml:trace contextRef="#ctx0" brushRef="#br0" timeOffset="432.0818">1346 744 3900 0,'0'-4'132'0,"0"4"-110"15,0-2-8-15,7-1-7 16,12 3-5-16,10 0-1 16,7 0-1-16,3 9-1 15,-2 8-1-15,12 18-5 16,-9-3-17-16,-6 0-87 0</inkml:trace>
  <inkml:trace contextRef="#ctx0" brushRef="#br0" timeOffset="655.2792">1794 1119 3928 0,'8'5'54'0,"6"6"-27"16,2 0 0-16,6 6-14 15,3 5-4-15,-1-1-4 16,3 6-2-16,-1 1-2 15,-1 0-1-15,2-2 1 16,-5 1-1-16,1-8 0 16,-2 0-3-16,-4-8-10 15,-4-7-76-15</inkml:trace>
  <inkml:trace contextRef="#ctx0" brushRef="#br0" timeOffset="882.0158">2041 1105 3959 0,'0'0'59'0,"-4"0"-49"16,-3 14-7-16,-4 8 11 16,-5 5-4-16,-2 10-3 15,-1 3-1-15,1 2-4 0,-3 1-1 16,8-4-1-1,5-3 0-15,8-2-2 0,0-10-12 16,4-10-54-16</inkml:trace>
  <inkml:trace contextRef="#ctx0" brushRef="#br0" timeOffset="1788.9605">2599 1001 3984 0,'0'-3'73'0,"0"3"-59"16,0-2-5-16,0 2-7 15,0 0-1-15,2 0-1 16,-2 0 0-16,0 0-1 15,2 0 1-15,-2 5-1 16,0 4 1-16,0 8-6 16,0 7-5-16,0-2-46 15,0-3-593-15</inkml:trace>
  <inkml:trace contextRef="#ctx0" brushRef="#br0" timeOffset="2394.3314">2552 1446 3847 0,'0'0'97'0,"0"0"-72"15,0 0-3-15,0 2 2 16,0-1-11-16,0 3-6 0,0-1 3 16,0 1-3-1,0-2-3-15,0-2-1 0,0 1 0 16,0 1-2-16,0 3 0 16,0-3-1-16,0 2 0 15,0 0 1-15,0 0-1 16,0 0 0-16,0-3 0 15,0 4 0-15,0-2 0 16,0 2 0-16,0 1 0 16,0-3 0-16,0 0 0 15,0 1 0-15,0-2 0 16,0-1 1-16,0 1-1 16,0 1 0-16,0-3 0 0,0 2 0 15,0 0 0-15,-2 0-1 16,2 1 1-16,-3 0 0 15,3-3 0-15,0 1 0 16,0-1 0-16,0 0 0 16,0 0 0-16,0 0 0 15,0 0 0-15,0 0 0 16,0 0 0-16,0 0 0 16,0 0 1-16,0 0-1 15,0 0 1-15,0 0 0 16,0 0-1-16,0 0 0 15,0 0-1-15,0 0-3 0,0 0-1 16,0 0-12 0,0 0-21-16,0 0-143 0</inkml:trace>
  <inkml:trace contextRef="#ctx0" brushRef="#br0" timeOffset="5977.108">3673 798 3937 0,'0'-10'93'0,"0"-7"-72"15,-2-1-9-15,-4-4-3 16,-4 1-4-16,1-1-2 16,1 0-1-16,-4 1 0 15,1 3-1-15,0 2 0 0,0 0 0 16,0 2 0 0,2 0-1-16,-3 4 0 0,2 2 0 15,-4 2 0-15,3 0 0 16,2 3 0-16,1 3 0 15,-2 0 0-15,1 0 0 16,-1 1 0-16,0 15 0 16,-1 6 0-16,5 4-1 15,4 2 1-15,2 7 0 16,0 1 0-16,0 1 0 16,2 8 0-16,8 1 0 15,3 5 0-15,-1 7 0 16,-3 1 0-16,-3 3 0 0,2-1 0 15,-2-3 0-15,1-7 0 16,1-6 0-16,0-6 0 16,0-2 0-16,-3-7 0 15,1-5 0-15,-4-6 0 16,3-1 0-16,-3-4-1 16,-2-2-1-16,0-1-1 15,0-3-5-15,-2-4-10 16,-13-4-38-16,-2 0-565 0</inkml:trace>
  <inkml:trace contextRef="#ctx0" brushRef="#br0" timeOffset="6190.978">3383 1285 3994 0,'2'-4'65'0,"1"-2"-54"16,2 0-2-16,-1 0-4 15,4-2-3-15,6 2-1 16,8 0-1-16,7 1 0 16,10 0 0-16,3 3 0 15,2 2-1-15,3 0-3 16,17 0-7-16,-10 0-36 16,-8 2-205-16</inkml:trace>
  <inkml:trace contextRef="#ctx0" brushRef="#br0" timeOffset="6466.0729">4095 1157 3907 0,'0'-6'110'0,"0"1"-87"16,-3 0-6-16,-3 0-5 15,-2 5-6-15,0 0-4 16,-3 0-1-16,-3 5-1 15,1 14-1-15,-5 8 1 16,5 5 0-16,-1 4 0 16,5 2 0-16,7-1 0 15,2-4 0-15,0-3 0 16,9-6 0-16,11-2 0 16,5-3 0-16,6-7 0 0,15-2-4 15,-5-6-6 1,-3-4-37-16</inkml:trace>
  <inkml:trace contextRef="#ctx0" brushRef="#br0" timeOffset="6729.1544">4409 1173 3903 0,'8'0'60'16,"4"0"-32"-16,1 10-2 0,7 6-9 16,1 6-4-16,0 0-6 15,2 4-4-15,1 1-2 16,-1-2 0-16,-4 1-1 16,2-5 0-16,-3-4-1 15,1-4-7-15,0-8-23 16,-6-3-204-16</inkml:trace>
  <inkml:trace contextRef="#ctx0" brushRef="#br0" timeOffset="6947.1194">4639 1231 3879 0,'-12'0'91'0,"-1"0"-65"16,-3 7-7-16,-1 10 2 15,-2 7-10-15,4 4-5 16,-1 7-3-16,3 0 0 16,1 2-1-16,4-5-1 15,3-4 0-15,5-6-1 16,0-7-1-16,13-6-4 16,8-8-17-16,-1-1-142 0</inkml:trace>
  <inkml:trace contextRef="#ctx0" brushRef="#br0" timeOffset="7696.475">4853 942 3685 0,'2'0'254'0,"-2"0"-222"0,0 0-8 15,0 0 0-15,2 0-12 16,2 0-8-16,0 0 0 16,3 0 4-16,0 2-2 15,4 6-3-15,0 7 1 16,5 2 1-16,-1 4-1 15,3 2-1-15,3 4-2 16,0 1 0-16,2 2-1 16,-1 2 0-16,1 3 1 15,-4-2-1-15,-3-1 0 16,-5 0 0-16,-4-2 0 16,-5 0 0-16,-2 2 0 15,0 1 0-15,0-4 0 0,-13 3 1 16,-3-1-1-16,1-5 0 15,-3-3 1-15,0 0 0 16,2-8-1-16,3-4 0 16,5-2 0-16,0-4 1 15,6-1-1-15,0-4 0 16,2 0-1-16,0 0-2 16,8-9-8-16,9-6-294 0</inkml:trace>
  <inkml:trace contextRef="#ctx0" brushRef="#br0" timeOffset="8023.4856">5484 1453 4001 0,'0'0'62'0,"2"-2"-55"16,0 2-3-16,0 0 2 16,7 0-5-16,7 0 0 15,7 0-1-15,11 0 1 0,4 0 0 16,0 0-1-1,0 0 0-15,-5 0 0 0,-4 0-1 16,-2-2-3-16,-9-3-6 16,-5-4-54-16</inkml:trace>
  <inkml:trace contextRef="#ctx0" brushRef="#br0" timeOffset="8209.125">5590 1229 3899 0,'0'-6'109'16,"0"-2"-82"-16,4-1-8 15,17 2-7-15,3-1-8 0,8 2-2 16,3 1-1-16,5 0-1 16,16 1-3-16,-11 0-11 15,-7 1-74-15</inkml:trace>
  <inkml:trace contextRef="#ctx0" brushRef="#br0" timeOffset="8649.6197">6542 722 3921 0,'2'-5'66'0,"1"1"-32"15,-3 3-8-15,2-1-10 16,-2 0-8-16,0 2-4 16,0 0-2-16,0 0-1 15,0 0-1-15,0 5 0 16,0 12 0-16,0 5 0 0,0 4 1 16,0 4 0-16,0 2 0 15,0 0-1-15,-2 5 1 16,-3-2-1-16,-2 0 0 15,3-1 0-15,-1-6 0 16,3-3 0-16,0 1-2 16,0-5-8-16,0-7-54 0</inkml:trace>
  <inkml:trace contextRef="#ctx0" brushRef="#br0" timeOffset="8962.5044">6213 1238 3551 0,'0'0'402'0,"0"0"-366"16,0 0-4-16,10 0-1 15,13 0-19-15,8 0-6 16,13 0-2-16,8 0-1 16,6 0 0-16,4-3-2 15,0-1-1-15,-6-1 0 16,-9 5 0-16,-7 0 0 0,-8 0-3 16,-9 0-4-16,-7 7-16 15,-7 1-85-15</inkml:trace>
  <inkml:trace contextRef="#ctx0" brushRef="#br0" timeOffset="9414.5918">6330 1592 4023 0,'0'0'34'15,"0"0"-28"-15,0 0-1 16,0 0-1-16,12 4-2 15,10 1 0-15,4 7 0 16,3-1 1-16,4 4-2 16,2 8-1-16,-6 3 1 15,-1 5-1-15,-6 2 0 16,1 6 0-16,-3-2 0 16,-5 2 0-16,4-1 0 0,-4-4 0 15,-1-2 0 1,-1-6 0-16,0-4 0 0,-2-7 0 15,-2-3 0-15,-3-3 0 16,0-4 0-16,-2-5-1 16,-2 0 0-16,2 0-2 15,1 0-5-15,-3-9-52 0</inkml:trace>
  <inkml:trace contextRef="#ctx0" brushRef="#br0" timeOffset="9764.6497">6814 1572 3973 0,'-3'0'73'0,"1"0"-66"15,-4 0-5-15,-3 2 0 16,-7 16 5-16,-3 8-2 16,-6 6-2-16,-4 8 2 15,0 6-2-15,-4 5-1 16,1 0-1-16,1 0-1 16,4-3 0-16,0-4 1 15,3-8-1-15,7-7 0 16,0-4 0-16,4-9 0 0,6-2 0 15,1-4 0 1,1-3-1-16,1-4-6 0,2-3-36 0</inkml:trace>
  <inkml:trace contextRef="#ctx0" brushRef="#br0" timeOffset="11083.2876">961 3174 3061 0,'0'-6'904'0,"0"2"-853"15,0-1-21 1,0 0-14-16,0 1-5 0,0 2-4 16,0 0-5-16,0 2 0 15,0 0 0-15,0 0-1 16,0 0 0-16,0 0-1 16,0 0 0-16,0 0 0 15,0 0-1-15,0 10 1 16,0 5 0-16,0 2 0 15,0 5 0-15,0 0 0 16,0 4 0-16,-6 0 0 16,2 0 0-16,0-2 0 15,2-3 0-15,-3-5 0 0,3-6-1 16,2-2 0 0,0-2-2-16,0-6-3 0,0 0-8 15,7-4-76-15</inkml:trace>
  <inkml:trace contextRef="#ctx0" brushRef="#br0" timeOffset="11307.303">934 2984 3993 0,'2'-4'57'15,"2"-2"-42"-15,1-1-5 0,1 3-5 16,4 4-4 0,5 0-1-16,5 0 0 0,7 0-2 15,15 17-6-15,-7-1-11 16,-1 0-65-16</inkml:trace>
  <inkml:trace contextRef="#ctx0" brushRef="#br0" timeOffset="11835.7867">1565 3164 3971 0,'-5'0'43'0,"-4"0"-28"15,0 0 4-15,-3 0-7 16,2 0-5-16,-3 0-4 16,1 0 0-16,-1 0-1 15,1 0-1-15,1 0 0 16,1 0-1-16,2 4 0 16,2 4 0-16,4-2 0 15,2 3 0-15,0-2 0 16,0 3-1-16,0 2 0 15,0 0-1-15,6 0 1 16,6 0 0-16,-1 0 0 0,-1-2 1 16,4 3 0-16,-1-3 0 15,-1-1 0-15,-3 0 0 16,-3-4 0-16,-4 2 0 16,-2-1 0-16,0-2 0 15,0 2 1-15,-2-1 1 16,-11 3 2-16,-3-1-1 15,1-3-2-15,-5-1 0 16,-1 2 0-16,6-3-1 16,-1-2 0-16,5 0 0 15,3 0 0-15,-2 0 0 16,4 0 0-16,-1 0 0 16,5 0-5-16,2 0-5 15,0 0-62-15,0 0-616 0</inkml:trace>
  <inkml:trace contextRef="#ctx0" brushRef="#br0" timeOffset="12839.4825">2708 3291 3846 0,'0'-13'98'0,"0"1"-52"16,0-2-10-1,-11-1-19-15,-3-2-6 0,-1 3-5 16,-1 2 2-16,-4 2-5 16,-4 4 0-16,-1 4-1 15,-2 2-1-15,-2 0-1 16,-2 2-1-16,4 14 1 15,2 0 0-15,6 3 0 16,3-2 0-16,5 1 0 16,7 0 0-16,2-2 0 15,2 0 0-15,0-2 0 16,2-1-1-16,11-2 0 16,3-3 1-16,1-1-1 15,6-5-1-15,-1-2 1 16,1 0 1-16,0 0 0 15,2-6 0-15,-2-8 0 0,-1-1 0 16,-2 0 0-16,-4-6 0 16,-3 3 1-16,-4-2 0 15,-2 2 1-15,-3 2 1 16,-2 7 0-16,0 0-1 16,-2 6-1-16,3 0 0 15,-3 1-1-15,0 2 0 16,0 0 0-16,0 0 0 15,0 0 0-15,0 8-1 16,2 10 1-16,0 4 0 16,0 5 0-16,0 4 0 15,0 0 0-15,1-4 0 16,0 0 0-16,1-9 0 0,0-2 0 16,1-6 0-1,5-3-3-15,2 0-4 0,-3-7-26 0</inkml:trace>
  <inkml:trace contextRef="#ctx0" brushRef="#br0" timeOffset="13485.9196">3874 3202 3999 0,'0'-6'58'0,"0"1"-52"16,0-1-2-16,-12 1 0 15,-3 1-3-15,-3 2 2 16,-7 2-1-16,-2 0 0 15,-2 0 0-15,-2 14-1 16,2 3 0-16,3 4-1 0,4 1 0 16,4 0 0-16,7 0 0 15,4-1 0-15,7-6 0 16,0-1 0-16,0-1-1 16,18-4 1-16,4-1-1 15,7-1 0-15,4-2-4 16,21-5-2-16,-12 0-16 15,-4 0-80-15</inkml:trace>
  <inkml:trace contextRef="#ctx0" brushRef="#br0" timeOffset="13981.1326">4157 3260 4001 0,'0'-4'47'0,"0"4"-34"15,0-2-5-15,0 2-5 16,-7 0-2-16,-4 0-1 16,0 0 0-16,-3 2 0 15,-1 10 1-15,2 0-1 0,-1 4 0 16,3 2 0-1,-1 2 0-15,8-2 0 0,0 1 0 16,4-6 0-16,0 1 0 16,2-2 0-16,16-4 1 15,9-3-1-15,4-5-1 16,3 0 1-16,3 0 0 16,-1-9 0-16,-5-7 0 15,-2-1 0-15,-9-1 1 16,-7-4 1-16,-6 2 1 15,-4-3 0-15,-3 3-1 16,0 2-2-16,0 2 1 16,-5 2-1-16,-2 6 0 15,1 3 0-15,1 5 0 16,3 0 0-16,-2 0 0 16,-1 0-1-16,0 7 0 15,1 9-1-15,2 0-2 0,2 3-6 16,0-3-27-16,6-6-184 15</inkml:trace>
  <inkml:trace contextRef="#ctx0" brushRef="#br0" timeOffset="14474.3364">4574 3306 3961 0,'0'0'89'0,"0"3"-82"15,0 1-6-15,0 2-1 16,0 1 2-16,0 5 2 16,0 0-2-16,0 2 1 15,0-1-2-15,0-6 0 16,0-2 0-16,0-3 1 15,0-2 2-15,0 0-1 16,0 0-2-16,0 0 1 16,0-9-1-16,2-4 0 15,9-6-1-15,5-3 0 0,1-1 0 16,2-4 0 0,0 3 0-16,1 2 0 15,-1 4 0-15,-2 4 0 0,-3 6 0 16,-1 4 0-1,1 4 0-15,-4 0-1 0,1 0 1 16,-3 17 0-16,-2 4 0 16,-4 5 0-16,-2 4 0 15,0 2 0-15,0 3 0 16,0-3 0-16,-4-4 0 16,0-5-1-16,1-6-1 15,3-7 0-15,0-10-4 16,11 0-11-16,2-6-124 0</inkml:trace>
  <inkml:trace contextRef="#ctx0" brushRef="#br0" timeOffset="14749.293">5104 2893 3910 0,'0'0'131'15,"0"0"-117"-15,0 0-12 16,0 7-2-16,0 19 1 16,0 6 1-16,0 7 1 15,0 7 1-15,0 7 0 16,0-1-1-16,0 0-1 16,0-2-1-16,0-6-1 0,2-5 1 15,3-12-1 1,-1-5 0-16,1-8-3 0,2-10-1 15,-1-1-8-15,-4-3-193 16</inkml:trace>
  <inkml:trace contextRef="#ctx0" brushRef="#br0" timeOffset="14937.4887">5073 3174 3936 0,'0'-6'99'15,"2"0"-82"-15,9 3-9 16,5-4-3-16,4 5-1 16,7 0-2-16,7 2-2 15,1 0 0-15,1 2 0 0,1 14-7 16,-6-4-45-16,-8-5-214 0</inkml:trace>
  <inkml:trace contextRef="#ctx0" brushRef="#br0" timeOffset="15120.5031">5430 3200 3970 0,'0'8'36'0,"0"4"-30"16,0 5 2-16,0 2 4 0,0 0 0 16,0 7-5-1,0-4-4-15,0 0-2 0,0-4 0 16,0-4-1-1,0-14-2-15,4 0-21 0,0 0-163 0</inkml:trace>
  <inkml:trace contextRef="#ctx0" brushRef="#br0" timeOffset="15313.3129">5488 3025 3881 0,'4'-4'162'0,"-2"1"-145"16,5 1-11-16,1 2-2 16,4 0-2-16,1 0-1 0,8 12-1 15,-1 6 0-15,4 8-4 16,-2-4-12 0,-4-3-50-16</inkml:trace>
  <inkml:trace contextRef="#ctx0" brushRef="#br0" timeOffset="15684.3928">5713 3275 3783 0,'0'9'115'0,"0"5"-69"16,0 1-20-16,0 0 5 15,-5-1-11-15,3-4-7 16,2-3-4-16,-2-3-3 15,2-3-3-15,0-1-1 0,0 0 2 16,0 0 8-16,0-4-3 16,0-9-7-16,0-6-1 15,0-3-1-15,11 0 0 16,5-4 0-16,1 5 0 16,1 1-1-1,0 3 1-15,-2 9 0 0,-1 7 0 16,1 1-1-16,0 0 1 15,-3 1 0-15,-2 13 0 16,-2 4-1-16,-2 0 1 16,-3 3 0-16,-4 0 0 15,0 0 0-15,0-2-3 0,2-2-2 16,-2-3-7-16,5-10-59 16</inkml:trace>
  <inkml:trace contextRef="#ctx0" brushRef="#br0" timeOffset="16077.257">6165 3238 3618 0,'-11'0'368'0,"-2"0"-340"16,-3 6-16-16,-2 8-1 0,5 3-3 15,4 6-6 1,6 0-2-16,3-6 2 0,0-3-1 16,17-2-1-16,5-7 1 15,4-3 0-15,3-2 0 16,2 0 0-16,-2-7 0 16,-2-7 2-16,-2-2 1 15,-7-4-1-15,-5 0 2 16,-9-1-1-16,-4-2 1 15,0 2-3-15,0 4-1 16,-4 5 0-16,-7 4-1 16,2 7 0-16,-4 1 0 15,2 0 0-15,-1 11-1 16,1 4-1-16,11 10-5 16,0-3-6-16,0-8-40 0</inkml:trace>
  <inkml:trace contextRef="#ctx0" brushRef="#br0" timeOffset="16525.4654">6542 3150 3981 0,'0'0'45'0,"0"0"-37"15,0 0-8-15,0 9 4 16,0 8 1-16,-3 3-2 0,3 6 0 16,0 0 0-16,0 1-1 15,10-4-1-15,3-2 0 16,5-6-1-16,4-7 1 16,2-3 3-16,1-5 2 15,0 0-3-15,-3-9-1 16,-6-6 0-16,-6 1 0 15,-4-3 1-15,-4 0-1 16,-2 2-1-16,0 3 0 16,0 1-1-16,0 4 0 15,0 3 0-15,0 2 1 16,0 2-1-16,0 0-1 0,0 6 1 16,0 10 0-1,0 4 0-15,4 1 0 0,0-2 0 16,1-1 0-16,-1-1 0 15,2-3 0-15,2-2 0 16,1-5-1-16,4-2-2 16,0-3-6-16,0-2-32 0</inkml:trace>
  <inkml:trace contextRef="#ctx0" brushRef="#br0" timeOffset="17124.2756">7062 3238 3342 0,'0'0'220'0,"0"0"-179"16,0 0-34-16,2 0 29 15,0 0 86-15,2 0-25 16,3-1-34-16,-1-4-25 16,1 2-10-16,0-2-8 15,-2 3-1-15,-3 0 0 0,-2 2-7 16,0 0-4-16,0 0-3 15,0 0-3 1,-9 0-2-16,-7 0 0 0,-4 9 0 16,0 4 0-16,0 5 0 15,-1 2 0-15,6 6 0 16,1-1 0-16,6 0 0 16,4-2 0-16,4-6 0 15,0-3 1-15,12-3-1 16,11-5 0-16,4-6 0 15,4 0 0-15,0 0-1 16,-2-4 1-16,-4-10 0 0,-5-3 1 16,-9-1 0-16,-2 0 0 15,-7-1 0-15,-2-2 0 16,0 3 0-16,0 4-1 16,0 5 0-16,-11 2 0 15,0 7 0-15,0 0 0 16,0 0-1-16,4 7-2 15,7 2-6-15,0 1-23 16,7-6-226-16</inkml:trace>
  <inkml:trace contextRef="#ctx0" brushRef="#br0" timeOffset="17493.766">7598 3214 3838 0,'3'-8'215'0,"-3"0"-200"16,0 2-8-16,0-2-2 16,-16 4-3-16,-4 0-1 15,0 4-1-15,0 0 0 16,0 0 1-16,-1 4-1 16,6 10 0-16,1 0 0 15,8 4 0-15,4 2 0 16,2 2 0-16,0 1 0 15,12 0-1-15,9 1 1 16,2 1 0-16,-1 1 0 16,-2-1 0-16,-4 2 0 15,-3-3 0-15,-6-1-1 0,-7-2 1 16,0-5 0-16,0-2 0 16,-12-7 0-16,-7-2 1 15,-8-5 0-15,-2 0 0 16,-2 0-1-16,-8 0 0 15,8 0-2-15,12-8-12 0</inkml:trace>
  <inkml:trace contextRef="#ctx0" brushRef="#br0" timeOffset="18125.4556">8842 2912 3955 0,'-4'-21'80'0,"-9"-5"-63"16,-5-2-6-16,-3-4-3 16,-2 2-2-16,0 5-1 15,1 4-3-15,1 7 0 16,6 5-1-16,-1 9 0 15,1 0-1-15,-1 5 0 0,1 17 0 16,1 9 0-16,5 10 0 16,5 8 0-16,4 4 0 15,0 10 0-15,0 5 0 16,0 7 0-16,-4-3 0 16,1 3 0-16,-1-7-1 15,1-7 0-15,3-9-1 16,0-8 0-16,0-9-2 15,-7-9-5-15,1-5-14 16,-1-11-65-16</inkml:trace>
  <inkml:trace contextRef="#ctx0" brushRef="#br0" timeOffset="18308.5025">8410 3384 3912 0,'0'-10'105'0,"2"0"-80"0,16 1-11 15,6-1-2-15,7 2-6 16,8 2-4-16,7-1 0 16,6 6-1-16,2 1-1 15,-4 0 0-15,8 0-4 16,-15 10-9-16,-7-2-45 0</inkml:trace>
  <inkml:trace contextRef="#ctx0" brushRef="#br0" timeOffset="19320.2014">9070 3324 3926 0,'0'0'77'15,"0"0"-57"-15,0 0-7 16,0 0-5-16,0 9-5 15,-5 3-2-15,5 6 1 16,0 1 1-16,0 2-1 16,0-1-2-16,0-4 1 15,5-4 1-15,6-1-1 16,2-5 1-16,3-1 0 16,-1-2 2-16,1 0-2 0,2-3 0 15,-5 0 0 1,-2 0-2-16,1 0 1 0,-6 0-1 15,1 0 1 1,-1-4 0-16,2-3 1 0,-4 4 0 16,3-3-2-16,-3 0 1 15,2 0-1-15,0 0 1 16,-2 0-1-16,2 1 1 16,-1 2-1-16,-1-1 0 15,2-1 0-15,0 1 0 16,-4 3 0-16,2-2 0 15,-2 3 0-15,1-1 1 16,-3 1-1-16,2-2 0 0,-2 2 0 16,0 0 0-16,0 0 0 15,0 0 0-15,0-2 1 16,0 2-1-16,0 0 1 16,0 0-1-16,0 0 0 15,0-2 0-15,2 2 1 16,2-3-1-16,-2-1 0 15,3 3 0-15,-3-3 0 16,1 2 0-16,-3 0 0 16,2 2 0-16,-2-3 0 15,0 3 0-15,0-2 0 16,0 2 0-16,0 0 1 16,2-1-1-16,-2 1 0 15,2-2 0-15,-2 0 0 0,0-1 0 16,3 1 0-16,-3 2 0 15,0 0 0-15,0 0 0 16,0 0 0-16,0 0 0 16,0 0 0-16,2 0 0 15,-2 0 0-15,0 0 0 16,0 0 0-16,0-1 0 16,0 1 0-16,0 0 0 15,2-2 0-15,0-3 0 16,2 1 0-16,1-1 0 15,0 0 0-15,-1 0 0 16,1 1 0-16,-3-3 0 16,2 1 0-16,0-1 0 0,3-1 0 15,-2 0 0 1,2-3 0-16,-3-1 0 0,2 0 0 16,-3 0 0-16,1 0 0 15,-2 4 0-15,-2 0 0 16,0 2 0-16,2 2 0 15,-2 1 1-15,0 3-1 16,0 0 0-16,0 0-1 16,0 0 0-16,0 0 0 15,0 9 0-15,0 2-2 16,0 0-3-16,10-1-5 0,1 0-31 16,0-3-123-16</inkml:trace>
  <inkml:trace contextRef="#ctx0" brushRef="#br0" timeOffset="19837.4687">9611 3341 3944 0,'-2'0'72'16,"2"0"-60"-16,0 4-7 0,0 0 0 16,0 3-3-1,0 8 2-15,0 3 2 0,0 3-3 16,0 4-1-16,-2 2-1 16,-3-4-1-16,1-1 0 15,2-4 1-15,0-6-1 16,2-6 1-16,0-3-1 15,0-3 3-15,0 0 4 16,6-12-5-16,3-8-2 16,3 1 1-16,-2-5-1 15,4 0 0-15,-1 0 0 16,0-3 1-16,1 3-1 16,1 1 1-16,-1 5-1 15,-1 3 0-15,1 8 0 16,-5 3 0-16,1 4 0 0,0 0 0 15,1 8-1 1,-3 10 1-16,2 3 0 0,-3 1-1 16,-3-1 1-16,0-3 0 15,0-1 0-15,-1-5 0 16,-1 1 0-16,1-5 0 16,1 0 0-16,7-3-3 15,-2 0-10-15,2-5-50 0</inkml:trace>
  <inkml:trace contextRef="#ctx0" brushRef="#br0" timeOffset="20113.2534">10207 3367 3973 0,'0'-4'47'15,"0"1"-34"-15,-11 3-1 16,-10 0-4-16,-1 0-5 16,0 4-1-16,0 13-1 15,1 0-1-15,4 6 1 16,3 1-1-16,8-1 0 16,6 2 0-16,0-7 0 15,15-2 0-15,14-4 0 16,25-10-1-16,-7-2-11 0,-7 0-50 0</inkml:trace>
  <inkml:trace contextRef="#ctx0" brushRef="#br0" timeOffset="20378.6714">10503 3004 3971 0,'5'-7'73'15,"-3"4"-61"-15,0 3-5 16,0 0-3-16,0 0-3 16,0 13-1-16,4 15 3 15,-4 9-1-15,0 7 0 0,-2 6-2 16,0 6 1-16,0 2-1 16,0 3 0-16,-10-4 1 15,2-2-1-15,1-8 0 16,5-6-2-16,0-11-3 15,2-12-3-15,0-10-19 16,0-8-137-16</inkml:trace>
  <inkml:trace contextRef="#ctx0" brushRef="#br0" timeOffset="20562.6326">10385 3382 3935 0,'0'-5'89'15,"2"-3"-71"-15,9 3-7 0,3 4-1 16,1 1-5-16,5 0-4 16,1 0 0-16,2 9-1 15,2 6-1-15,14-6-7 16,-11 0-17-16,-1-5-75 0</inkml:trace>
  <inkml:trace contextRef="#ctx0" brushRef="#br0" timeOffset="20731.3118">10775 3382 3926 0,'5'5'64'15,"-3"4"-47"-15,2 8-1 16,0 0-3-16,-1 6-1 16,-1 0-5-16,-2 1-4 15,0-1-1-15,0 0-1 0,0-9-1 16,0-1-13-16,0-11-47 0</inkml:trace>
  <inkml:trace contextRef="#ctx0" brushRef="#br0" timeOffset="20909.2101">10835 3282 3976 0,'11'0'55'15,"1"0"-46"1,1 0-7-16,2 12-1 0,1 8-1 16,-5-3-19-16,-1-1-107 15</inkml:trace>
  <inkml:trace contextRef="#ctx0" brushRef="#br0" timeOffset="21281.5027">11058 3379 3900 0,'0'0'110'15,"0"3"-103"-15,0 6-5 16,-9 0 10-16,-2 8-4 16,-2 5-1-16,4 2-2 0,3 1-4 15,6 1 0-15,0-1-1 16,0-9 0-16,13-4 2 15,11-6 6-15,5-6-2 16,5 0-3-16,-1-4-1 16,-4-10 1-16,-2-4 0 15,-10-2 0-15,-5 0-2 16,-10-2 1-16,-2 0-2 16,0-1 0-16,-4 6 0 15,-10 2 0-15,1 8 0 16,-3 5 0-16,1 2 0 15,1 0-2-15,3 3 0 16,0 14-1-16,4 1-3 0,7 8-3 16,0-6-13-16,0-5-44 15</inkml:trace>
  <inkml:trace contextRef="#ctx0" brushRef="#br0" timeOffset="21811.369">11504 3468 3561 0,'0'0'466'16,"0"5"-449"-16,0 1-14 0,0 3 0 16,0 3 3-1,-2 2-2-15,-8 1 0 16,4-1-1-16,-1-4-2 0,3-3 0 15,0-1 0-15,4-5 0 16,0-1 4-16,0 0 0 16,0 0-3-16,0-1 0 15,0-12-2-15,11-1 0 16,-1-2 0-16,4-2 1 16,1-2-1-16,4 0 0 15,1 0 0-15,-1 5 0 16,2-1 0-16,-3 7 0 15,-3 2 0-15,-2 5 0 16,1 2 0-16,-5 0 0 16,0 7 0-16,0 11-1 0,-5 3 1 15,1 5 0-15,-5 3 0 16,2 1 0-16,-2 0 0 16,2-2 0-16,0-1 0 15,0-4 0-15,4-3 0 16,-2-4 0-16,0-2 0 15,0-3 0-15,3-4 0 16,3-2 0-16,-2-1 0 16,1 0 1-16,-1-3-1 15,0-1 0-15,-4 0-1 16,-2 0-3-16,0-1-11 16,-2-14-550-16</inkml:trace>
  <inkml:trace contextRef="#ctx0" brushRef="#br0" timeOffset="22848.3311">12293 3604 3822 0,'2'-5'227'0,"-2"1"-204"16,0 1-14-16,3 3-5 16,-3 0-3-16,0 0-1 15,0 0 0-15,0 0 0 0,0 3 0 16,2 7 0-16,0 0 0 16,2 2-1-16,1-4-2 15,8-4-7-15,0-4-7 16,4 0-50-16</inkml:trace>
  <inkml:trace contextRef="#ctx0" brushRef="#br0" timeOffset="23382.4615">12636 3142 3931 0,'0'-4'105'0,"0"2"-83"0,0 2-9 15,2 0-8-15,3 0-4 16,-1 12-1-16,4 14 0 16,-2 8 0-16,-2 10 0 15,-2 5 0-15,-2 2 0 16,0 6 0-16,0-3 0 15,-8-6 0-15,4-8 0 16,-1-14 0-16,5-8 0 16,0-12 0-16,0-3 0 15,0-3 0-15,0 0 1 16,9-7-1-16,6-9 0 0,5-2 0 16,3 1-1-1,2-2 1-15,-2 5-3 0,4 6 0 16,-2 3 2-16,-3 5 0 15,-2 0 0-15,0 17 1 16,-6 7 0-16,-3 4-1 16,-9 2 0-16,-2 0 1 15,0-2 1-15,-2-4 0 16,-16-6 1-16,-4-4 0 16,-7-6 3-16,-4-2-2 15,-6-3-3-15,6-3 1 16,4 0-1-16,12 0 0 15,7-6 0-15,12-15-2 16,19 3-9-16,8 0-54 0</inkml:trace>
  <inkml:trace contextRef="#ctx0" brushRef="#br0" timeOffset="23784.7716">13218 3599 3928 0,'10'0'76'0,"5"0"-60"16,7 0-10-16,12-2 3 0,1-6-2 16,5-1-1-16,-7-4-2 15,-4-1 1-15,-8 0 3 16,-7-2-1-16,-8 2-1 15,-6 0-2-15,0 0-3 16,0 0-1-16,-18 2 1 16,-9 4-1-16,-6 3 0 15,-5 5-1-15,-2 0 1 16,-1 14 0-16,4 13 0 16,5 3 0-16,10 3 0 15,7 4 0-15,8-3 0 16,7-3-1-16,9-3 1 15,24-8 0-15,11-7 0 16,14-5 0-16,5-1-1 16,-1-4-3-16,10-3-3 0,-16 0-18 15,-14 0-130-15</inkml:trace>
  <inkml:trace contextRef="#ctx0" brushRef="#br0" timeOffset="24250.8294">14094 3534 3877 0,'0'-5'82'16,"0"-1"-56"-16,-4 0-6 15,-7 0 6-15,-3 2-8 16,-1 2-11-16,-5 2-2 15,-5 0 0-15,-4 0-2 0,0 8-1 16,2 6 0 0,0 5-1-16,8-2 0 0,3 3-1 15,7 2 0 1,5-2 0-16,4-2 0 0,0 1 0 16,8-4 0-1,15-3 1-15,6-2-1 0,2-3 0 16,2-4 0-16,1-3-1 15,8 0-4-15,-8 0-11 16,-5 0-77-16</inkml:trace>
  <inkml:trace contextRef="#ctx0" brushRef="#br0" timeOffset="24875.0832">14464 3575 3912 0,'4'-12'83'16,"2"-2"-55"-16,-4-1-6 16,0 2-6-16,-2 1-7 15,0 3-4-15,-4 4-3 16,-15 5 0-16,-5 0-2 16,-5 0 0-16,0 4 0 15,-3 11 0-15,6 5 0 16,4 3 0-16,4 1 0 15,9-1 0-15,5-2 0 16,4-3-1-16,2-4 0 16,17-4 1-16,10-7 0 0,5-3 0 15,-3 0 0-15,0 0 0 16,-4-7 0-16,-7-6 0 16,-1 1 0-16,-9-2 0 15,-1-3 2-15,-5 2-1 16,-2 3-1-16,-2-2 0 15,4 3 1-15,-4 5-1 16,0 3 0-16,0 0 0 16,0 3 0-16,0 0 0 15,0 0-1-15,0 0 0 16,0 0 0-16,2 0 0 16,0 0-1-16,0 0-3 0,2 0 0 15,3 0-2 1,-1 0 2-16,2 0-10 0,-2 0-10 15,-1 0 3 1,-1 0 9-16,0 0 9 0,-2 0 3 16,1 0 1-16,-1 0 0 15,0 0 5-15,1 0 17 16,-3 0-1-16,2-2-10 16,-2 2-7-16,0 0-3 15,0 0-1-15,0 0-1 16,0 0-4-16,0 0-14 15,0 0-11-15,2 0-40 16,0-2-185-16</inkml:trace>
  <inkml:trace contextRef="#ctx0" brushRef="#br0" timeOffset="26153.5331">14625 3467 3625 0,'0'0'140'0,"0"0"-68"16,0 0-4-16,0 0-23 15,0 0-21-15,0 0-8 16,0 0 0-16,0 0-4 16,0 0-3-16,0 0-2 15,0 0 1-15,0 1 0 0,0 10-2 16,-3 3-1 0,-1 4-2-16,-5 2-2 0,3 2 0 15,-3 0 0-15,-1-5-1 16,6 3 0-16,0-5 0 15,2-3 0-15,2-1 0 16,0-4 0-16,0-1-3 16,6-2-4-16,5-4-30 0</inkml:trace>
  <inkml:trace contextRef="#ctx0" brushRef="#br0" timeOffset="26614.158">14759 3462 3976 0,'0'0'73'0,"0"0"-65"15,0 0-7-15,0 3-1 16,0 13 0-16,0 5 1 15,0 6-1-15,0 1 2 16,0 0-1-16,-3 0 0 16,3-2 0-16,0-3-1 15,0-8 0-15,11-1 1 16,7-7-1-16,7-6 1 16,-1-1-1-16,-2 0 0 0,-1-6 0 15,-6-10 0 1,-3-4 0-16,-4 1 0 0,-1-2 0 15,-3 3 0 1,1 2 0-16,0 4 1 0,-3 7-1 16,0-1 0-16,-2 6 0 15,2 0 0-15,-2 0 0 16,2 11-1-16,-2 7 1 16,0 2 0-16,0 4 0 15,0-2 0-15,0 0 0 16,2-1 0-16,15-7-5 15,-2-6-14-15,3-7-114 0</inkml:trace>
  <inkml:trace contextRef="#ctx0" brushRef="#br0" timeOffset="26985.7984">15405 3491 3955 0,'0'-3'68'16,"0"0"-53"-16,0-1-3 16,-13 4-4-16,-3 0-2 15,-2 0-5-15,0 0 0 16,3 7 0-16,1 4-1 16,6 3 0-16,3 0 0 15,3 2 0-15,2-2-1 0,0 2 1 16,0 0 0-16,9-1 0 15,4-1 0-15,1 3 0 16,-4-2 0-16,-1 1 0 16,-4-2 0-16,-5-1 0 15,0 2 0-15,-5-3 0 16,-12-1 0-16,-4 0 1 16,0-6-1-16,3 2 0 15,1-5 0-15,7-1 0 16,10-1-3-16,0 0-18 15,0-1-223-15</inkml:trace>
  <inkml:trace contextRef="#ctx0" brushRef="#br0" timeOffset="27322.9384">15575 3696 3959 0,'29'-12'66'16,"6"-5"-46"-16,5 0-7 15,5-4-6-15,-10-1-3 16,-6 0-2-16,-8 0 0 16,-10 0 2-16,-7 2-1 15,-4 4-1-15,0 4-1 16,-15 7 0-16,-12 5-1 16,-6 0 0-16,-4 3 0 15,2 15-1-15,6 4 1 16,2 6 0-16,7 5 0 15,4 0 0-15,8 1 0 16,6-2 0-16,2-2 0 16,6-4 0-16,21-6 0 0,8-7 0 15,7-5 0-15,6-4 0 16,1-4 0-16,6 0-3 16,-10-10-12-16,-12-6-187 0</inkml:trace>
  <inkml:trace contextRef="#ctx0" brushRef="#br0" timeOffset="27948.087">16850 3455 3994 0,'0'0'60'0,"0"1"-56"16,0-1-2-16,0 0 3 0,0 3 0 15,0 0-1-15,0 0 0 16,0 7-2-16,0 6-1 15,0 6 0-15,0 8 0 16,0 7-1-16,0 0 0 16,0-1 0-16,0-4 0 15,0-4 1-15,0-7-1 16,0-8-1-16,4-8-2 16,9-3-8-16,-1-2-68 0</inkml:trace>
  <inkml:trace contextRef="#ctx0" brushRef="#br0" timeOffset="28133.4085">16852 3359 3958 0,'6'-10'83'0,"3"2"-70"15,0-2-10-15,0 2 8 16,2 1-5-16,-1 4-4 15,2 0-2-15,9 3-6 16,-2 0-5-16,-1 0-42 0</inkml:trace>
  <inkml:trace contextRef="#ctx0" brushRef="#br0" timeOffset="28390.454">17190 3096 4007 0,'0'0'52'16,"0"0"-45"-16,5 0-3 15,-1 10-3-15,4 9 1 16,2 10 1-16,1 5 0 16,1 7-1-16,-4 3-2 15,-1 4 1-15,-3 0 0 16,1 0-1-16,-2-2 0 15,1-7 0-15,-2-4-1 0,3-5-2 16,-3-8-8-16,0-12-68 16</inkml:trace>
  <inkml:trace contextRef="#ctx0" brushRef="#br0" timeOffset="28595.4941">17207 3468 3762 0,'0'-9'265'16,"2"-3"-238"-16,13 2-20 16,9-2 2-16,8 1-3 15,5 4-3-15,6 0-2 16,1 5-1-16,-2 2 0 16,-3 0 0-16,-6 0-6 0,7 12-8 15,-11-1-38-15,-2-2-713 0</inkml:trace>
  <inkml:trace contextRef="#ctx0" brushRef="#br0" timeOffset="28865.4994">18100 3463 3997 0,'2'0'63'16,"-2"0"-55"-16,2 4-6 0,3 2 0 16,1 6-2-16,-1 5 4 15,2 4-2-15,-1-1 0 16,-1 3-1 0,-1-4-1-16,-2-3 0 0,1-2 0 15,-1-4 1-15,1-4-1 16,-1-6-2-16,-2 0-10 15,0-2-88-15</inkml:trace>
  <inkml:trace contextRef="#ctx0" brushRef="#br0" timeOffset="29034.4791">18100 3463 3935 0,'-42'-108'113'15,"55"108"-103"-15,5 0-8 0,-1 0 0 16,4 9-1-16,-1 8-1 16,8 2-5-16,-1-2-27 15,-2-4-153-15</inkml:trace>
  <inkml:trace contextRef="#ctx0" brushRef="#br0" timeOffset="29381.4948">18650 3500 4003 0,'0'0'44'15,"0"0"-35"-15,0 0-6 0,-6 0 0 16,-17 0 0-16,-3 2 2 16,-3 3 0-16,-1 1-1 15,7 1-3-15,5 0 0 16,5 0-1-16,5 0 0 15,6 1 0-15,2 0 0 16,0 4 0-16,2 4 0 16,14 0 0-16,-1 4 0 15,4 2 0-15,-4 2 0 16,1-2 0-16,-5 1 0 16,-7-1 0-16,-4-2-1 15,0-4 1-15,-17-1 0 0,-17-2 0 16,-3-6 0-16,-4 0 0 15,-8-7-1-15,13 0-5 16,7 0-30-16</inkml:trace>
  <inkml:trace contextRef="#ctx0" brushRef="#br0" timeOffset="30008.5058">19874 3481 4027 0,'0'-5'40'0,"0"0"-37"15,-7 1-2-15,-12 0 0 16,-10 3-1-16,-2 1 0 0,-6 0 0 16,2 0 0-1,4 11 0-15,0 7 1 0,-1 5-1 16,8 6 0-16,2 1 0 16,6 2 1-16,12-2-1 15,4-3 0-15,8-5 0 16,23-7 1-16,15-2-1 15,2-5-2-15,22-7-3 16,-15-1-24-16,-8 0-892 0</inkml:trace>
  <inkml:trace contextRef="#ctx0" brushRef="#br0" timeOffset="30378.5097">20173 3585 4002 0,'2'-5'43'16,"-2"0"-33"-16,0 1-1 0,0 2-3 16,0 0-5-16,-11 2 0 15,-3 0-1-15,1 4 0 16,-2 12 0-16,-1 6 0 16,3 0 0-16,4 2 1 15,4 1-1-15,5-7 0 16,5-4 0-16,21-9 0 15,12-2 1-15,3-3 1 16,1 0-1-16,-2-12 0 16,-9-5 1-16,-9-3 0 15,-8 2-1-15,-9-4 1 0,-5 3-1 16,0-4-1 0,-14 5 0-16,-6 2-1 15,-4 7 0-15,1 4 1 16,0 5-1-16,6 0-2 0,3 16-3 15,14 12-6-15,0-6-16 16,8-4-74-16</inkml:trace>
  <inkml:trace contextRef="#ctx0" brushRef="#br0" timeOffset="30864.4637">20673 3615 3933 0,'0'0'100'0,"0"2"-93"15,0 6-6-15,0 2 0 16,0 5 2-16,0 1 2 16,0 2 0-16,0 1-2 15,0-1 0-15,0 0-1 16,0-3 0-16,0-5 0 15,0-3 0-15,0-4 1 16,2-3-1-16,0 0 4 16,0 0-2-16,5-10-2 15,1-7-1-15,6-3-1 16,1-4 0-16,1 2 0 0,2-2 0 16,0 0 0-16,0 4 0 15,-3 4 0-15,-1 4 0 16,-5 7 0-16,-5 2 0 15,3 3 0-15,-3 0-1 16,3 3 1-16,2 9 0 16,0 5 0-16,-3 1 0 15,4 3 0-15,-6-3 0 16,0 1 0-16,-2-3 0 16,-2-1 0-16,0-4-1 15,0-3 1-15,0-1-1 16,3-6-1-16,10-1-2 15,0 0-5-15,0-4-46 0</inkml:trace>
  <inkml:trace contextRef="#ctx0" brushRef="#br0" timeOffset="31175.3706">21325 3319 3930 0,'0'0'116'0,"2"0"-103"16,3 0-10-16,-3 5-2 0,5 9 1 16,-2 7 1-1,-1 2-1-15,-2 4 2 16,-2 3-1-16,0 6 0 15,0 0-2-15,0 2-1 0,0 0 0 16,0-1 0-16,0-6 1 16,-4-5-1-16,4-6-3 15,0-8-6-15,0-8-16 16,0-4-182-16</inkml:trace>
  <inkml:trace contextRef="#ctx0" brushRef="#br0" timeOffset="31354.335">21252 3509 3943 0,'2'-7'96'0,"9"4"-81"15,7-1-8-15,2 2 2 16,4 2-6 0,3 0-2-16,2 4 0 0,0 12-1 15,-2 5 0-15,11 0-6 16,-9-3-34-16,-2-6-672 0</inkml:trace>
  <inkml:trace contextRef="#ctx0" brushRef="#br0" timeOffset="31540.7342">21792 3595 4020 0,'2'2'34'0,"-2"6"-28"16,2 2-5-16,0 2 3 0,-2 6 0 15,0 3-1-15,0 2-1 16,0 4-1 0,0-4 0-16,-6-3-1 0,-6-5-6 15,3-7-2-15,3-8-16 0</inkml:trace>
  <inkml:trace contextRef="#ctx0" brushRef="#br0" timeOffset="31743.4752">21789 3425 3965 0,'9'-2'74'0,"4"2"-62"0,6 0-3 15,3 0-3-15,0 4-6 16,13 18-5-16,-4-4-21 15,-4 0-144-15</inkml:trace>
  <inkml:trace contextRef="#ctx0" brushRef="#br0" timeOffset="32121.2622">22117 3666 3951 0,'0'11'39'0,"0"8"-28"15,0 2 0-15,0 8 8 0,-7-1-4 16,1-2-7-16,1-4-4 16,3-6-1-16,0-8-1 15,2-8 6-15,0 0 2 16,0-6-5-16,0-17-4 16,0-5-1-16,7-2 0 15,3-4 0-15,9 2 0 16,-2 1 0-16,5 2 0 15,3 3 0-15,-2 2-1 16,-2 8 1-16,-3 6-1 16,-3 6 1-16,-1 4 0 0,-3 0-1 15,-2 6 1 1,0 10 0-16,-2 4 0 0,-3 2-1 16,-2 0 1-1,-2 5 0-15,0-4 0 0,0 1 0 16,0-2-1-16,0-1-3 15,5-7-8-15,4-6-55 0</inkml:trace>
  <inkml:trace contextRef="#ctx0" brushRef="#br0" timeOffset="32857.9633">22554 3625 3882 0,'2'-1'99'16,"-2"-2"-61"-16,0 3-11 16,2 0-10-16,-2 0-10 15,0 0-5-15,0 0-2 16,0 6 1-16,0 12-1 0,0 7 0 15,-6-2 0 1,3 4 0-16,1-5 1 0,2-2-1 16,0-7 0-16,14-3 1 15,8-6 0-15,4-4 1 16,1 0 0-16,0 0-2 16,-5-9 0-16,-7-7 1 15,-5-5-1-15,-4 2 0 16,-1 1 0-16,-3 0 0 15,0 6 0-15,0 2 0 16,0 6 0-16,-2 4 0 16,0 0 0-16,0 0 0 15,0 14 0-15,0 6 0 16,0 0-1-16,0 3 1 16,0 0 0-16,0-3 0 0,0-2 0 15,6-6 0 1,25-7-5-16,-2-5-8 0,4 0-203 15</inkml:trace>
  <inkml:trace contextRef="#ctx0" brushRef="#br0" timeOffset="33187.5129">23033 3621 3980 0,'-3'0'37'16,"-7"0"-29"-16,-6 0-6 15,-4 4 2-15,0 12 5 16,-1 2 2-16,4 4-3 0,3 0-4 16,6 0-1-1,8-4-2-15,0-2 1 0,2-4 0 16,22-3 1-16,5-5 0 16,5-4-2-16,-1 0 0 15,-2-2 0-15,-2-13 0 16,-8-3 1-16,-6 0 0 15,-8 0-1-15,-2 1 0 16,-5 1-1-16,0 6 0 16,0 3 0-16,0 6 0 15,0 1-1-15,-5 0-1 16,-2 8-1-16,3 3-7 16,4-3-40-16</inkml:trace>
  <inkml:trace contextRef="#ctx0" brushRef="#br0" timeOffset="33561.3273">23281 3609 3841 0,'0'15'84'0,"-5"0"-55"15,-2 8-1-15,5 3 0 16,0-1-12-16,2 1-5 15,0-1-1-15,11-9-3 16,9-4 2-16,3-6 0 16,1-6-4-16,2 0-4 0,-1 0 0 15,-3-13-1-15,-1-1 0 16,-6 2 1-16,-1-1 0 16,-6 2 1-16,-3 3-2 15,-1 2 1-15,-2 5 1 16,-2 1-2-16,0 0 0 15,0 0 0-15,0 1 0 16,0 12 0-16,0 0 0 16,-4 4 0-16,0-1 0 15,1-3 0-15,3-1-2 16,5-3-4-16,15-6-6 0,7-3-60 16</inkml:trace>
  <inkml:trace contextRef="#ctx0" brushRef="#br0" timeOffset="33907.1123">23871 3613 3618 0,'2'-8'414'0,"0"2"-391"16,-2 2-15-16,0 1-2 16,0 3-4-16,-10 0-1 15,-13 0-1-15,3 7 0 16,-2 3 1-16,2 5-1 15,7-1 0-15,1-2 1 16,6 5-1-16,6 1 0 0,0 3 0 16,6-2 0-1,19 5 1-15,4 1-1 0,2 1 0 16,-2 4 0-16,0 0 0 16,-6-1 0-1,-6 3 1-15,-5-5 1 0,-8-1 1 16,-4-1-2-1,0-6 0-15,-23-5 0 0,-8-4 0 16,-6-6 0-16,-9-2-1 16,-18-2 0-16,8 0-2 15,16-2-17-15</inkml:trace>
  <inkml:trace contextRef="#ctx0" brushRef="#br0" timeOffset="34681.8164">24908 3756 3933 0,'0'-9'78'0,"0"0"-58"15,0-5-7-15,-16-2-2 16,-2-3-5-16,-9 3-1 0,-2 5-1 16,-4-1-3-1,0 10 1-15,-1 2-2 0,3 0 1 16,4 9-1-16,3 11 0 16,4 6 0-16,2 1 0 15,7 2 0-15,8 0 0 16,3-3 0-16,7-2 0 15,22-6 1-15,9-6-1 16,4-6 0-16,-1-6 0 16,-3 0 0-16,-9-4 0 15,-5-12 0-15,-4-1 1 16,-2-6-1-16,-5 2 0 0,1 3 1 16,-3 2 0-16,-3 4 0 15,0 4 1-15,-6 7-1 16,-2 1-1-16,0 0 0 15,0 16 0-15,0 8 0 16,-2 3 0-16,-6 2 0 16,2 0 0-16,1-4 0 15,5-7-1-15,0-10-4 16,0-6-4-16,0-2-47 0</inkml:trace>
  <inkml:trace contextRef="#ctx0" brushRef="#br0" timeOffset="34943.9628">25209 3398 3868 0,'13'-17'149'0,"0"3"-116"16,-2 2-19-16,1 4-3 16,-8 8-5-16,-2 0-5 15,-2 8-1-15,3 16 1 16,1 10 0-16,-2 9-1 15,0 6 1-15,0 6-1 16,1 3 1-16,-3 1-1 16,0-2 0-16,0-7 0 15,0-6 0-15,0-6 0 16,0-8-1-16,-5-12-3 0,-1-8-13 16,-1-10-228-16</inkml:trace>
  <inkml:trace contextRef="#ctx0" brushRef="#br0" timeOffset="35126.1178">25099 3721 3823 0,'10'-5'231'16,"21"-2"-216"-16,9 4-10 16,9-2 2-16,9 2-4 15,4 1-1-15,1-1-1 16,-1 3-1-16,-8 0 0 15,-17 0 0-15,-12 0-4 16,-18 0-42-16</inkml:trace>
  <inkml:trace contextRef="#ctx0" brushRef="#br0" timeOffset="36690.4776">893 4930 3903 0,'0'0'124'15,"0"0"-95"-15,0 0-14 0,0 0-8 16,0 0-3 0,0 0-3-16,0 0 0 0,0 0-1 15,0 0 1-15,0 0 0 16,0 0 0-16,0 0-1 15,0 0 0-15,10 0 0 16,5 0 1-16,3 0-1 16,4-9 0-16,0-1 0 15,3-2 0-15,-1-5 0 16,3 2 1-16,-2-6-1 16,-1 1 0-16,-6 1 0 0,-3-1 0 15,-5-1 0 1,-8 4 0-16,-2 0 0 0,0 5 0 15,0 0 0-15,0 7 0 16,-12 2 0-16,-3 3 0 16,-3 0-1-16,-2 3 0 15,0 11 1-15,-3 3 0 16,6 5 0-16,-1 2-1 16,5 3 1-16,3 0 0 15,6 2 0-15,4-1 0 16,0-3 0-16,4 0 0 15,19-5 0-15,4-5 0 16,8-3 0-16,3-3 0 16,5-7 0-16,-3-2 0 15,-1 0 0-15,2 0-2 16,-1 0-3-16,14-16-10 16,-10-2-47-16,-8 2-521 0</inkml:trace>
  <inkml:trace contextRef="#ctx0" brushRef="#br0" timeOffset="37022.5138">1562 4664 3604 0,'0'0'367'15,"0"0"-326"-15,3 0-31 16,-1 7-9-16,2 14 0 15,1 4 1-15,3 7 3 16,8 3-1-16,2 0 0 0,4-1-2 16,7-3-1-1,2-4 0-15,0-8 1 0,3-10 4 16,-7-6-1-16,-5-3 0 16,-4 0-1-16,-5-12 1 15,-4-5-4-15,-5-7 0 16,-1-2-1-16,-3-3 0 15,0-3 0-15,0 2-1 16,0 0-4-16,4 2-12 16,3 8-16-16,2 6-66 0</inkml:trace>
  <inkml:trace contextRef="#ctx0" brushRef="#br0" timeOffset="37415.2181">2157 4816 3672 0,'9'0'283'16,"0"0"-226"-16,2-2-28 16,4-5-13-16,1-4-7 15,1-1-4-15,-5-2-2 16,-1 0 0-16,-1 0 0 15,-4 1-1-15,-4-2-1 0,-2 4 0 16,0 0-1-16,0 1 0 16,-4 4 0-16,-8 1 0 15,2 5 0-15,-3 0-1 16,-6 0-1-16,-1 13 1 16,1 6 1-16,0 2 0 15,4 4-1-15,6-2 1 16,7 1 0-16,2-1-1 15,0-4 1-15,16-4 0 16,5-5 0-16,6-6 0 16,2-3-1-16,10-1-5 15,-6 0-11-15,-6-12-48 0</inkml:trace>
  <inkml:trace contextRef="#ctx0" brushRef="#br0" timeOffset="37680.9805">2467 4802 3675 0,'6'10'172'0,"4"-1"-80"15,-4 1-47-15,1-3-14 16,-1 1-12-16,-3-5-10 16,-3-2-1-16,0-1 6 15,0 0-1-15,0 0-8 16,0-14-3-16,0-1-2 0,0-6 0 15,3-1 0 1,-1 0 0-16,0-2 0 0,4 2-1 16,1 3-1-16,2-1-2 15,2 8-6 1,-2 7-34-16,-5 1-258 0</inkml:trace>
  <inkml:trace contextRef="#ctx0" brushRef="#br0" timeOffset="38300.3162">2772 4620 3804 0,'0'0'124'0,"0"2"-86"0,0 12 3 16,0 4-22-16,0 4-8 15,2 0-2-15,1 0-1 16,2-4-4-16,1-2 0 16,3-6-1-16,5-2 0 15,5-8 0-15,6 0 1 16,4 0 0-16,0-8-3 16,-2-7 0-16,-5-8 0 15,-4 2 0-15,-4-4-1 16,-6 1 1-16,-3 0-1 15,-5 2 1-15,0 2-1 16,0 5 1-16,0 6-1 0,0 3 0 16,0 6 0-16,0 0 0 15,0 0-1-15,6 15 1 16,6 8 0-16,1 4 0 16,5 4-1-16,1 4 1 15,8 0 0-15,0 3 1 16,2 5-1-16,-4-1 0 15,-6 1-1-15,-3 0 1 16,-9-7 0-16,-5-10 0 16,-2-8 0-16,0-8 0 15,0-6 0-15,-15-4 1 16,-10 0-1-16,-4 0 0 16,0 0 1-16,2 0-1 15,10-9 0-15,3-3 0 16,8-1 1-16,6-1-1 15,0-2 0-15,6 0 0 0,17-1-1 16,4 1 0-16,6 4 0 16,2-1-1-16,3 3-3 15,14-8-6-15,-8 4-38 16,-8-1-157-16</inkml:trace>
  <inkml:trace contextRef="#ctx0" brushRef="#br0" timeOffset="39036.3944">4168 4616 3967 0,'0'0'62'15,"0"0"-45"-15,0 0-9 16,0 0-5-16,0 12-3 16,0 10 4-16,0 8 1 15,0 7-1-15,0 7-1 16,0 5-1-16,0 4-1 0,-2-2-1 15,-5-4 1-15,3-11-1 16,2-13-1-16,-1-9-1 16,3-11-3-16,0-3-14 15,0 0-53-15</inkml:trace>
  <inkml:trace contextRef="#ctx0" brushRef="#br0" timeOffset="39338.2663">4128 4575 3830 0,'0'-23'150'16,"0"-4"-100"-16,0-1-29 15,9 5-3-15,11 2-10 16,5 9-5-16,8 5-1 16,7 7-2-16,-3 0 0 15,2 15 0-15,-6 14-1 16,-9 4 1-16,-8 4 0 0,-7-1 0 15,-9-2 0-15,0-2 0 16,-4-6 0-16,-19-4 1 16,-3-6-1-16,-5-4 0 15,-3-4 1-15,2-6-1 16,7-2 0-16,4 0 0 16,9 0-2-16,12-6-3 15,12-7-15-15,11 1-226 0</inkml:trace>
  <inkml:trace contextRef="#ctx0" brushRef="#br0" timeOffset="39704.0974">4683 4528 3911 0,'0'-3'75'0,"0"2"-43"16,0-2-7-16,-7 2-11 15,1 1-10-15,-1 0-2 16,2 5-2-16,-2 12 1 16,3 5 1-16,0 1 0 0,4 3-1 15,0-1 0 1,0-4 0-16,15-4-1 0,18-9 1 16,12-6 1-16,7-2 1 15,-1 0-1 1,-6-8-2-16,-12-8 0 0,-13 2 1 15,-11-4 0-15,-9 1 1 16,-4 0-2-16,-21-1 1 16,-6 2-1-16,-5 4 0 15,-2 4 0-15,0 4 0 16,3 4-1-16,3 0-1 16,-1 8-4-16,6 3-4 15,9-1-50-15</inkml:trace>
  <inkml:trace contextRef="#ctx0" brushRef="#br0" timeOffset="40402.5021">5002 4478 3832 0,'0'2'180'16,"4"1"-171"-16,1 3-6 16,-1 4-1-16,2 2 5 15,2 5 4-15,-4 3-2 16,3-1-3-16,-3 6-2 16,2 1 0-16,-1 2-2 0,0 0-1 15,-3-2 0 1,-2 0-1-16,0-2 0 0,0-2 0 15,0-6 0-15,-7-4 0 16,0-3-1-16,3-6-8 16,0-3-39-16</inkml:trace>
  <inkml:trace contextRef="#ctx0" brushRef="#br0" timeOffset="40581.2794">5122 4425 3879 0,'3'0'166'0,"1"0"-154"0,2 0-10 16,3 14-2-16,5 5 0 16,8 8-1-16,-2-5-16 15,-2-4-61-15</inkml:trace>
  <inkml:trace contextRef="#ctx0" brushRef="#br0" timeOffset="40930.2907">5387 4698 3845 0,'0'7'99'0,"0"0"-50"15,0-2-17-15,0 0-12 16,0-1-7-16,0-4 0 0,0 0-4 15,0 0-6 1,2-6 0-16,3-9-2 0,6-6-1 16,2-4 0-16,5-2 0 15,1-1-1-15,0-2 1 16,1 2 0-16,-1 6-1 16,-2 4 1-16,-3 4 0 15,-3 7 0-15,-5 7 0 16,0 0-1-16,-1 4 1 15,0 16 0-15,-3 5 0 16,-2 5 0-16,0-2 0 16,0 0 0-16,0-2-1 15,0-6-2-15,0-8-3 16,0-4-6-16,0-8-85 0</inkml:trace>
  <inkml:trace contextRef="#ctx0" brushRef="#br0" timeOffset="41177.4888">5929 4296 3995 0,'0'0'64'0,"0"0"-60"15,0 13-3-15,0 9 5 0,0 8 0 16,2 7-2-1,5 4-2-15,4 3-1 0,0 5-1 16,3-1 1-16,1-6-1 16,3-5 1-16,-1-5-1 15,4-15-4-15,-8-8-11 16,-4-9-202-16</inkml:trace>
  <inkml:trace contextRef="#ctx0" brushRef="#br0" timeOffset="41347.2501">5906 4539 3974 0,'8'-3'59'15,"7"1"-44"-15,9-3-7 16,8 5-2-16,3 0-1 0,8 0-4 16,1 0-1-16,16 17-2 15,-10-6-21-15,-8-1-184 16</inkml:trace>
  <inkml:trace contextRef="#ctx0" brushRef="#br0" timeOffset="41791.5148">7081 4610 3961 0,'0'-4'52'0,"0"2"-32"15,-6 2-3-15,-3 0-8 16,-3 0-5-16,4 0-3 16,-1 9-1-16,-1 3 0 15,6 5 1-15,2-3-1 16,2 1 1-16,0-2-1 15,0-3 2-15,12-4-2 16,7-1 4-16,8-5 0 16,4 0-2-16,3 0 0 15,-3 0-2-15,-4-9 0 16,-5-3 0-16,-11-1 1 16,-5-4-1-16,-6-3 1 15,0-4 0-15,-10 0 0 16,-11-2-1-16,0 4 0 0,0 4 1 15,6 5-1-15,1 8 0 16,6 5 0-16,1 0-1 16,0 7 0-16,7 18-3 15,0-4-6-15,0-6-48 0</inkml:trace>
  <inkml:trace contextRef="#ctx0" brushRef="#br0" timeOffset="42143.4978">7756 4221 3932 0,'0'-21'78'0,"-6"1"-48"16,-5-6-12-16,-1 3-6 15,4 2-6-15,-3 7-2 16,1 9-2-16,-3 5-2 15,1 0 0-15,-7 5 0 16,1 16 0-16,3 4 0 16,1 1 0-16,3 6 1 15,7 1-1-15,2 1 0 16,2 2-1-16,0 3 2 16,0-2-2-16,8 1 1 15,6-4 0-15,-1 0 1 0,-2-2-1 16,1-1 0-16,-6-5-1 15,-6-2 0-15,0-4-3 16,0-8-4-16,-13-6-18 16,-3-6-504-16</inkml:trace>
  <inkml:trace contextRef="#ctx0" brushRef="#br0" timeOffset="42332.1043">7536 4432 3995 0,'12'-2'62'16,"5"-1"-56"-16,6 1 2 0,8 2-1 15,4 0-4-15,5 0-2 16,1 0-1-16,-3 0 0 16,11 2-5-16,-9 1-13 15,-9-3-501-15</inkml:trace>
  <inkml:trace contextRef="#ctx0" brushRef="#br0" timeOffset="43016.4953">8657 4524 3719 0,'0'-4'305'0,"0"0"-273"0,0 2-18 16,0-3-7-16,0 5-3 15,0 0-3-15,0 0 0 16,0 0-1-16,0 7 0 16,0 6-1-16,0 8 1 15,-4 3 0-15,2 0 0 16,-2 2 1-16,-4-2-1 15,4-1 0-15,-1-6-1 16,3 0-2-16,2-8-7 16,0-3-53-16</inkml:trace>
  <inkml:trace contextRef="#ctx0" brushRef="#br0" timeOffset="43217.3607">8644 4355 3991 0,'7'-1'65'0,"-1"-2"-57"15,5 3-3-15,3 0-1 16,3 0-3-16,2 3 0 16,-1 6-1-16,1 3-2 15,12 2-2-15,-6-3-13 16,-2-6-174-16</inkml:trace>
  <inkml:trace contextRef="#ctx0" brushRef="#br0" timeOffset="43457.5107">9135 4255 3800 0,'2'0'239'16,"0"0"-222"-16,0 0-14 15,0 16-3-15,3 9 5 16,-1 4-1-16,0 7-2 16,-1 3-1-16,-3 4 0 15,0 2-1-15,0-1 0 16,-3-6 0-16,-5-4 0 16,1-10-5-16,3-10-14 15,4-10-229-15</inkml:trace>
  <inkml:trace contextRef="#ctx0" brushRef="#br0" timeOffset="43640.5368">9116 4497 3966 0,'9'-5'81'15,"3"1"-69"-15,3-1-5 16,3 2-1-16,3 3-3 15,0 0-3-15,0 0-3 0,5 3-6 16,-3 6-11-16,-6-4-81 16</inkml:trace>
  <inkml:trace contextRef="#ctx0" brushRef="#br0" timeOffset="44381.8203">9652 4538 3978 0,'0'-4'68'0,"0"4"-60"16,0-2 3-16,0-1-3 15,-5 2-6-15,-15 1-1 16,-7 0 0-16,-4 0 0 16,0 0 1-16,0 0-2 15,8 0 1-15,6 4-1 16,5 2 0-16,8-2 0 16,4 2 0-16,0 1 0 15,2 4 0-15,12 1 0 0,5 0 0 16,2-1 0-16,1 4 0 15,1-1 0-15,-4 2 0 16,2 0 0-16,-4 2 0 16,-5-2 0-16,-4-4 0 15,-3 0 0-15,-5-6 0 16,0 0 0-16,-9-4 1 16,-14-2 1-16,-6 0-1 15,-2 0-1-15,-2 0 0 16,4 0 0-16,2 0 0 15,5 0 0-15,2 2-3 16,6 0-8-16,10-2-54 0</inkml:trace>
  <inkml:trace contextRef="#ctx0" brushRef="#br0" timeOffset="44838.4996">10035 4778 2613 0,'0'0'1252'0,"3"0"-1175"16,-3 0-35-16,0 0-7 16,2 0-20-16,-2 0-11 0,0 0 0 15,2 0 3 1,0 0-7-16,3 0-5 0,3 0-13 16,10-3-9-16,-3 3-27 15,2-3-135-15</inkml:trace>
  <inkml:trace contextRef="#ctx0" brushRef="#br0" timeOffset="46003.6527">10491 4668 3913 0,'0'-6'81'0,"0"-2"-51"16,0-1-10-16,0-4-4 15,0 1-6-15,0-4-3 0,-10 2-3 16,-5-1-2 0,-6 2-1-16,-3 3-1 0,-3 4 1 15,0 3-1-15,-2 3 0 16,0 0 0-16,1 7 0 15,1 7 0-15,0 0 0 16,4 6 0-16,1 4 0 16,7 4 0-16,1 2 0 15,5 4 0-15,7-2 0 16,2-6-1-16,0-3 0 16,15-9 1-16,10-9 0 15,6-5-1-15,5 0 1 16,0 0 1-16,-5-9-1 15,-2-9 0-15,-7-5 0 16,-4-3 0-16,-3-6 0 0,1-8 1 16,-3-4 0-1,1-6 0-15,-1-6 0 0,-1-4-1 16,-4-5 0-16,-1 4 0 16,-3 1 1-16,-4 3-1 15,0 8 0-15,0 9 1 16,0 12-1-16,0 13 0 15,0 8 0-15,0 7 0 16,0 2 0-16,0 22 0 16,0 10 0-16,0 9 0 15,0 5 0-15,0 6 0 0,0 4 0 16,0 3 0-16,0 0 0 16,-4 1 0-16,2-3 0 15,2-7 0-15,0-10 0 16,0-6 0-16,0-6-1 15,14-6-1-15,1-8-8 16,1-8-44-16</inkml:trace>
  <inkml:trace contextRef="#ctx0" brushRef="#br0" timeOffset="46361.5128">10925 4691 2553 0,'0'-9'1453'0,"0"1"-1418"0,-8 2-23 16,-7 0-2-16,-5 6-4 15,-2 0-2-15,0 0 0 16,-1 14-2-16,6 4-1 16,3 5 0-16,7 0-1 15,7 1 1-15,0-6-1 16,18-4 0-16,16-5 0 15,6-9 1-15,2 0-1 16,3-3 0-16,-3-12 0 16,-9-4 2-16,-10 0-1 15,-10 0 0-15,-8 1 0 16,-5-2-1-16,0 2 0 16,-7-2 0-16,-6 4 0 15,-1 6 0-15,5 4 0 0,0 6-1 16,9 3-4-16,0 17-9 15,0-6-60-15</inkml:trace>
  <inkml:trace contextRef="#ctx0" brushRef="#br0" timeOffset="46925.5028">11266 4662 3838 0,'0'0'152'16,"0"4"-141"-16,0 10-7 15,-3 4 11-15,-3 4-2 16,-2 0-5-16,4-1 4 0,2-6-5 16,2-1-3-1,0-6-2-15,0-6 1 0,0-2 3 16,0 0 1-16,0-2-4 16,0-14-1-16,10-2-2 15,0-2 0-15,5 0 0 16,2-1 0-16,3-2 0 15,2 0 0-15,-2 6 0 16,-2 0-1-16,-1 8 1 16,-6 9 0-16,1 0-1 15,-1 2 1-15,-2 18 0 16,0 6-1-16,0 2 1 0,-1 2 0 16,2-2 0-16,-4-6 0 15,1-3 0-15,-3-10 0 16,0-7 0-1,0-2 2-15,-2 0 0 0,2-11-1 16,5-10-1-16,1-3 0 16,7-5 0-16,3 3 0 15,6-3 0-15,3 1-1 16,0 2 1-16,0 2-1 16,-4 7 0-16,-5 7 1 15,-5 10 0-15,-1 0 0 16,-3 7-1-16,-5 11 1 15,-1 6 0-15,-5 2 0 16,0-2 0-16,0 2 0 0,0-3 0 16,0-6 0-1,0-1 0-15,31-5-3 0,-2-8-10 16,5-3-177-16</inkml:trace>
  <inkml:trace contextRef="#ctx0" brushRef="#br0" timeOffset="47371.1447">12229 4654 3978 0,'2'-9'77'0,"-2"-4"-66"15,0-1-6-15,0-3 0 16,-4 2-2-16,-10 1-2 16,-4 4 0-16,-2 5 0 15,-5 5-1-15,-2 0 0 16,1 9 0-16,2 9 0 15,1 6 0-15,7 0 0 0,5 0 0 16,7 0 0-16,4-1 0 16,0-6 0-16,0-1 0 15,15-6 0-15,6-4 0 16,6-6 0-16,-3 0 0 16,-2 0-1-16,-2-9-2 15,-2-5 1-15,-5-3 1 16,-2-3 0-16,-1 2 1 15,-4 3 0-15,-1 2 1 16,-1 5 0-16,0 4 1 16,0 4-1-16,2 0 0 15,-2 0-1-15,3 8 0 0,-1 9 0 16,1-2 0-16,-2 3 1 16,1-2-1-16,-4 0 0 15,1-4 0-15,-1 1 0 16,0-6 0-16,4-2-2 15,2-5-8-15,-2 0-70 0</inkml:trace>
  <inkml:trace contextRef="#ctx0" brushRef="#br0" timeOffset="47581.157">12478 4600 3955 0,'0'0'88'0,"0"6"-82"16,0 8-1 0,0 2 3-16,0 4-1 0,2 2-2 15,-2 3 0-15,3-4-4 16,-3 1 0-16,0-4-1 16,0-7-3-16,0-4-7 15,0-7-73-15</inkml:trace>
  <inkml:trace contextRef="#ctx0" brushRef="#br0" timeOffset="47766.1708">12466 4430 3987 0,'14'-3'47'0,"-1"3"-37"16,3 0 0-16,0 5-6 15,-5 11-4-15,0 3 0 16,3 7-7-16,-3-5-28 16,-3-6-215-16</inkml:trace>
  <inkml:trace contextRef="#ctx0" brushRef="#br0" timeOffset="48179.4888">12779 4676 3763 0,'0'10'142'16,"0"0"-79"-16,0 2-13 15,0 0-20-15,0 0-17 16,-4-4-6-16,-1 1-4 16,2-6 1-16,3-3 1 15,0 0-2-15,0 0 1 16,0-2-3-16,0-14-1 15,0-4 0-15,8-6 0 16,7 0 0-16,5-4 0 0,3-1 0 16,-1 2 0-1,2-1 0-15,-1 5 0 0,-4 7 0 16,-1 4 0 0,-1 9 0-16,-2 3 0 0,-1 2 0 15,-1 0 0-15,-3 7 0 16,2 12 0-16,-5 1 0 15,-3 4 0-15,2 0 0 16,-1 2 0-16,0 1 0 16,1 0 0-16,-3-3 0 15,-1 0 0-15,-2 2-4 16,0-9-8-16,0-4-91 0</inkml:trace>
  <inkml:trace contextRef="#ctx0" brushRef="#br0" timeOffset="48992.8648">13438 4807 3978 0,'4'0'46'0,"-4"2"-37"15,0-1 3-15,2 1 0 0,-2-2-5 16,0 0-1 0,0 2 1-16,0-2-3 0,0 2-2 15,-12 3 0-15,1-3-2 16,0 1 1-16,0-1-1 15,4-2 0-15,1 0 0 16,-1 0 1-16,4 0-1 16,-1 0 0-16,4 0 0 15,0-5 0-15,0-2-1 16,0 3 0-16,0-1 1 16,0 3 0-16,0-3 0 15,2 5 0-15,0 0 0 16,1 0 0-16,-1 0-1 15,-2 0 1-15,2 0 0 16,3 0 0-16,-3 0 0 0,0 0 0 16,-2 0 0-16,0 5 0 15,0-1 0-15,0-1 0 16,-2-1 0-16,-7 3 1 16,0-1-1-16,0-3 0 15,3 1 0-15,-1 0 0 16,2-2 0-16,3 0 0 15,2 0 0-15,-2 0 0 16,2 0-1-16,0 0 0 16,0 0 0-16,0-2 0 15,0-1 0-15,0 1 1 16,2 0 0-16,2 2 0 0,3 0 0 16,0 0 0-1,-1 0-1-15,1 0 1 0,-2 0 0 16,-1 0 1-16,-1 0-1 15,-3 0 1-15,0 4-1 16,0-1 1-16,0-1 0 16,0 1 0-16,0-1-1 15,0-1 1-15,0-1 0 16,0 0-1-16,0 0 0 16,0 0 0-16,0 0 0 15,0 2 0-15,0-2 0 16,0 0-1-16,-7 0-2 15,0 0-7-15,0 0-53 0</inkml:trace>
  <inkml:trace contextRef="#ctx0" brushRef="#br0" timeOffset="52278.1156">1127 5859 3079 0,'0'-2'933'16,"0"-1"-896"-16,-2 3-24 16,0 0-1-16,0 0-6 15,0 0-4-15,-3 0-1 0,3 0-1 16,-3 0 1-16,1 0 0 15,-1 0-1-15,-1 0 0 16,-1 7 0-16,-2 6 1 16,2 2-1-16,1 5 0 15,-1 5 1-15,-2 4-1 16,0 5 0-16,0 7 0 16,-1 3 0-16,-4 2 0 15,1 2 0-15,1-2 0 16,-1-2 1-16,1-6-1 15,6-6 0-15,-1-8 0 16,3-5 0-16,2-6 0 16,-2-5-2-16,1-5-5 15,1-3-29-15</inkml:trace>
  <inkml:trace contextRef="#ctx0" brushRef="#br0" timeOffset="52584.4629">998 5803 3929 0,'2'-2'70'0,"-2"-3"-43"0,3 0-6 15,1-2-12 1,0 0-4-16,4 0-1 0,-2-2-2 16,1 1-2-16,1 2 1 15,2 2-1-15,-2 2 0 16,3 2-3-16,3 0-3 16,13 0-7-16,-5 0-27 15,-4 0-138-15</inkml:trace>
  <inkml:trace contextRef="#ctx0" brushRef="#br0" timeOffset="53618.5052">1551 5697 3941 0,'0'-2'92'16,"0"-1"-68"-16,0 3-9 16,0 0-8-16,0 0-4 15,0 0-1-15,2 0-1 16,0 7-1-16,3 13 0 16,0 8 0-16,-1 6 0 0,0 10 1 15,1 5 0-15,-5 6-1 16,0 8 0-16,0 0 0 15,-2 2 0-15,-9-3 1 16,-1-8-1-16,3-6 0 16,3-10 0-16,-2-6 0 15,6-5 0-15,0-9 0 16,2-4 0-16,0-6 0 16,0-4 0-16,0-2 0 15,0-2-1-15,10 0 0 16,7 0-2-16,10-20-4 15,-2-1-25-15,-6 0-144 0</inkml:trace>
  <inkml:trace contextRef="#ctx0" brushRef="#br0" timeOffset="53980.488">1538 6007 3754 0,'0'0'249'0,"0"0"-213"15,0 0-17-15,0 0-6 16,0-1-7-16,0 1-3 15,15-2-2 1,8-3 0-16,6-1-1 0,4 1 1 16,2-2-1-16,-1 1 1 15,-3 2-1-15,-4 0 0 16,-5 0 0-16,-4 2 0 16,-2 0 0-16,-5 2-1 15,0 0-1-15,2 0-5 16,1 0-12-16,-1-4-64 0</inkml:trace>
  <inkml:trace contextRef="#ctx0" brushRef="#br0" timeOffset="54682.1704">2572 5704 3969 0,'0'0'77'0,"2"0"-66"16,-2 0-4-16,5 0-3 15,-1 13-1-15,0 8 0 16,3 8 0-16,0 7 0 16,-2 10-2-16,-5 5 0 15,0 7 0-15,0 4 0 16,-10 0-1-16,-5-4 1 0,4-7-1 16,-1-16 0-16,8-11 0 15,2-10 0-15,2-12 0 16,0-2 1-16,0 0 0 15,2-14 0-15,12-9 0 16,-1-6-1-16,5-3 0 16,-1-4-1-16,2 0 1 15,2 2 0-15,2 1 0 16,-1 6-1-16,1 4 1 16,-4 10 0-16,-3 6 0 0,-1 6 0 15,1 1-1 1,-3 1 1-16,1 15 0 15,-1 6 0-15,-4 2 0 0,-2 5 0 16,-2-4 0-16,-3-1 0 16,0-1 0-16,-2-3-1 15,0-5 0-15,4-1-2 16,3-3-8-16,2-9-48 0</inkml:trace>
  <inkml:trace contextRef="#ctx0" brushRef="#br0" timeOffset="55134.4873">3279 6084 3667 0,'0'-6'289'0,"0"-2"-244"0,0 0-23 15,0-2-1-15,0 1-9 16,-9 2-10-16,-3-1-1 15,-3 1 1-15,-1 2-1 16,-1 5 0-16,-2 0-1 16,-1 0 0-16,1 9 1 15,-2 9-1-15,6 5 0 16,3 1 0-16,6-1 0 16,6 0 0-16,0-7 0 15,0-2 1-15,0-6 0 16,6-6-1-16,8-2 1 0,4 0-1 15,2 0 0 1,3-10 0-16,-2-2-2 0,0 3-1 16,-5-3 1-16,-3 7 0 15,-5 1 1-15,0 2 1 16,-4 2 0-16,-2 0-1 16,0 0 1-16,0 0-1 15,-2 0 1-15,3 2 0 16,-3 7 1-16,0 3 2 15,0 2-3-15,0 1-1 16,0-5-4-16,0-3-37 0</inkml:trace>
  <inkml:trace contextRef="#ctx0" brushRef="#br0" timeOffset="55570.5508">3667 5975 1517 0,'0'0'2414'15,"0"-1"-2354"-15,0 1-42 16,0 0-3-16,0 0-7 16,0 0-6-16,0 0-2 15,0 1 0-15,0 9 1 16,0 2 0-16,-2 2 0 15,-4 0 1-15,4 0 2 0,0 2-1 16,2-1-1 0,0-1-1-16,0-2 0 0,0 2 1 15,7-4 1-15,4 2 1 16,0-2 1-16,1 0-1 16,-6 0 0-16,1-1-2 15,-5-2 0-15,-2 1 0 16,0 0 0-16,0-2 0 15,-5 2-1-15,-7 0 1 16,-7-2-1-16,-1 1 0 16,-2-4-1-16,-2 1 0 15,1-2 0-15,3 0 0 16,0 0 0-16,0 0-4 16,5-2-9-16,5 0-101 0</inkml:trace>
  <inkml:trace contextRef="#ctx0" brushRef="#br0" timeOffset="56942.5061">5195 6048 3893 0,'0'0'131'0,"0"0"-104"16,0-2-15-16,0-5-3 15,0 0-1-15,-4-4-6 16,-4 1 1-16,-2-4-1 15,-3 0-1-15,-1 2-1 16,-1 2 0-16,-3 2 0 16,-2 6 0-16,-2 2 0 15,-1 0 0-15,2 4 0 16,0 11 0-16,3 3 0 0,3 0 0 16,5 4 0-1,4 2 0-15,6-1-1 16,0 3 1-16,0-3-1 0,16-5 1 15,5-6-1-15,9-7 1 16,4-5 0-16,1 0 0 16,1-14 0-16,-3-7 0 15,-4-4 0-15,-4 1 0 16,-10 1 0-16,-1-1 0 16,-5 2 0-16,-5 4 0 15,0 4 0-15,0 3 0 16,0 6 0-16,-2 5 0 15,0 0 0-15,0 0 0 16,0 5 0-16,0 13 0 16,1 3-1-16,-1 1 1 15,-2 2 0-15,0-2 0 16,0-2-1-16,4 0-4 16,0-6-10-16,4-6-74 0</inkml:trace>
  <inkml:trace contextRef="#ctx0" brushRef="#br0" timeOffset="57287.5085">5842 6046 3766 0,'2'14'205'0,"3"8"-161"16,2 7-19-16,-3 10-13 15,-2 5-6-15,-2 4-2 16,0 5-2-16,-15-2-1 15,-5-1 0-15,-3-4 0 16,3-5-1-16,5-11 0 0,4-6 0 16,5-10-4-1,6-6-15-15,0-8-89 0</inkml:trace>
  <inkml:trace contextRef="#ctx0" brushRef="#br0" timeOffset="57642.9745">5798 6032 3889 0,'10'-16'94'16,"6"-3"-53"-16,4 0-21 15,9 0-9-15,2 6-7 16,0 4-2-16,4 6-2 0,-4 3 1 15,-5 0 2 1,-2 15-3-16,-5 10 1 0,-9 0 1 16,-3 5 1-16,-4-2-1 15,-3 1 0-15,0-4 0 16,-3-3-1-16,-12-1-1 16,-6-4 2-16,-6-6 0 15,-4-2-1-15,-2-6 0 16,2-1 0-16,2-2-1 15,7 0 0-15,8 0 0 16,14-5-1-16,0-2-2 16,7-3-39-16</inkml:trace>
  <inkml:trace contextRef="#ctx0" brushRef="#br0" timeOffset="58038.3454">6439 6017 3933 0,'0'-3'76'0,"0"-2"-44"15,0 3-18-15,-10 2-5 16,-9 0-6-16,-1 0-2 16,-2 10 0-16,0 9 1 15,4 2-1-15,3 4 0 16,3 1-1-16,7-4 0 15,5-2 1-15,0-4-1 16,10-4 1-16,9-8 0 0,10-2 0 16,3-2 0-16,-1 0 0 15,0-6 0 1,-6-8-1-16,-7-2 1 0,-9 0 0 16,-7-3 0-16,-2 2 1 15,0 0-1-15,-11 2-1 16,-3 3 0-16,-3 1 0 15,3 8 0-15,1 3 0 16,4 0-2-16,0 0-2 16,7 3-2-16,2 11-4 15,0-2-23-15,11-4-176 0</inkml:trace>
  <inkml:trace contextRef="#ctx0" brushRef="#br0" timeOffset="58274.5189">6749 6032 3811 0,'0'0'169'16,"0"6"-156"-16,0 8 17 15,0 6-4-15,0 4-13 16,4 2-6-16,-2 2-3 15,-2 0-2-15,0-3-1 16,0 1-1-16,0-6-1 0,-6-8-6 16,0-5-68-16</inkml:trace>
  <inkml:trace contextRef="#ctx0" brushRef="#br0" timeOffset="58458.9141">6763 5865 3905 0,'19'-2'69'16,"4"2"-37"-16,-3 0-11 16,-2 0-17-16,0 20-4 15,-7 0-36-15,-2-2-136 0</inkml:trace>
  <inkml:trace contextRef="#ctx0" brushRef="#br0" timeOffset="58890.3238">6992 6234 3733 0,'0'6'169'15,"0"0"-98"-15,0 0-30 16,0-2-13-16,0-2-15 0,2-2-5 16,-2 0 0-1,4 0-1-15,2 0-3 0,-2-12-3 16,5-5-1 0,-3 0 0-16,6-4 0 0,-1-4 0 15,5-3 0-15,1 0 0 16,1 2 0-16,2 2 0 15,-4 3 0-15,-1 10 0 16,-3 3 0-16,-4 5 0 16,3 3 0-16,-1 0 0 15,0 4 0-15,1 13-1 16,-1 0 1-16,-4 3 0 16,-1 1 0-16,-3-1 1 15,-2-3-1-15,0 2 0 16,0 0 0-16,0-6 0 0,0 1 0 15,0-2 0-15,0-8-4 16,0-2-22-16,0-2-212 0</inkml:trace>
  <inkml:trace contextRef="#ctx0" brushRef="#br0" timeOffset="59250.0783">7712 5731 3970 0,'2'-5'86'0,"1"3"-72"16,-3 2-4-16,2 0-7 16,-2 0-2-16,0 11 0 15,2 9 0-15,-2 9-1 16,0 6 1-16,0 5-1 15,0 4 1-15,0 2-1 16,0 0 0-16,-7 0 0 16,1-5 0-16,6-5 0 15,0-9 0-15,0-6 0 16,0-7 0-16,6-3 1 16,11-6-1-16,-2-1 0 15,3-1 0-15,1-3-1 0,0 0-1 16,1 0-1-1,1-17-4-15,-2 2-24 0,-6-4-165 16</inkml:trace>
  <inkml:trace contextRef="#ctx0" brushRef="#br0" timeOffset="59519.4681">7621 5916 3841 0,'0'0'168'0,"0"0"-136"15,6 0-14-15,10 0-6 0,6 0-5 16,9 0-4-16,8 0-2 16,3 0 1-1,5 0-1-15,-3 0 0 0,-6 1-1 16,-7 3 0-16,-6-2 0 15,-7 2 0-15,-7 1-2 16,-3-2-4-16,0 1-10 16,-6-2-70-16</inkml:trace>
  <inkml:trace contextRef="#ctx0" brushRef="#br0" timeOffset="60770.4665">9262 6028 3779 0,'0'-7'191'15,"0"2"-144"-15,0-2-16 16,0 0-17-16,0-2-7 16,0 1-5-16,-13 2 1 15,-8 2 1-15,-1 3-3 16,-7 1 0-16,2 0-1 15,-2 9 1-15,7 7-1 16,0 2 0-16,6 4 0 16,3 1 0-16,2 1 0 15,5 0 0-15,4-1 0 16,2 1 0-16,0-1 0 0,8-3 0 16,9-4 1-1,10-6-1-15,4-4 0 0,5-4 1 16,1-2 0-16,2 0-1 15,-6-5 0-15,-6-10 1 16,-10-1-1-16,-3-2 2 16,-7 0-2-16,-5-4 1 15,-2 0-1-15,0 0 1 16,0 0-1-16,0 3 0 16,-7 3 1-16,-2 2-1 15,0 5 0-15,1 2 0 16,-6 2 0-16,3 3-1 15,-2-1 1-15,-1 3-1 16,1 0-1-16,-5 0-3 16,3 0-7-16,3 0-56 0</inkml:trace>
  <inkml:trace contextRef="#ctx0" brushRef="#br0" timeOffset="61462.8018">10186 5500 3913 0,'0'-18'115'16,"0"0"-88"-16,0-4-14 15,0-2-4-15,-11 1-5 16,1 3-2-16,-4 8 0 16,1 0-1-16,-1 9 0 15,3 3 0-15,2 0-1 16,0 0 0-16,0 20 0 16,5 10 0-16,4 8 0 0,0 12 0 15,0 6 0 1,0 8 0-16,2 3 0 0,0-2 0 15,-2 4 0-15,0-2 0 16,0-4 0-16,-8-1 0 16,-4-8 0-16,3-10 0 15,3-9 0-15,4-13 0 16,-1-8 0-16,3-6 0 16,0-8-2-16,0 0-3 15,0-12-7-15,0-7-619 16</inkml:trace>
  <inkml:trace contextRef="#ctx0" brushRef="#br0" timeOffset="61679.5108">9978 5877 3816 0,'6'-2'210'0,"3"1"-182"15,7-2-13-15,5 1-4 16,10-2-6-16,10 2-2 15,6-2-3-15,2 2 1 16,-1 2-1-16,-7 0 0 16,-7 0 0-16,-10 0-1 15,-11 0-3-15,-4 10-6 16,-4-2-27-16,-3 0-195 0</inkml:trace>
  <inkml:trace contextRef="#ctx0" brushRef="#br0" timeOffset="63565.3039">11569 5990 3925 0,'0'-5'98'16,"0"1"-72"-16,0-2-7 15,0-3-10-15,0 1-4 16,0-1-2-16,0-1-1 16,-11 0-1-16,-5 1-1 15,-5-2 0-15,-4 5 0 16,-10 3 0-16,-5 3 0 16,-2 0 0-16,-3 0 0 15,6 16 0-15,1 3 0 16,7 5 0-16,6 5 0 15,5 0 0-15,7 4 0 0,3-1 0 16,8-4 0 0,2-5 0-16,0-4 0 15,16-7 0-15,9-10 0 0,4-2 0 16,6 0 0-16,3-21 0 16,7-4 0-16,-1-8 0 15,3-4 0-15,-5-7 0 16,-4-4 0-16,-7-5 0 15,-4-1 0-15,-7-4 0 16,-4-2-1-16,-5 2 1 16,-2 1 0-16,-5 12 0 15,1 10 0-15,-3 13 0 16,-2 10 0-16,2 10 0 16,-2 2 0-16,0 2 0 15,2 19 0-15,0 13 0 16,3 7 0-16,0 4 0 15,1 1 0-15,-1-2 1 0,-3 0-1 16,-2-4 0 0,0 0 0-16,0-2 0 0,0-1 0 15,0-5 0-15,0-5 0 16,6-4-3-16,8-7-7 16,1-10-74-16</inkml:trace>
  <inkml:trace contextRef="#ctx0" brushRef="#br0" timeOffset="63779.5249">11988 5900 3917 0,'0'0'115'16,"0"0"-108"-16,0 16 6 15,0 0-1-15,0 3-4 16,0 1-2-16,0-1-3 15,0-2-3-15,0 0 0 16,0-5 0-16,0-12-4 16,6 0-14-16,3 0-245 0</inkml:trace>
  <inkml:trace contextRef="#ctx0" brushRef="#br0" timeOffset="63940.3448">12137 5741 3931 0,'7'0'104'16,"2"0"-88"-16,2 0-11 15,7 0-4-15,0 0-1 16,19 9-16-16,-5 2-18 16,-1-5-76-16</inkml:trace>
  <inkml:trace contextRef="#ctx0" brushRef="#br0" timeOffset="64285.8468">12527 5765 3881 0,'5'-4'132'0,"-1"0"-101"15,-2 0-10-15,-2 1-7 16,0 3-9-16,0 0-2 16,-8 0-2-16,-15 0-1 0,-6 0 0 15,-2 11 0-15,0 1 0 16,4 2 0-16,9 0 0 15,7-2 0-15,9 0 0 16,2 0 0-16,0 0-1 16,20 0 1-16,4 2 0 15,3 0 0-15,2 0 0 16,-4 3 0-16,-5-3 0 16,-5 1 0-16,-6-1 0 15,-6-2 0-15,-3 3 0 0,-5-3 0 16,-19-3 0-1,-5 4 1-15,-8-5-1 0,4-1 0 16,4-3 0 0,7 1 0-16,13-5-2 0,9 0-6 15,0 0-46-15</inkml:trace>
  <inkml:trace contextRef="#ctx0" brushRef="#br0" timeOffset="64561.6003">13010 5828 3994 0,'6'-7'59'0,"-4"-1"-44"0,-2 0-2 16,0 2-8-16,-8 3-4 16,-13 3 0-16,-6 0-1 15,-6 5 0-15,-1 13 0 16,3 2 1-16,4 6-1 15,7 0 0-15,7 0 0 16,6-2 0-16,7 1 0 16,0-3 0-16,5-3 0 15,19 2 0-15,5-6 0 16,18 2-1-16,-10-7-5 16,-3-5-29-16</inkml:trace>
  <inkml:trace contextRef="#ctx0" brushRef="#br0" timeOffset="64929.3461">13256 5995 3976 0,'3'-5'73'16,"-1"-2"-59"-16,-2 2-3 16,2 1-4-16,-2 1-5 15,0 3-1-15,0 0-1 16,-4 0 0-16,-10 17 0 15,-3 2 0-15,0 6 0 16,5-2 0-16,2 1 0 16,10 1 0-16,0-5 0 15,2-4 0-15,18-6 1 16,9-4-1-16,5-5 0 0,3-1 0 16,-1 0 0-16,-2-7 1 15,-8-10 0-15,-5 4 0 16,-11-6 0-1,-6 4-1-15,-4-1 1 0,0 1-1 16,-12 1 0-16,-3 7 0 16,-6 2 0-16,3 5-1 15,3 0-1-15,11 7-3 16,4 5-10-16,0-3-74 0</inkml:trace>
  <inkml:trace contextRef="#ctx0" brushRef="#br0" timeOffset="65311.9692">13664 6087 3930 0,'0'9'52'0,"0"3"-20"16,2 2-2-16,-2 2-12 16,0 0-7-16,0-2-4 15,0-2-3-15,0-6-2 16,0-1-1-16,0-5 0 15,0 0 0-15,0 0 1 16,0-7-1-16,0-9-1 16,7-2 0-16,1-2 0 15,8-2 0-15,3 1 0 16,0 0 0-16,6-2-1 0,-1 1 1 16,1 5 0-16,-3 3 0 15,-2 5 0-15,-2 7 0 16,-7 2-1-16,-4 0 1 15,-5 18 0-15,-2 5 0 16,0 0 0-16,0 0 0 16,0 1 0-16,-7-3 0 15,3-2 0-15,4-1-1 16,0-4 0-16,0-5-3 16,9-9-23-16</inkml:trace>
  <inkml:trace contextRef="#ctx0" brushRef="#br0" timeOffset="65554.161">14391 5731 3934 0,'0'0'119'15,"0"7"-113"-15,0 16-4 16,0 7 6-16,0 4-3 15,0 4 0-15,0 4-2 16,0 0-1-16,0 1-1 16,0-1-1-16,-2-4 0 0,-5-7 0 15,0 0 0 1,0-13-5-16,3-9-27 0</inkml:trace>
  <inkml:trace contextRef="#ctx0" brushRef="#br0" timeOffset="65737.3144">14286 5979 3904 0,'7'0'137'0,"2"0"-121"16,4 0-11-16,7 0 1 16,3 4 0-16,3 8-2 15,6 2-2-15,3 2-1 16,13 0-1-16,-7-2-9 15,-5-7-55-15</inkml:trace>
  <inkml:trace contextRef="#ctx0" brushRef="#br0" timeOffset="65919.4854">14685 6057 3439 0,'0'3'600'0,"0"1"-577"15,0 4-19-15,0 4-1 16,0 1 3-16,0 3-1 15,0 1-3-15,0 1 0 16,0-2-1-16,0-2 0 16,0-4-1-16,0-4-1 15,0-6-1-15,0 0-10 16,0-6-102-16</inkml:trace>
  <inkml:trace contextRef="#ctx0" brushRef="#br0" timeOffset="66096.2726">14688 5900 3952 0,'10'-3'68'0,"3"1"-55"16,3 2-1-16,-1 0-2 16,-1 2-6-16,-1 14-4 15,3 8-3-15,-3-6-36 16,-1-2-143-16</inkml:trace>
  <inkml:trace contextRef="#ctx0" brushRef="#br0" timeOffset="66527.5156">14985 6097 4006 0,'0'4'43'16,"0"3"-37"-16,0 3-1 15,-8 5 3-15,-5 4-4 16,1 0 0-16,1-2 0 16,5-2-3-16,2-2-1 15,1-5 1-15,3-3-1 16,0-5 0-16,0 0 3 0,0 0-1 15,0-7 0-15,7-12-2 16,4 0 0-16,-1-6 0 16,4 2 0-16,-1 0 0 15,3 2 0-15,-1 3 0 16,-1 1 0-16,-1 8 0 16,-1 4 0-16,-1 5-1 15,0 0 1-15,-2 3-1 16,0 15 1-16,-3 4 0 15,-3 2 0-15,-1 2 0 16,0-3-1-16,0 0-1 16,12-7-3-16,1-6-7 15,3-8-54-15</inkml:trace>
  <inkml:trace contextRef="#ctx0" brushRef="#br0" timeOffset="66925.526">15380 6032 3910 0,'0'0'119'0,"0"0"-111"15,0 2-7-15,-15 14 10 16,-3 6-1-16,3 3-4 0,3 6-2 16,7-2-3-1,5 0 0-15,0-3 1 0,12-9-2 16,8-4 1-1,2-9 1-15,1-4 2 16,-1 0-3-16,-4-12-1 0,0-8 1 16,-5-3-1-16,1 3 0 15,-1-3 0-15,-3 3 0 16,0 5 0-16,-4 3 0 16,-1 7 1-16,-3 5-1 15,0 0 0-15,-2 0 0 16,0 8 0-16,0 8 0 15,0 2 0-15,0-2 0 16,0-2 0-16,0-2 0 16,0-1 0-16,0-6 0 0,10 2-3 15,9-7-10-15,2 0-94 16</inkml:trace>
  <inkml:trace contextRef="#ctx0" brushRef="#br0" timeOffset="67573.4962">15780 6182 3015 0,'2'-4'888'0,"-2"0"-849"16,0 1-24-16,0-4 17 16,0 2-12-16,0 2-7 15,0-1 2-15,0 0-4 16,-4 4-5-16,-6 0-2 15,4 0-2-15,-3 0-1 0,2 0-1 16,0 9 0-16,3 5 0 16,2-3 1-16,2 1-1 15,0-3 1-15,0 0 0 16,0-4-1-16,8-2 2 16,6-3 3-16,-3 0-3 15,1 0-1-15,-4 0 0 16,1-3-1-16,-3-2 1 15,-1 1-1-15,0-1 0 16,-3 2 0-16,-2 1 3 16,2 2-2-16,-2 0 0 15,0 0 0-15,0 0-1 16,0 0-1-16,0 0 1 0,0 5 0 16,0 2 0-1,0-1 0-15,0 0 0 0,0-2 0 16,0 2 0-16,0 2 0 15,0 1 1-15,0-4 0 16,0 2-1-16,0 0 0 16,0 0 0-16,0-4 0 15,0 1 0-15,0-2 0 16,0-2 0-16,0 3 0 16,0-3 1-16,0 0-1 15,0 0 1-15,0 4-1 16,0 0 0-16,3-1 0 0,-3 1 0 15,2 1 0 1,-2-2 0-16,2-1 0 0,0 0 0 16,0 0 0-16,-2-2 0 15,2 0 0-15,-2 0-2 16,0 0 0 0,5-2-3-16,-1-12-30 0,1-4-331 0</inkml:trace>
  <inkml:trace contextRef="#ctx0" brushRef="#br0" timeOffset="67753.5135">15873 5912 4004 0,'0'0'55'0,"3"0"-51"15,1 0-2-15,0 1-1 0,0 11 2 16,5 2-3-16,5 0 0 15,13-4-1-15,0-2-9 16,0-5-96-16</inkml:trace>
  <inkml:trace contextRef="#ctx0" brushRef="#br0" timeOffset="68003.515">16348 5763 3865 0,'0'0'154'16,"0"0"-141"-16,0 2-10 0,-3 15 17 16,-5 6-8-16,-1 7-6 15,2 2-1-15,2 6-2 16,3 3-1-16,0 1-1 16,2-1-1-16,0 0 0 15,0-5 0-15,0-4-1 16,0-6-1-16,0-6-4 15,7-13-3-15,2-4-20 16,-5-3-629-16</inkml:trace>
  <inkml:trace contextRef="#ctx0" brushRef="#br0" timeOffset="68176.4789">16297 6043 3925 0,'0'-5'81'0,"0"-1"-45"0,0 2-11 16,11 1-15-1,2 3-6-15,5 0-3 0,2 0 0 16,4 14 0-16,3 2-1 16,2 3 0-16,0-3-2 15,16-2-11-15,-9-5-40 16,-3-6-483-16</inkml:trace>
  <inkml:trace contextRef="#ctx0" brushRef="#br0" timeOffset="68757.4464">16834 6055 4005 0,'0'-2'52'16,"0"2"-45"-16,0 0-1 0,0 0-4 15,0 0-2-15,0 13 0 16,-9 5 1-16,-2 4 2 16,2 2 0-16,4-2-2 15,1-3 0-15,4-2 0 16,0-7-1-16,0-5 0 15,0-5 3-15,11 0 0 16,3 0-3-16,3-9 1 16,3-7-1-16,-2-3 1 15,0 0-1-15,0-1 0 16,-3 1 0-16,-1 4 0 16,-3-4 0-16,-3 5 0 15,0 2 0-15,-4 5 0 0,-2 2 1 16,0 5-1-1,-2 0 0-15,0 5 0 0,0 14-1 16,0 7 1-16,0 11 0 16,0 3 0-16,0 7 0 15,0 6 0-15,0 7 0 16,-4 3 0-16,0 3 0 16,0-3 0-16,0-2 0 15,4-6 0-15,0-9 0 16,0-11 0-16,0-11 0 15,0-8 0-15,-4-12 0 16,-7-4 0-16,-2 0 1 0,-3-11-1 16,6-12 1-16,4-3-1 15,6-1 0-15,0-4 0 16,10 1 1-16,12 2-1 16,10 1 0-16,5 4 0 15,7 0 0-15,4 4 0 16,0-1-1-16,-1 4 1 15,1-2 0-15,9-10-1 16,-12 3-3-16,-10 1-23 0</inkml:trace>
  <inkml:trace contextRef="#ctx0" brushRef="#br0" timeOffset="69736.1572">18356 6174 2754 0,'2'-6'1216'16,"-2"0"-1155"-16,3 0-37 16,-3-2-9-16,0-2-6 15,0 0-6-15,0-2 0 16,-5 2-2-16,-10-2 0 0,-8 4-1 16,-4 1 0-16,-2 6 0 15,-2 1 0-15,0 0 0 16,2 8 0-16,5 7 0 15,2 6 0-15,3 2 0 16,7-2 0-16,5 1 0 16,7-4-1-16,0-4 0 15,9-2 1-15,20-6 0 16,8-6 0-16,7 0 0 16,-1 0 0-16,-1-9-1 15,-8-6 1-15,-5-5 0 16,-9 0 0-16,-2 0 0 15,-5 2 0-15,-2 2 0 16,-1 4 0-16,-4 3 1 16,1 6 0-16,-5 3 0 0,2 0-1 15,-2 0 0-15,4 12 0 16,-4 8 0-16,-2 2 0 16,0 2 0-16,0-2 0 15,0-4 0-15,0-6-1 16,19-9-2-16,2-3-8 15,3 0-68-15</inkml:trace>
  <inkml:trace contextRef="#ctx0" brushRef="#br0" timeOffset="69992.5331">18820 5816 3990 0,'0'0'59'0,"2"0"-54"0,-2 3-3 16,3 17 10-16,-1 8-3 16,0 5-4-16,0 11-3 15,-2 4 0-15,2 1-1 16,0 2 0-16,1-3-1 16,-3-2 0-16,2-10 0 15,0-6 0-15,0-7 0 16,-2-10-1-16,0-13-5 0,0 0-26 15,0 0-228-15</inkml:trace>
  <inkml:trace contextRef="#ctx0" brushRef="#br0" timeOffset="70175.135">18700 6060 3913 0,'6'-3'124'0,"5"1"-103"16,3 2-8-16,5 0-3 15,8 0-6-15,12 0-2 16,5 0-1-16,10 0 0 16,4 2-1-16,0 5 0 15,9-1 0-15,-14-4-3 16,-13-2-24-16</inkml:trace>
  <inkml:trace contextRef="#ctx0" brushRef="#br0" timeOffset="70877.523">20403 5715 4005 0,'0'4'55'0,"0"6"-49"16,13 8-3-16,11 5 0 0,8 12 0 16,5 5-1-16,8 4 1 15,4 4-1-15,0 0-1 16,-1 1 0-16,-9-8 0 16,-3-3 0-16,-7-6-1 15,-9-6 0-15,-2-6 0 16,-7-5 0-16,-2-5-1 15,0-10-2-15,-3 0-9 16,-4 0-56-16</inkml:trace>
  <inkml:trace contextRef="#ctx0" brushRef="#br0" timeOffset="71220.5151">20864 5711 3880 0,'0'0'145'15,"-2"1"-137"-15,2 11-4 16,-4 5 12-16,-1 5-3 16,-4 8-6-16,-2 5-2 15,-5 6-1-15,-6 6-2 16,0 0 0-16,-5 6-1 15,0-3 0-15,2-3-1 16,4-4 0-16,-2-5 0 16,5-6 0-16,3-6 0 15,-1-3 0-15,5-6 0 16,0 0 0-16,4-5 0 0,2 0 0 16,5-4-3-16,0-8-7 15,19 0-12-15,3 0-111 0</inkml:trace>
  <inkml:trace contextRef="#ctx0" brushRef="#br0" timeOffset="71646.5174">21256 6050 3963 0,'0'0'81'16,"0"0"-64"-16,0 0-4 16,0 0-5-16,0 0-5 0,0 0-1 15,5 0-1-15,1 0-1 16,8 0 1-16,11 3-1 16,13-1 1-16,8 3-1 15,10-5 0 1,0 0 0-16,-5 0 0 0,-9 0 0 15,-11 0 0-15,-10 0-1 16,-15-10-1-16,-4 3-7 16,-2 0-47-16</inkml:trace>
  <inkml:trace contextRef="#ctx0" brushRef="#br0" timeOffset="71893.5107">21346 5863 4007 0,'6'0'58'0,"10"0"-46"16,4 0-6-16,7-6-2 15,4 0-3-15,2 2-1 16,3-1 0-16,-5 2 0 15,0-1 0-15,-2 0 0 16,10 1-3-16,-10 3-10 16,-6-3-67-16</inkml:trace>
  <inkml:trace contextRef="#ctx0" brushRef="#br0" timeOffset="72841.3104">22349 5689 3896 0,'0'-4'95'0,"0"-1"-63"16,-2 0-16-16,-12 1-4 15,1 1-3-15,-3 1-2 0,-2 2-4 16,-2 0 1 0,-3 5-1-16,0 9 0 0,-2 5-2 15,-2 6 0-15,5 1 0 16,-1 6-1-16,2 0 1 16,2 6-1-16,4 0 0 15,1 1 0-15,3-2 0 16,7-1 0-16,4-2 0 15,0-3 0-15,0-6 1 16,15 0-1-16,8-5 0 16,6-6 0-16,2-4 1 15,4-8-1-15,1-2 1 16,3 0-1-16,-6 0 1 16,-2-12-1-16,-7-6 1 0,-4-2 0 15,-4-6-1-15,-3-2 1 16,-4-7-1-16,1-2 1 15,-4-4-1-15,-4-1 0 16,-2 2 0-16,0 4 0 16,-6 2 0-16,-17 8 0 15,-4 3 0-15,-8 11 0 16,-1 0 0-16,1 10-2 16,0 2 1-16,12 0-2 15,-2 14-2-15,9 3-8 16,7-2-52-16</inkml:trace>
  <inkml:trace contextRef="#ctx0" brushRef="#br0" timeOffset="74495.6186">22966 6210 4040 0,'0'4'42'0,"0"2"-39"16,0 8-3-16,-11 4 2 16,-7 10-1-16,-4 4 0 0,-5 2-1 15,-4 2 0-15,-2 0 1 16,-21 0-1-16,9-9-2 15,3-13-19-15</inkml:trace>
  <inkml:trace contextRef="#ctx0" brushRef="#br0" timeOffset="75827.4674">815 7142 3972 0,'0'-6'95'16,"0"4"-83"-16,0-1-7 15,0 3-1-15,0 0-3 16,0 0-1-16,0 0 0 16,0 8 0-16,0 14 0 15,0 7 0-15,0 10 0 16,-4 2 0-16,-5 8 0 15,-2 3 1-15,0 4-1 16,-3 5 0-16,-3 3 0 0,1-1 0 16,-2-1 0-16,5-11 0 15,2-11 0-15,6-10-1 16,5-12 0-16,0-18-5 16,9 0-21-16,4-4-205 0</inkml:trace>
  <inkml:trace contextRef="#ctx0" brushRef="#br0" timeOffset="76087.3321">1076 7136 3736 0,'0'0'277'15,"3"14"-263"-15,-1 13 3 0,2 8 0 16,1 9-7-16,-3 3-5 16,-2 4-1-16,0 6-2 15,0 6-1-15,-7 2-1 16,-11 4 1-16,-4 0-1 16,0-11-2-16,-5-11-8 15,5-17-34-15,3-14-364 0</inkml:trace>
  <inkml:trace contextRef="#ctx0" brushRef="#br0" timeOffset="76261.47">791 7642 3905 0,'29'-11'116'0,"11"-6"-94"16,7 0-8-16,1 2-7 15,4 3-7-15,10-2-1 16,-12 6-15-16,-6-1-99 0</inkml:trace>
  <inkml:trace contextRef="#ctx0" brushRef="#br0" timeOffset="76604.2319">1491 7533 3929 0,'-13'0'66'15,"-8"10"-43"-15,-3 8 3 0,-3 7-11 16,-2 3-7-16,2 3-3 16,5 2-3-16,8-1 0 15,8-6 0-15,6-4-1 16,0-12-1-16,18-8 1 15,13-2 1-15,5-9-1 16,-1-14 0-16,-4-3 0 16,-8 0-1-16,-8 2 1 15,-5 2-1-15,-8 0 1 0,-2 1-1 16,0 2 0-16,0 2-1 16,0 8 1-16,-4 5-1 15,-2 4-1-15,2 0-11 16,2 12-15-16,2-2-205 0</inkml:trace>
  <inkml:trace contextRef="#ctx0" brushRef="#br0" timeOffset="77129.5089">1725 7481 3973 0,'0'0'68'0,"0"0"-58"0,0 2-7 16,-2 14 3-16,-10 10 1 15,3 5-4-15,5 3-2 16,0-2 0-16,4-2 0 16,0-5-1-16,0-12 0 15,8-7 1-15,13-6 4 16,-2 0-3-16,6-10 0 15,-2-8-2-15,-3-5 1 16,-5-2-1-16,-1-1 0 16,-5-1 0-16,-3 3 0 15,-2 2 0-15,-4 4 1 16,3 7-1-16,-3 2 1 16,0 7-1-16,0 2 0 15,0 0-1-15,0 12 1 16,0 11 0-16,0 0-1 0,0 3 1 15,4-4 0-15,8-3 0 16,1-7 0-16,7-6 0 16,7-6 1-16,6 0 0 15,0-10 0-15,1-10 0 16,-7 1-1-16,-9 1 1 16,-7 2-1-16,-7 3 0 15,-4 1 0-15,0-1 0 0,0 3 0 16,0 5 0-1,0 2-1-15,0 3-4 0,0 0-25 16,0 5-74-16</inkml:trace>
  <inkml:trace contextRef="#ctx0" brushRef="#br0" timeOffset="77520.2494">2296 7631 3959 0,'19'-9'45'15,"8"-3"-28"-15,7-1 3 16,1-2-9-16,-2 0-6 0,-4 4-3 16,-8-2 2-16,-7 2 2 15,-8 0-1-15,-4 0 1 16,-2-2-3-16,0 4-2 15,-2-1 0-15,-14 3-1 16,-1 3 0-16,-6 4 0 16,1 0 0-16,-5 0 0 15,3 12 0-15,-1 6 0 16,3 5 0-16,6 3 0 16,5 0 0-16,7-1 0 15,4 0 0-15,0-5 0 16,13-2 0-16,11-7 0 15,8 0 0-15,3-7 0 16,4-1-1-16,13-3-4 16,-7 0-25-16,-7-11-253 0</inkml:trace>
  <inkml:trace contextRef="#ctx0" brushRef="#br0" timeOffset="77895.9092">2864 7467 3984 0,'0'0'41'16,"0"0"-34"-16,0 0-7 15,0 8 2-15,0 10 7 0,2 5 2 16,-2 2 0-1,0 6-5-15,2-1-3 0,1-1-1 16,1-8-1-16,5-5 0 16,4-7 1-16,5-8 2 15,3-1-1-15,0 0-2 16,2-8-1-16,-3-8 1 16,-5-2-1-16,-1 0 0 15,-3-4 0-15,-2-2 0 16,0 0 0-16,-2 0 0 15,1 2 0-15,-1 8-1 16,2 4-2-16,-4 3-6 0,1 7-54 16</inkml:trace>
  <inkml:trace contextRef="#ctx0" brushRef="#br0" timeOffset="78346.4662">3323 7599 3865 0,'16'0'95'0,"-1"0"-52"16,7 0-6-16,3-2-16 0,0-8-10 15,2-3-4 1,0-4-4-16,-4 1-1 0,0 0-1 15,-7 1 0-15,-7 0 0 16,-5 1 0-16,-4 3-1 16,0-2 1-16,0 1-1 15,-7 4 0-15,-4 3 0 16,-4 5 0-16,-2 0 0 16,0 0 0-16,-5 9 0 15,1 11 0-15,2 4 0 16,-2 1 0-16,9 1 0 15,0-2 0-15,7-2 0 16,5-5 0-16,0-2-1 16,0-4 1-16,9-4 0 15,11-6 0-15,3-1 0 0,4 0-1 16,2 0 0-16,0-5 0 16,-5-3-2-16,5-2-6 15,-9 4-26-15,-4-1-169 0</inkml:trace>
  <inkml:trace contextRef="#ctx0" brushRef="#br0" timeOffset="79140.0981">3794 7483 3596 0,'0'0'118'0,"0"0"-103"16,0 0-15-16,0 0-9 0,-5 0 8 16,3 0 1-16,0 0 27 15,2 0-3-15,0 0-11 16,0 0 8-16,0 0 8 15,0 0 3-15,0 0-17 16,0 0-12-16,-2 0-3 16,-1 0-1-16,-2 0-3 15,3 0 4-15,0 0 2 16,2 0 10-16,0 0 17 16,0 0-3-16,0 0-10 15,0 0-2-15,0 0 14 0,0 0-2 16,0 0-10-1,0 0-6-15,0 0-5 0,0 2-3 16,0 6 1 0,0 5 0-16,0 1-2 0,0 4 0 15,0-3 1-15,0 2 0 16,0-4 0-16,0-2 0 16,2-3-1-16,-2-2 0 15,0-4 1-15,0-2-1 16,0 0 1-16,0 0-1 15,0 0 1-15,0-4-1 16,0-8-1-16,0-4 0 16,0-2 0-16,0-3 0 15,0 2 0-15,0-4 0 0,12 5 0 16,1 0 0-16,3 6 0 16,-1 0 0-16,1 4 0 15,-1 2 0-15,1 3 0 16,-1 0 0-16,1 3-1 15,-3 0-1-15,6 0-4 16,-4 8-8-16,-3 2-54 0</inkml:trace>
  <inkml:trace contextRef="#ctx0" brushRef="#br0" timeOffset="79409.106">4331 7694 3954 0,'0'9'53'15,"0"3"-27"-15,0 5-5 16,-2 3-7-16,-8 2-9 15,2 0-4-15,-3-2 1 16,-1-3-2-16,3-1 0 16,-9-7-2-16,5-2-11 15,3-7-191-15</inkml:trace>
  <inkml:trace contextRef="#ctx0" brushRef="#br0" timeOffset="80673.4901">5702 7212 3983 0,'0'0'74'15,"0"0"-61"-15,0 0-6 16,0 0-4-16,2 7-2 16,-2 14-1-16,2 12 2 15,-2 5 0-15,0 8 0 16,0 6-1-16,0 3-1 15,0 2 0-15,0 1 0 16,0-6 1-16,0-9-1 0,-2-9 0 16,0-7 0-16,2-13 0 15,0-2 0-15,-2-3 0 16,2-4 0 0,0-2 0-16,0 0 0 0,0-3-1 15,0 0 1-15,0 0 0 16,0-3 0-16,0-11 0 15,2-6 0-15,6-4 0 16,9-5 0-16,0 4 0 16,1 1 0-16,-1 4 0 15,2 8 0-15,-2 8 0 16,1 4-1-16,-2 0 1 16,-3 18 0-16,-2 8 0 15,-4 4-1-15,-7 5 1 0,0-1 1 16,-5 3-1-16,-14-4 0 15,-10-6 0-15,-5-1 0 16,-7-8 1-16,2-4-1 16,-3-7 0-16,3-7 0 15,1 0-1-15,11-8-3 16,15-10-21-16</inkml:trace>
  <inkml:trace contextRef="#ctx0" brushRef="#br0" timeOffset="81013.3689">6058 7720 3954 0,'18'0'61'0,"5"0"-31"16,1-2-15-16,2-8-9 15,-1 2-4-15,-3-2-1 16,-5-2 0-16,-5 0 1 15,-5-2 4-15,-5 2-3 16,-2 0-1-16,0-1-1 16,-17 6-1-16,-8 1 0 15,-2 6 0-15,3 0 0 16,1 2-1-16,8 14 1 16,6 4 0-16,5 4 0 15,4 1 0-15,0 0 0 0,9 1 0 16,13 0 0-16,4-4 0 15,5-3 0 1,23-7-1-16,-9-4-5 0,-3-8-39 16</inkml:trace>
  <inkml:trace contextRef="#ctx0" brushRef="#br0" timeOffset="81260.5196">6703 7631 3942 0,'0'0'67'0,"-14"0"-45"15,-13 0-7-15,-9 5-3 0,-1 13-3 16,-3 5-3-16,4 0-3 16,10 3 0-16,7 0-2 15,13-4-1-15,6 0 0 16,6-6 0-16,23-4 0 15,38-12-4-15,-7 0-7 16,-2 0-69-16</inkml:trace>
  <inkml:trace contextRef="#ctx0" brushRef="#br0" timeOffset="81665.2968">7135 7689 3859 0,'4'-11'138'0,"1"-1"-111"16,-5 0-4-1,0-2-5-15,0 2-9 0,-7 2-4 16,-13 2-4-16,-4 2 0 16,-5 6 0-16,-5 0-1 15,2 2 0-15,1 14 0 16,2 7 0-16,8 0 1 16,0 7-1-16,8 0 0 15,2 0 0-15,6-2 0 16,5-4 0-16,0-6 0 15,19-7 0-15,10-10 0 16,8-1 0-16,1-4 0 16,-1-13-2-16,-5-6 0 15,-8 2-1-15,-8 2 1 16,-7 1 1-16,-2 0 1 0,-5 6 0 16,-2 2 0-1,2 6 1-15,-2 4 0 0,2 0-1 16,1 0-1-16,-1 9 1 15,1 6 3-15,-1 5-2 16,0 3 0-16,2-3-1 16,3-3-1-16,13-7-6 15,-3-6-30-15,4-4-243 0</inkml:trace>
  <inkml:trace contextRef="#ctx0" brushRef="#br0" timeOffset="82025.436">7380 7628 3907 0,'0'0'65'0,"0"8"-48"0,0 10 10 16,0 5-8-16,-6 0-5 16,1 3-5-16,3-3-4 15,2-6-1-15,0-5-2 16,7-6-1-16,8-6 1 15,3 0 1-15,2-3-1 16,-2-14-2-16,-2-3 0 16,-6 2-1-16,1 0 0 15,-3 1 1-15,-4 6 0 16,0 2 0-16,1 4 0 16,-3 3-1-16,2 2 1 15,0 0 0-15,2 2-1 0,0 12 1 16,-1 4 0-1,-1 4 0-15,-2-2 0 0,2 1 0 16,15-8-3-16,-4-5-11 16,3-6-69-16</inkml:trace>
  <inkml:trace contextRef="#ctx0" brushRef="#br0" timeOffset="82370.5807">7893 7552 3972 0,'0'-6'71'0,"0"1"-61"16,-11 2-4-16,-9 1 0 15,-1 2-1-15,4 0-3 16,-1 0-1-16,7 12 0 16,1 1-1-16,8 5 0 15,2 0 0-15,0 0 0 16,2 0 0-16,15 3 0 15,-2-4 0-15,1 6 0 16,1-3-1-16,-1 4 1 16,-3-1 1-16,-1 0-1 15,-6 1 0-15,-6-4 0 16,0 1 2-16,0-3 1 16,-18 0-1-16,-6-4-1 15,-5-2 0-15,-4-5 0 0,2 2-1 16,2-5-1-16,4-4-2 15,9 0-10-15,9 0-80 0</inkml:trace>
  <inkml:trace contextRef="#ctx0" brushRef="#br0" timeOffset="82823.0859">8203 7742 3959 0,'6'-4'54'15,"4"-2"-34"-15,3 0-4 16,0-2-8-16,3 0-4 16,4-4 0-16,-1 0 1 15,6-4-2-15,0 0 0 16,-5 0 0-16,0 2-2 15,-4-2 1-15,-5 2-1 16,-5-1 0-16,-4 1 0 16,-2 5 1-16,0 1-2 15,-13 3 0-15,-9 5 0 16,-7 0 0-16,-5 5 0 0,1 12 0 16,2 5 0-1,2 2 0-15,6 5 0 0,8-1 0 16,1 0 0-16,10-2 0 15,4-4 0 1,0-2 0-16,2-3 0 0,18-8 1 16,7-3-1-16,4-4 0 15,7-2 0-15,0 0 0 16,-2 0-1-16,8-12-1 16,-12 0-10-16,-6-1-123 15</inkml:trace>
  <inkml:trace contextRef="#ctx0" brushRef="#br0" timeOffset="83255.9614">9850 7541 4040 0,'-5'0'25'16,"-1"0"-20"-16,-3 0-4 15,-3 15 1-15,4 4 0 16,1 5 0-16,1 2-1 16,-2 3 0-16,4 0 0 15,-4-2-1-15,-1-1 1 16,-1-6-1-16,2-2 0 15,1-14-4-15,5-4-9 16,2 0-351-16</inkml:trace>
  <inkml:trace contextRef="#ctx0" brushRef="#br0" timeOffset="83440.88">9681 7345 3999 0,'0'-3'66'0,"0"3"-54"16,2 0-6-16,2 0-5 15,3 0-1-15,7 3-1 16,19 3-3-16,-2-3-4 16,0 0-30-16</inkml:trace>
  <inkml:trace contextRef="#ctx0" brushRef="#br0" timeOffset="83693.4727">10167 7187 3919 0,'0'5'62'0,"0"12"-7"15,0 5-31-15,2 8-11 16,2 5-6-16,3 8-4 15,-1 4-1-15,-1 4 0 16,-2 4-2-16,-3 1 1 16,0 0-1-16,0-8 0 0,0-4 0 15,0-11 0 1,0-6-2-16,0-11-5 0,-3-7-29 16,-4-8-525-16</inkml:trace>
  <inkml:trace contextRef="#ctx0" brushRef="#br0" timeOffset="83860.5137">10117 7587 3942 0,'19'-4'71'0,"5"0"-52"16,4 0-4-16,11 1-6 15,3 1-4-15,3 2-4 16,17 0-1-16,-11 0-25 15,-6 0-149-15</inkml:trace>
  <inkml:trace contextRef="#ctx0" brushRef="#br0" timeOffset="84109.138">11218 7538 4038 0,'0'3'35'0,"0"6"-33"15,0 5-1-15,0 5 2 16,0 6-1-16,0 0-2 0,0 2 1 16,0-1 0-1,0-4-1-15,0-2 0 0,0-6-1 16,0-7-5-16,0-4-24 0</inkml:trace>
  <inkml:trace contextRef="#ctx0" brushRef="#br0" timeOffset="84272.7338">11192 7478 3994 0,'5'0'36'0,"1"0"-31"0,3 5 4 16,9 14-9 0,-1-4-7-16,2 0-238 0</inkml:trace>
  <inkml:trace contextRef="#ctx0" brushRef="#br0" timeOffset="84691.2818">11629 7525 3756 0,'9'-8'284'0,"-3"1"-263"15,1 0-11-15,-2 3 0 0,-5 2-7 16,0 2-1 0,0 0-2-16,-2 0 0 0,-17 0 0 15,-1 5 1-15,-6 4 0 16,-1 1-1-16,0 2 0 15,3 1 0-15,3 1 0 16,10 0 0-16,5-1 0 16,6 4 0-16,0-1 0 15,9 2-1-15,13 0 1 16,5 0-1-16,0-1 0 16,-1 4 0-16,-1-4 1 15,-5 0-1-15,-5-2 1 16,-3-4 0-16,-10 1 0 15,-2 0 0-15,-4-1 0 16,-19-2 1-16,-8 2 1 0,-2-5-1 16,-1 5-1-16,5-5 0 15,2 2 0-15,7-3 0 16,-2-5-1-16,6 0-6 16,5 0-49-16</inkml:trace>
  <inkml:trace contextRef="#ctx0" brushRef="#br0" timeOffset="85735.9977">12719 7511 3974 0,'0'0'80'0,"0"0"-70"15,0 0-4 1,0 2-3-16,0 17 3 0,0 5-3 16,0 2-1-16,-2 3-1 15,-6 2 0-15,4-5 0 16,0-4-1-16,2-6 0 15,0-8 0-15,2-4 1 16,0-4-1-16,0 0 1 16,0 0 0-16,0-15-1 15,0-5 1-15,4-6-1 16,10 0-1-16,5-8 1 16,6 4 0-16,2-1-1 0,2 2 1 15,0 5 0 1,-2 5-1-16,-3 7 1 15,0 4 0-15,1 8 0 0,-5 0 0 16,1 3 0-16,-8 17 0 16,-5 8 0-16,-6 2 0 15,-2 5 0-15,0-3 0 16,0-2 0-16,0-2 1 16,0-4-1-16,0-4 0 15,0-4-1-15,0-6-1 16,0-6-4-16,8-4-20 15,5 0-94-15</inkml:trace>
  <inkml:trace contextRef="#ctx0" brushRef="#br0" timeOffset="86096.292">13381 7590 3867 0,'0'-4'140'0,"0"1"-112"15,0 2-6-15,0 1-9 16,-9 0-10-16,-6 0-3 16,-1 8 3-16,-2 10 1 15,4 6-2-15,4 1-1 16,5 1-1-16,5-1 1 16,0-5-1-16,15-6 0 15,14-7 1-15,12-7 0 16,1 0 0-16,2-11-1 15,-3-7 0-15,-8-4 1 16,-6-2-1-16,-14 2 0 0,-9 1 1 16,-4 0-1-16,0 3 1 15,-8 1-1-15,-10 7 0 16,0 6-1-16,0 4 1 16,1 0-1-16,1 6-2 15,9 10-2-15,5 0-10 16,2-7-54-16</inkml:trace>
  <inkml:trace contextRef="#ctx0" brushRef="#br0" timeOffset="86375.1609">13907 7195 3974 0,'4'0'71'16,"1"0"-64"-16,-1 16 1 16,3 9 2-16,-2 9-5 15,1-1 0-15,-4 4-2 16,3 4-2-16,-5-2 1 16,0-2-1-16,0 1-1 15,0-4 0-15,0-2 1 16,0-6-1-16,-2-3 0 15,-7-5-1-15,2-8-4 0,0-6-23 16</inkml:trace>
  <inkml:trace contextRef="#ctx0" brushRef="#br0" timeOffset="86576.3283">13791 7483 3947 0,'9'0'92'16,"7"0"-71"-16,4 0-6 16,11 0-8-16,5 0-4 15,4 0-1-15,2 0-2 16,0-2 0-16,-6 0 0 16,4-2-1-16,-9 0-5 15,-6 0-41-15</inkml:trace>
  <inkml:trace contextRef="#ctx0" brushRef="#br0" timeOffset="87351.3855">15780 7664 3889 0,'4'-12'164'0,"-2"-2"-146"15,3-4-11-15,-5 0-2 16,0-5-1-16,0 4-3 15,-3-2 0-15,-15 2-1 16,-6 5 0-16,-8 3 0 16,-3 9 0-16,-5 2 0 15,-2 4 0-15,-1 20 0 16,1 7 0-16,7 4 0 16,6 3 0-16,6-1 0 15,12-1 0-15,11-8 0 16,0-5 0-16,24-14 0 15,17-9 0-15,9 0 0 16,6-20 0-16,-2-12 0 16,-5-6 0-16,-9-6 0 0,-11-2 0 15,-6-4 0-15,-10-3 0 16,-2-1 0-16,-2-2 0 16,-2-1 0-16,-1 2 0 15,-2 2 0-15,1 10 0 16,0 10 0-16,-3 15 0 15,0 12 0-15,1 6 0 16,-3 10 0-16,0 21-1 16,0 9 1-16,0 6 0 15,0 4 0-15,0 1 0 16,0-2 0-16,0 1 0 16,0-2 0-16,0-2 0 15,0-3 0-15,8-1-3 16,3-8-8-16,1-12-71 0</inkml:trace>
  <inkml:trace contextRef="#ctx0" brushRef="#br0" timeOffset="87816.463">16044 7698 3970 0,'12'0'73'16,"1"0"-60"-16,3-8 1 15,6-2-7-15,0 0-3 16,3-3-2-16,2 1 0 15,-2-2-1-15,-4-3 0 16,-3 0 0-16,-2-2 0 16,-5-3-1-16,-6-1 1 15,-5 1-1-15,0 3 0 16,0 2 0-16,-5 6 0 16,-13 4 0-16,-5 7 0 15,-6 0-1-15,1 13 1 0,-1 12 0 16,5 5 0-16,1 5 0 15,8-1 0-15,8 0 0 16,7-5 0-16,0 3 0 16,9-9 0-16,18-6 0 15,4-2-1-15,3-5 0 16,10-10-3-16,-9 0-11 16,-4 0-98-16</inkml:trace>
  <inkml:trace contextRef="#ctx0" brushRef="#br0" timeOffset="88242.2032">16927 7082 3743 0,'-15'-20'159'15,"-1"0"-106"-15,-1 0-27 16,-2 2 2-16,6 10-2 16,0 6-12-16,0 2-7 15,-1 8-3-15,1 15-2 16,2 11-1-16,1 6 2 0,4 6-1 15,4 4 1 1,2 4 0-16,0 0 0 0,0 3-1 16,0-2-1-16,0 0 0 15,0-4 0-15,2-2-1 16,-2-4 0-16,0-6 0 16,0-7 0-16,0-8 1 15,0-5-1-15,0-6-1 16,0-6-1-16,-4-7-7 15,-5 0-12-15,1-7-357 0</inkml:trace>
  <inkml:trace contextRef="#ctx0" brushRef="#br0" timeOffset="88426.0967">16783 7528 3984 0,'11'0'61'0,"2"0"-47"16,7 0-2-16,3 0-7 16,3 11-3-16,1 3-2 15,9-2-9-15,-9-2-33 16,-4-6-268-16</inkml:trace>
  <inkml:trace contextRef="#ctx0" brushRef="#br0" timeOffset="88603.0002">17101 7582 3907 0,'0'14'75'0,"0"0"-36"15,0 4-11-15,0 2-12 16,0 0-9-16,0-2-1 16,0-1-4-16,-4-6-2 15,2-3 0-15,2-8-5 16,0 0-2-16,0-7-66 0</inkml:trace>
  <inkml:trace contextRef="#ctx0" brushRef="#br0" timeOffset="89088.7253">17172 7361 3903 0,'12'0'80'0,"3"0"-62"0,5 0 1 15,1 6-5-15,-4 10-9 16,-1 0-5-16,-3 5-1 16,-1 0-17-16,-6 2-19 15,-3 1-42-15,-3 1-96 16,0 3-603-16,0 1 778 16,-12-2 452-16,-1 0-159 15,4-1-152-15,0-5-54 16,4-2-45-16,1-6-10 15,4-6-3-15,0-3-6 16,0-4-5-16,0 0-7 16,0-2-5-16,0-14-4 0,12-3-1 15,1-6-1-15,2-3 0 16,3 0 0-16,0-3 0 16,2 4 0-16,0 2 0 15,-5 4 0-15,1 7 0 16,-5 3 0-16,-4 9 0 15,0 2 0-15,-3 0 0 16,3 16 0-16,-3 9-1 16,0 2 1-16,2 4 0 15,-4-1 0-15,0-2 0 16,0-2 0-16,2-4 0 0,-1-3-1 16,11-8-2-16,-6-3-9 15,5-6-66-15</inkml:trace>
  <inkml:trace contextRef="#ctx0" brushRef="#br0" timeOffset="89431.4641">17687 7682 3943 0,'12'0'65'0,"7"0"-48"16,8 0 3-16,9-11-6 15,5-3-5-15,-4 2-3 0,-1-8-1 16,-9 1-3-16,-9-4 0 16,-10 1-1-16,-8 2 0 15,0 3 0-15,0 3 0 16,-10 6-1-16,-9 3 0 16,-1 5 0-16,-2 0 0 15,0 6 0-15,1 11 0 16,4 2 0-16,1 2 0 15,7 2 0-15,3 2 0 16,4-2 0-16,2 0 0 16,0-3 0-16,4-3 0 15,13 0 0-15,22-5-3 16,-6-6-12-16,3-3-115 0</inkml:trace>
  <inkml:trace contextRef="#ctx0" brushRef="#br0" timeOffset="89915.5419">18291 7668 3898 0,'10'-8'135'16,"-1"-2"-115"-16,-5-2-7 15,-4-2-2-15,0 1-8 16,-2 4-2-16,-21 1-1 16,-2 6 0-16,-8 2 0 15,0 0 0-15,-3 18-1 16,3 5 1-16,4 6-1 15,4 3-1-15,6-2 2 16,3 0-1-16,9-3 1 16,7-8 0-16,0-5-1 15,13-8 1-15,16-6 0 0,9 0 1 16,3-16-1-16,-1-7 0 16,-5-9 1-16,-6-3 2 15,-9-2-1-15,-4-8 0 16,-9-1 0-16,-5-2-1 15,-2-2 0-15,0 1-1 16,0 3 0-16,0 6 0 16,2 6 0-16,3 10 1 15,-3 10-1-15,0 10 1 16,-2 4-1-16,0 4-1 16,0 22 1-16,0 9 0 0,0 9 0 15,0 5 0-15,-2 6 0 16,-3 1 1-1,1 0-1-15,4-1 0 0,0 0 0 16,0-6 0-16,2-6 0 16,9-7 0-16,5-11-1 15,-5-12-5-15,0-9-94 0</inkml:trace>
  <inkml:trace contextRef="#ctx0" brushRef="#br0" timeOffset="90452.5263">19809 7582 4035 0,'10'0'42'0,"21"0"-37"16,15 0-3-16,15 0-1 0,8 0-1 15,0 0 0 1,-6 0 0-16,-11 0-1 0,-6-15-1 16,-17 4-6-16,-14-4-44 0</inkml:trace>
  <inkml:trace contextRef="#ctx0" brushRef="#br0" timeOffset="90684.4331">20144 7231 3877 0,'-2'25'126'0,"-3"4"-82"0,3 11-22 16,-4 10-12-1,1 2-6-15,-4 4-1 16,0 4-2-16,-4 1 0 0,-3-1-1 16,1-2 0-16,-1-8 0 15,1-8 0-15,10-14-2 16,5-10-6-16,0-13-39 0</inkml:trace>
  <inkml:trace contextRef="#ctx0" brushRef="#br0" timeOffset="91349.3991">20467 7159 3951 0,'7'2'88'0,"1"26"-74"16,4 10 0-16,1 10-4 15,1 8-5-15,-1 4-2 16,1 2-1-16,-3 2-1 16,-7 1 0-16,-4-5-1 15,0-6 0-15,0-8 0 16,-11-13 0-16,2-10 0 16,0-13 0-16,7-6 0 15,0-4 0-15,2-2 1 16,0-18-1-16,0-4 0 0,0-6-1 15,13-3 1 1,9 0-1-16,5-1 0 0,0 4 1 16,0 6-1-16,-2 6 1 15,-6 10 0-15,-3 5-1 16,-3 3 1-16,1 3 0 16,-3 19 0-16,-3 4 0 15,2 3 0-15,-4 4 0 16,-1-3 0-16,1-2 0 15,1-3 0-15,2-6 0 16,4-5 1-16,5-6-1 16,9-5 0-16,7-3 0 15,3 0 0-15,5-3 0 16,3-13 0-16,-3-6 0 16,-1-2 1-16,-8-4-1 0,-9-2 1 15,-8 0 0-15,-7 0 0 16,-9 6-1-16,0 3 0 15,-7 9 0-15,-17 9 0 16,-3 3 0-16,-4 3 0 16,-1 19 0-16,6 7 0 15,4 3 0-15,4 3 0 16,9-3 0-16,7 1 0 16,2-5 0-16,0-4 0 15,17-5 0-15,28-10-1 16,-5-5-3-16,0-4-45 0</inkml:trace>
  <inkml:trace contextRef="#ctx0" brushRef="#br0" timeOffset="91651.2687">21330 7670 3642 0,'0'13'285'16,"0"7"-244"-16,0 1-4 15,0 4 0-15,-3-4-19 16,3 2-6-16,0-8-4 16,0-1-4-16,3-8-1 15,6-6-1-15,2 0-1 16,0-9 0-16,1-17 0 0,-2-6-1 16,-1-3 0-1,-2-1 0-15,2 0 0 0,0 0 0 16,5 4 0-16,1-1 0 15,7 8 0-15,5 3-1 16,0 8 0-16,11 12-2 16,-7 2-17-16,-6 0-124 0</inkml:trace>
  <inkml:trace contextRef="#ctx0" brushRef="#br0" timeOffset="91959.3618">21784 7557 3956 0,'16'0'89'0,"7"0"-74"16,6-9-2-16,7-6-5 16,3-1-4-16,9-2-2 0,-2-2-1 15,1-1 0-15,-7 0 0 16,-11 1 0-16,-14 3 0 16,-13 3-1-16,-2 7 0 15,-17 5 0-15,-14 2 0 16,-5 0 0-16,1 16 0 15,-2 8 0-15,6 3 0 16,4 3 0-16,8 2 0 16,5-2 0-16,7-1 0 15,7 0 0-15,0-1 0 16,5 0 0-16,17-1 0 16,10-1 0-16,23-3-1 0,-3-3-5 15,-6-8-64-15</inkml:trace>
  <inkml:trace contextRef="#ctx0" brushRef="#br0" timeOffset="92124.3187">22380 7746 3888 0,'0'0'169'0,"2"3"-158"16,-2 0-9-16,2 1-2 15,-2 1 1-15,0 0-1 16,-20-5-3-16,-11 0-10 0,-5 0-610 15</inkml:trace>
  <inkml:trace contextRef="#ctx0" brushRef="#br0" timeOffset="93857.3265">12383 8173 3768 0,'0'0'244'0,"0"0"-208"16,0 0-18-16,0 0-6 15,0 0-7-15,6 2-4 16,23 2 0-16,19 0 1 15,24 2-1-15,31 0-1 16,40 2 1-16,44 3 0 16,22-4-1-16,5 5 1 15,-4-2-1-15,-23 3 0 16,-6-2 1-16,-9 5-1 16,-12 2 0-16,-2 3 0 15,0-1 0-15,1-2 0 16,1-2 0-16,-4 0 0 0,-7-4 0 15,1 0 0 1,2-1 0-16,-1 2 0 0,-1 0 0 16,1-1 0-16,-6 1 0 15,-7-1 0-15,-5 0 0 16,-7-3 0-16,-3 0 0 16,-5-3 0-16,-18-1 0 15,-15-5 0-15,-16 0 0 16,-3 0 0-16,11 0 0 15,4 0 0-15,6 0 0 16,-6 0 0-16,-8 0 0 16,-3 0 0-16,-3 0 0 15,-3 0 0-15,-2 0 0 0,-1-3 0 16,-3 1 0 0,-8-2 0-16,-2 2 0 15,-9 0 0-15,-5 0 0 0,-7 0 0 16,-5-1 0-16,-1 3 0 15,-6 0 0-15,1 0 0 16,-1-3 0-16,-1 1 0 16,-3 0 0-16,-1 0 0 15,-2 2 0-15,-6-3 0 16,0 3 0-16,0 0 1 16,-2 0-1-16,0-2 0 15,0 2 0-15,0 0-1 0,-16-5 0 16,-5 1-3-1,-4-2-25-15</inkml:trace>
  <inkml:trace contextRef="#ctx0" brushRef="#br0" timeOffset="96343.3069">608 9176 3920 0,'0'0'107'0,"0"0"-91"15,0 0 0-15,0 0-5 16,0 0-5-16,0 0-2 0,0 1-3 15,0 2 1-15,6-1-1 16,15 2 1-16,8-4-1 16,6 0 0-16,11 0 0 15,0 0 0-15,3-4-1 16,-3-4 0-16,-3 0 0 16,-5-1 0-16,-7 2-1 15,-2-5-1-15,-9 5-7 16,-6-5-77-16</inkml:trace>
  <inkml:trace contextRef="#ctx0" brushRef="#br0" timeOffset="96561.5377">963 8964 3848 0,'-5'17'108'0,"-2"8"-45"15,1 5-34-15,-3 7-16 16,0 5-5-16,0 5-4 16,0 1-2-16,0 3-1 15,2 2 0-15,-2-4-1 16,5-8-2-16,0-10-14 0,4-20-157 16</inkml:trace>
  <inkml:trace contextRef="#ctx0" brushRef="#br0" timeOffset="97036.2568">1319 8733 3958 0,'0'25'52'16,"5"11"-19"-16,-1 10-18 16,7 9-5-16,0 3-6 0,-2 6 0 15,-2 6-1-15,-7 7-1 16,0-1-1-16,-7-2-1 16,-9-10 1-16,6-11-1 15,1-17 0-15,7-17 0 16,2-12 0-16,0-7 1 15,0-8 0-15,13-17 0 16,7-10-1-16,2-5 0 16,2-6-1-16,1-3-1 15,4 3 0-15,-2 5 0 16,2 7 0-16,-4 10 1 16,-4 12 0-16,-2 10 1 15,-6 2 0-15,-2 11-1 16,-4 13 1-16,-1 4 1 0,-4 4 1 15,-2-2-1-15,0 0-1 16,0-2 1-16,0-3-1 16,14-4-4-16,1-7-9 15,8-6-57-15</inkml:trace>
  <inkml:trace contextRef="#ctx0" brushRef="#br0" timeOffset="97478.5011">2101 9336 3923 0,'0'-6'113'0,"0"-2"-91"0,0-2-8 16,-2-2-6-16,-13 2-5 15,-3 2-2-15,-5 2 0 16,-1 4-1 0,-2 2 0-16,-1 0 0 0,2 0 1 15,0 7-1 1,5 10 0-16,5 4 0 0,1 4 0 15,8 3 0-15,3 0-1 16,3 3 1-16,0-5 0 16,5-2 0-16,13-8 0 15,11-10 0-15,4-6 0 16,7 0 0-16,3-18 0 16,-5-9 0-16,-5-3 0 15,-8-1 0-15,-8 1 0 16,-7 2 0-16,-4 3-1 0,-2 4 1 15,-4 6 0-15,3 5 0 16,-3 6 0-16,0 4 0 16,0 0 0-16,0 8 0 15,0 13 0-15,0 8 0 16,-5 2 0-16,-1-3 0 16,1-3 0-16,5-5 0 15,0-7-2-15,9-13-4 16,11-4-7-16,0-17-272 0</inkml:trace>
  <inkml:trace contextRef="#ctx0" brushRef="#br0" timeOffset="97734.1467">2431 8872 3928 0,'5'0'77'15,"1"2"-50"-15,4 15-5 16,-4 11-8-16,1 6-7 16,-5 6-1-16,0 5-3 15,-2 2 0-15,0 6-2 16,0 0-1-16,-4 3 1 16,-3-10-1-16,1-3 0 15,-2-12 0-15,4-10-2 16,-7-12-4-16,5-7-19 0,-6-2-225 15</inkml:trace>
  <inkml:trace contextRef="#ctx0" brushRef="#br0" timeOffset="97901.0941">2331 9218 3778 0,'13'-6'227'0,"6"0"-190"16,7-4-17-16,10 3-10 15,6-5-5-15,7 7-3 16,5-1-1-16,26 4-1 16,-14 2-8-16,-2-2-36 0</inkml:trace>
  <inkml:trace contextRef="#ctx0" brushRef="#br0" timeOffset="98168.4301">3595 9228 4021 0,'5'0'45'15,"-3"2"-38"-15,5 6 0 16,-1 6-3-16,3 6-1 0,-2 1-2 15,2 5-1-15,-5-3 0 16,0 2 1-16,-1-4-1 16,-3 0 0-16,0-9-1 15,0-5-4-15,0-7-40 0</inkml:trace>
  <inkml:trace contextRef="#ctx0" brushRef="#br0" timeOffset="98332.3401">3669 9114 3982 0,'8'-4'68'0,"3"2"-56"16,5 2-4-16,3 0-6 0,0 0-2 16,10 3-2-16,-2 8-15 15,-2-2-66-15</inkml:trace>
  <inkml:trace contextRef="#ctx0" brushRef="#br0" timeOffset="98762.659">4126 9156 3978 0,'6'-2'56'16,"1"0"-33"-16,-1 0-8 15,-1 0-5-15,-5 2-6 16,0 0-2-16,0 0-2 0,0 0 1 15,-13 6-1 1,-7 8 0-16,-5 2 0 0,1 3 0 16,3-4 0-1,8-1 0-15,5 1 0 0,8-1 0 16,0-1 0-16,0 1 0 16,11 3-1-16,9 0 1 15,-1 3 0-15,6 1 0 16,0-2 0-16,-1 1 0 15,-2 1 0-15,-2-4 0 16,-3 1 0-16,-9 0 0 16,-4-1 0-16,-4-4 0 15,0-1 0-15,-10 1 1 16,-15-1 0-16,-6-3-1 16,-5 3 1-16,0-5-1 0,0 0 0 15,5-4 0-15,2 1 0 16,8-4 0-16,2 0-1 15,11 0-1-15,8 0-2 16,0 0-18-16,0 0-376 0</inkml:trace>
  <inkml:trace contextRef="#ctx0" brushRef="#br0" timeOffset="102087.3771">4926 9476 3844 0,'0'-5'167'16,"2"1"-130"-16,0-3-18 15,0 4-7-15,0-1-7 16,-2 1-1-16,0 3-3 16,3 0 0-16,-3 0 0 15,3 0 0-15,-1 8-1 16,-2 19 0-16,0 8 0 0,0 11 0 16,0 10 0-1,-21 2 0-15,-10 0 0 0,-13 4 0 16,-14-2 0-16,-12-1 0 15,-7-2 0-15,0-11 0 16,4-12 0-16,7-8 0 16,10-12 0-16,11-9 0 15,9-5 0-15,11 0 0 16,10-12 0-16,11-11 0 16,4 0-1-16,25-23-2 15,15 9-7-15,1 1-49 0</inkml:trace>
  <inkml:trace contextRef="#ctx0" brushRef="#br0" timeOffset="102555.1612">6244 9432 3990 0,'0'0'69'16,"0"0"-56"-16,0 0-5 16,-10 0-4-16,-3 14-2 15,-1 9-1-15,1 2 0 16,2 6 0-16,0 1-1 15,4 0 0-15,1-2 0 16,-1-4 0-16,0-3 0 16,3-6 0-16,-3-3 0 15,3-2-1-15,-5-9-3 16,2-2-21-16,0-1-466 0</inkml:trace>
  <inkml:trace contextRef="#ctx0" brushRef="#br0" timeOffset="102786.2201">5989 9111 3990 0,'6'-12'63'0,"2"-2"-52"16,3 0 0-16,-1 3-5 15,4 2-4-15,-1 4-2 16,1 2 0-16,3 3 0 0,2 0-3 16,8 14-7-16,-6 4-25 15,2-1-102-15</inkml:trace>
  <inkml:trace contextRef="#ctx0" brushRef="#br0" timeOffset="103828.409">6747 8918 3825 0,'2'-11'186'15,"-2"3"-138"-15,0 2-32 16,0 2-8-16,0 4-4 16,0 0-4-16,2 17 0 0,-2 9 0 15,2 15 0-15,4 8 1 16,-4 4-1-16,-2 12 0 15,0 3 0-15,0 5 1 16,-18 0-1-16,-1-2 0 16,0-6 0-16,3-11 0 15,3-9 0-15,1-12 0 16,3-10-2-16,3-9-4 16,-8-12-11-16,3-2-47 15,3 0-288-15</inkml:trace>
  <inkml:trace contextRef="#ctx0" brushRef="#br0" timeOffset="104003.1167">6560 9416 3882 0,'0'-7'93'0,"0"-3"-48"0,4-1-19 16,12 0-11-16,6 1-5 16,9 1-5-16,12 4-1 15,11 3-3-15,6 2-1 16,7 0 0-16,26 2-5 15,-16 8-26-15,-9-5-570 0</inkml:trace>
  <inkml:trace contextRef="#ctx0" brushRef="#br0" timeOffset="104228.9843">7843 9409 4023 0,'0'2'52'16,"0"5"-48"-16,0 7-3 15,0 4 1-15,-4 6 0 16,2 3-1-16,2-3-1 16,0 0 0-16,0-2 0 15,0-6 0-15,0-4-2 16,0-6-8-16,2-6-79 0</inkml:trace>
  <inkml:trace contextRef="#ctx0" brushRef="#br0" timeOffset="104388.8931">7812 9261 3968 0,'10'-5'73'16,"5"1"-64"-16,10 4-4 15,6 0-1-15,20 0-4 16,-4 9-21-16,-4 2-268 0</inkml:trace>
  <inkml:trace contextRef="#ctx0" brushRef="#br0" timeOffset="104753.8192">8493 9307 3993 0,'0'0'65'0,"0"0"-52"16,0 0-3-16,-2 0-6 16,-21 0-2-16,-6 0-2 15,-9 7 1-15,0 5-1 16,-2 4 0-16,9 0 0 16,4 4 0-16,12 1 0 15,5 1 0-15,10 1 0 16,0 0 0-16,5 0 0 15,15 2 0-15,5-3 0 16,2 0-1-16,-1 0 1 16,-1 0 0-16,-6-3 0 15,-7-2 0-15,-10-3 0 16,-2 1 0-16,-2-3 0 16,-22-3 1-16,-8-1-1 15,-8 0 1-15,-2-4-1 0,0 1 0 16,-1-5 0-16,7 0 0 15,3 0-2-15,8-11-10 16,12-3-76-16</inkml:trace>
  <inkml:trace contextRef="#ctx0" brushRef="#br0" timeOffset="105633.0771">9930 9426 3845 0,'5'-5'143'16,"-1"-2"-96"-16,-2-3-20 15,-2 0-11-15,0-2-10 16,0 0-4-16,-11-2 0 15,-13 0-1-15,-10 2-1 16,-8 1 1-16,-11 6-1 0,-3 5 0 16,-2 0 0-1,0 14 0-15,9 11 0 0,6 7 0 16,10 4 0 0,12 3 0-16,15 2 0 0,6-1 0 15,12-6 0-15,23-8 0 16,17-10-1-16,10-11 1 15,5-5 0-15,-1-15-1 16,-3-14 1-16,-7-12 0 16,-10-10 0-16,-7-4 0 15,-10-9 0-15,-6-5 0 16,-2-5 0-16,-5-2 0 16,-3-1 0-16,0 3 0 15,-1 2 0-15,-4 7 0 16,1 6 0-16,-2 14 0 0,-2 10 0 15,-3 14 1-15,-2 16-1 16,0 5 0 0,0 13 0-16,0 23 0 0,0 11 0 15,0 7 0-15,0 7 0 16,0 0 0-16,0 1 0 16,0 3 0-16,-7 1 0 15,0-2 0-15,2-4 0 16,1-2 0-16,4-8 0 15,0-7 0-15,0-7-3 16,16-14-14-16,1-9-83 0</inkml:trace>
  <inkml:trace contextRef="#ctx0" brushRef="#br0" timeOffset="105852.9774">10429 9356 4037 0,'0'0'37'0,"0"0"-32"16,0 0-3-16,0 11-1 15,0 7 2-15,0 3-1 16,0 4-1-16,0-1-1 16,0 0 1-16,0-4-1 15,0-4-1-15,2-13-4 16,4-3-22-16,-2 0-197 0</inkml:trace>
  <inkml:trace contextRef="#ctx0" brushRef="#br0" timeOffset="106020.9814">10568 9131 3936 0,'11'-3'76'0,"5"1"-54"16,1 2-2-16,8 0-8 15,-1 0-8-15,5 16-4 16,19 2-3-16,-11-2-22 16,1-3-113-16</inkml:trace>
  <inkml:trace contextRef="#ctx0" brushRef="#br0" timeOffset="106369.0558">11058 9189 3952 0,'2'-5'98'0,"-2"1"-81"15,0 1-5-15,0 2-7 16,0 1-2-16,-13 0-3 16,-9 0 1-16,-3 0-1 15,-2 0 0-15,2 10 0 16,6 4 0-16,3 4 0 16,5-1 0-16,7 4-1 15,4 1 0-15,0 2 0 16,6-2 1-16,15 2-1 0,8-2 1 15,0 2 0-15,2-2 0 16,-2 1 0-16,-5-4 0 16,-6-1 0-16,-9-1 0 15,-9-4 1-15,0-1 0 16,-22 1 1-16,-17-1-1 16,-7 0-1-16,-6-3 0 15,3-2 0-15,9 0 0 16,11-7 0-16,18 0-2 15,11 0-6-15,0-14-101 0</inkml:trace>
  <inkml:trace contextRef="#ctx0" brushRef="#br0" timeOffset="106630.9034">11584 9353 3980 0,'0'-7'89'0,"0"1"-77"16,0 0-9-16,-13 4 0 16,-14 2-2-16,-4 0-1 15,-7 8 1-15,5 12-1 16,2 5 1-16,4 3-1 16,9 3 0-16,9-1 0 15,7 2 0-15,2-3 0 16,4-5 0-16,19-5 0 0,10-4-1 15,29-11-3 1,-8-4-23-16,-3 0-710 0</inkml:trace>
  <inkml:trace contextRef="#ctx0" brushRef="#br0" timeOffset="106984.931">12061 9425 4016 0,'0'-11'52'15,"0"3"-45"-15,-15-1-3 16,-10 2-1-16,-8 5-2 16,-3 2 0-16,2 0 0 15,3 18-1-15,5 7 0 16,8 2 0-16,5 5 0 16,5 1 0-16,8-1 0 0,0-4 1 15,12-6-1 1,17-10 0-16,9-7 0 0,6-5 0 15,8 0 0 1,-3-17 0-16,-5-3 0 0,-13-1 0 16,-12-2 0-16,-15 2 1 15,-4 0-1-15,-2-2 0 16,-17 4 0-16,0 1 0 16,3 5 0-16,3 8 0 15,3 5 0-15,6 0-1 16,4 5-3-16,0 12-19 15,4-5-226-15</inkml:trace>
  <inkml:trace contextRef="#ctx0" brushRef="#br0" timeOffset="107366.1008">12387 9483 4017 0,'0'7'26'0,"0"6"-19"15,0 2 3-15,0 4-1 16,0 1-2-16,0 1-1 16,-7-4-3-16,5-2-1 15,-3-6-1-15,5-6-1 16,0-3 0-16,0 0 1 0,0 0 0 16,0-12-1-16,0-9 1 15,10-4-1-15,11 0 0 16,4-1-1-16,4-2 1 15,2 1 0-15,-2 4-1 16,-2 2 1-16,-5 7 0 16,-2 6 0-16,-6 8 0 15,-3 0 0-15,-5 17 0 16,-3 9 0-16,-3 6 0 16,0 4 0-16,-3 0 0 15,-12 3 0-15,-3-7 0 16,7-6 0-16,11-11-4 15,0-10-13-15,2-5-118 0</inkml:trace>
  <inkml:trace contextRef="#ctx0" brushRef="#br0" timeOffset="107600.4768">12960 9172 1151 0,'6'0'2877'15,"1"0"-2847"-15,-1 2-23 16,2 18 1-16,-4 10 0 16,-4 10-5-16,2 3 0 15,-2 4-2-15,0 1 0 0,0 3-1 16,0-3 0 0,0-6 1-16,0-7-1 0,0-6-1 15,0-14-2 1,-4-10-15-16,-8-5-104 0</inkml:trace>
  <inkml:trace contextRef="#ctx0" brushRef="#br0" timeOffset="107766.3864">12881 9413 3957 0,'12'-9'90'16,"1"4"-73"-16,8 3-9 15,0 2-3-15,4 0-3 16,2 2-1-16,4 12-1 15,2 1 0-15,3 1 0 16,15-2-3-16,-9-1-12 0,-3-8-68 0</inkml:trace>
  <inkml:trace contextRef="#ctx0" brushRef="#br0" timeOffset="107943.2589">13396 9511 3968 0,'0'12'50'0,"0"6"-24"15,0 2-10-15,0 6-5 16,0-3-5-16,0 3-2 16,-2-5-3-16,-6-3-1 15,1-6-4-15,0-8-29 0</inkml:trace>
  <inkml:trace contextRef="#ctx0" brushRef="#br0" timeOffset="108089.1796">13637 9328 4004 0,'11'0'32'16,"1"11"-25"-16,1 17-7 16,-5-1-27-16,0-3-127 0</inkml:trace>
  <inkml:trace contextRef="#ctx0" brushRef="#br0" timeOffset="108372.5433">13764 9543 3751 0,'2'12'123'16,"-2"4"-63"-16,0 0-22 0,0 2 0 15,0-4-12 1,0-4-7-16,0-3-5 0,0-7-3 16,0 0-4-16,0 0-5 15,0-7 0-15,0-9-2 16,14-7 0-16,6-3 0 15,6 1 0-15,6-1-1 16,1-1 1-16,0 3 0 16,2 6-1-16,-9 6 1 15,-2 11 0-15,-8 1-1 16,-3 5 1-16,-6 19 0 16,-2 6 0-16,-3 7 0 15,-2 0 0-15,0 2 0 16,0-3 0-16,0-4 0 0,0-9-6 15,7-10-20 1,6-9-179-16</inkml:trace>
  <inkml:trace contextRef="#ctx0" brushRef="#br0" timeOffset="108724.3409">14422 9517 3961 0,'0'0'94'0,"0"6"-89"16,-2 14-3-16,-10 6 4 16,-1 2-2-16,2 2 1 0,4-1-1 15,5-3-2-15,2-7-1 16,0-5-1-16,16-8 1 16,11-6-1-16,2 0 1 15,4-16-1-15,-2-4 0 16,-2-4 0-16,-4 2 0 15,-1 0-1-15,-4 2 1 16,-2 1 0-16,-3 7 0 16,-1 5 0-16,-3 5 0 15,-2 2 1-15,-3 2-1 16,0 17 0-16,-4 4 1 16,-2 5 0-16,0 2-1 15,0-2 0-15,0-4-2 16,2-9-10-16,11-8-214 0</inkml:trace>
  <inkml:trace contextRef="#ctx0" brushRef="#br0" timeOffset="109131.1656">15240 9607 3958 0,'0'-6'99'15,"0"2"-87"-15,0 0-10 16,0 1 0-16,-8 2 0 16,-6 1-1-16,1 0 2 15,-3 0-1-15,1 14 0 0,-2 5 0 16,4 2-2 0,0 4 1-16,0 6 0 0,3-4-1 15,6 0 0-15,4-5 0 16,4-4 0-16,23-8 0 15,12-3 0-15,2-7 1 16,7 0-1-16,-6-3 1 16,-5-13 0-16,-10 0-1 15,-9-6 1-15,-11-2 0 16,-7 0-1-16,0 1 0 16,-14-2 0-16,-5 7 0 15,-4 6 0-15,0 7 0 16,2 5-1-16,-2 0 0 15,5 14-1-15,7 9-4 16,7-2-21-16,4-7-292 0</inkml:trace>
  <inkml:trace contextRef="#ctx0" brushRef="#br0" timeOffset="109589.3665">15572 9622 4032 0,'0'0'39'16,"0"0"-35"-16,3 0-3 16,-3 0-1-16,0 14 1 0,0 3 1 15,0 3-1-15,0 1 0 16,0 4 1-16,0-1-1 15,0-2 0-15,2 0 0 16,13-6-1-16,10-4 0 16,10-8 1-16,4-4-1 15,3 0 0-15,-5-16 0 16,-6-6 0-16,-8 1 0 16,-10-4 1-16,-3 1-1 15,-6 4 0-15,0 0 0 16,-2 5 1-16,-2 4-1 15,2 5 0-15,-2 3 1 0,3 3-1 16,-3 0 0-16,0 3 0 16,0 11 0-16,0 4 0 15,0 2 0-15,0 3 0 16,0-4 0-16,0 0 0 16,0-4-1-16,9-7-1 15,2-2-8-15,2-6-85 0</inkml:trace>
  <inkml:trace contextRef="#ctx0" brushRef="#br0" timeOffset="109972.1447">16696 9460 3770 0,'2'-7'286'16,"-2"-2"-269"-16,0 4-10 15,-2-2-4-15,-21 3-1 16,-6 2-1-16,-2 2 1 16,-2 0-2-16,4 2 0 15,2 10 0-15,6 3 0 16,9 1 0-16,3-1 0 16,7 2 0-16,2 0 0 15,0 2 0-15,11 1 0 16,7-1 0-16,3 2 0 15,2-1 0-15,-3 2 0 16,-5 2 0-16,1-2 0 0,-5 2 0 16,-4-2 0-1,-5 1 0-15,-2-4 0 0,0 2 0 16,-17-6 0-16,-10 2 0 16,-9-5 0-16,-7-1 0 15,-21-1 0-15,8-6-7 16,5-1-224-16</inkml:trace>
  <inkml:trace contextRef="#ctx0" brushRef="#br0" timeOffset="113266.5337">18891 9765 3950 0,'2'0'84'16,"-2"0"-64"-16,3 0-9 16,-1 0-5-16,-2 0 0 15,2 0-1-15,-2 0-2 16,0 0-1-16,2 0 0 16,-2 0-1-16,0 0 0 15,0 0-1-15,0 0 1 16,0 0-1-16,0 0 0 15,0 0 0-15,0 0 0 16,0 0 0-16,0 0 0 16,-6-5 0-16,-1-2 0 0,-4 1 0 15,2 2 0-15,-2 1 0 16,-3 1 0 0,-1 2 0-16,-1 0 0 0,-1 0 0 15,3 0 0-15,1 0 0 16,4 0 0-16,2 0 0 15,4 0 0-15,1 0 0 16,0 0-1-16,0 0 1 16,-2 0 0-16,-3 0 0 15,-1 0 0-15,0 2 0 16,-1 1 0-16,3-1 0 16,2 0 0-16,2 0 0 15,-2 1 0-15,2-3 0 16,2 0 0-16,0 1 0 0,0-1 0 15,0 0 0-15,-2 0 0 16,2 0 0-16,0 0 0 16,0 0 0-16,0 0 0 15,0 0 0-15,0 0 0 16,0 0 0-16,0 0 0 16,0 0 0-16,0 0 0 15,0 0 0-15,0 0 0 16,0 0 0-16,0 0 0 15,0 0 0-15,0 0 0 16,0 0 0-16,0 0 0 0,0 0 0 16,0 0 0-16,0 0 0 15,0 0 0-15,0 0 0 16,0 0 0-16,0 0 0 16,0 0 0-16,0 0 0 15,0 0 0-15,0 0 0 16,0 0 0-16,0 0 0 15,0 0 0-15,-6 0 0 16,-5 0 0-16,-3 0 0 16,-1 4 0-16,-6 4 0 15,4 1 0-15,-1 1 0 16,0 2 0-16,0 2 0 16,4 1 0-16,-1 4 0 15,4-2 0-15,2 3 0 16,3 1 0-16,6-1 0 0,0-1 0 15,0 0 0-15,10-5-1 16,11-3 1-16,6-6 0 16,2-1 0-16,4-4 0 15,0 0 0-15,1-4 0 16,-1-10 0-16,0-4 1 16,-4-4-1-16,-2-2 0 15,-2-2 0-15,-7-2 0 16,-5 2 0-16,-2 0 0 15,-4 1 1-15,-2 5-1 16,-3 4 0-16,0 6 0 16,-2 6 0-16,2 2 0 15,-2 2 0-15,0 0 0 0,0 6 0 16,0 11 0 0,0 5 0-16,0 5 0 0,-2 4 0 15,-5 1 0-15,-2-1 0 16,-2 1 0-16,2-1 0 15,0-4 0-15,5-1-1 16,4-9 0-16,0-7-2 16,11-5-24-16</inkml:trace>
  <inkml:trace contextRef="#ctx0" brushRef="#br0" timeOffset="113731.9637">19097 9796 2180 0,'0'-3'1795'0,"2"3"-1736"16,-2 0-43-16,0 0-8 16,0 7-3-16,0 11 3 15,0 4-3-15,-2 3-1 16,-8 3-3-16,3 3 1 15,1-5-2-15,0-4 1 16,1-6-1-16,3-7 0 16,0-9 0-16,2 0 3 0,0 0-1 15,0-15-2-15,2-5 0 16,11-6 0-16,5-3 0 16,2 0 0-16,2-2 0 15,3-1 0-15,0 3 0 16,-2 0 0-16,0 5 0 15,-3 6 0-15,-2 6 0 16,-2 8 0-16,-3 4 0 16,-4 0 0-16,-2 8 0 15,-3 16 0-15,-4 2-1 16,0 6 1-16,0-2 0 16,0 0 0-16,-4-1 0 15,-3-3 0-15,5-6-2 16,2-5-3-16,0-8-10 15,4-7-115-15</inkml:trace>
  <inkml:trace contextRef="#ctx0" brushRef="#br0" timeOffset="114243.4938">19591 9738 3900 0,'0'14'74'16,"0"3"-26"-16,-8 3-21 16,3 5-15-16,5-4-5 15,0-2-5-15,7-8 0 16,15-7 1-16,4-4 2 0,3 0-2 16,-2-11-2-16,-2-12 0 15,-3-2 0-15,-7-4-1 16,-5 1 0-16,-4 1 1 15,-1 0-1-15,-3 5 0 16,0 4 0-16,-2 6 0 16,0 6 0-16,0 6 0 15,0 0 0-15,0 6-1 16,0 18 0-16,2 8 1 16,0 8 0-16,6 8 0 15,3 3 0-15,-1 5 0 16,2 4 0-16,-1 4-1 0,-2 0 1 15,-7 2 0 1,-2-3 0-16,-2-8 0 0,-20-6 0 16,-5-11 0-16,0-14 0 15,-4-10 0 1,0-8 1-16,0-6 0 0,4 0 0 16,4-8-1-16,8-11 0 15,10-2 0-15,5-6 0 16,0 2 0-16,39-13-3 15,-4 8-9-15,-2 2-75 0</inkml:trace>
  <inkml:trace contextRef="#ctx0" brushRef="#br0" timeOffset="114717.8637">21091 9656 3693 0,'0'-3'345'15,"0"3"-310"-15,0 0-27 16,0 0-5-16,0 6-2 16,0 15 0-16,-7 4 1 15,-3 5-2-15,1 0 1 16,-1 3-1-16,4-8 0 16,4-1 0-16,0-6-1 15,2-9 0-15,0-5-7 16,0-4-54-16</inkml:trace>
  <inkml:trace contextRef="#ctx0" brushRef="#br0" timeOffset="114902.8052">21167 9486 3409 0,'5'-1'620'15,"3"1"-588"-15,2 0-22 16,3 0-2-16,5 8-5 15,-1 10-1-15,6 6-1 16,-1 2-1-16,3 2-2 16,4 7-2-16,-7-3-10 0,-6-11-56 15</inkml:trace>
  <inkml:trace contextRef="#ctx0" brushRef="#br0" timeOffset="115217.8921">21392 9796 3817 0,'0'0'161'15,"2"2"-122"-15,1-2-8 16,-1 0-13-16,3 0-7 16,1 0-4-16,7-5-3 15,10-11-3-15,4-8-1 16,2-3 0-16,2-2 0 16,0 0 0-16,0-3 0 15,-4 3 0-15,0 3 0 0,-5 2 0 16,-4 6 0-16,-2 8 0 15,-3 10 0-15,-3 0 0 16,0 6 0-16,-3 20 0 16,-3 8 0-16,-4 4 0 15,0 4 0-15,0 2 0 16,-11-3 0-16,-1-5 0 16,4-4 0-1,6-11 0-15,2-10-1 0,8-10-2 16,10-1-37-16</inkml:trace>
  <inkml:trace contextRef="#ctx0" brushRef="#br0" timeOffset="115475.5329">22068 9314 3987 0,'2'0'65'0,"3"2"-56"15,-3 18 2-15,0 11-2 16,0 6-5-16,-2 5-1 16,0 6-2-16,0 2 0 15,0 3-1-15,0-1 0 16,0-4 0-16,0-5 0 16,0-8 0-16,0-7 0 0,0-13-2 15,0-8-15 1,0-7-385-16</inkml:trace>
  <inkml:trace contextRef="#ctx0" brushRef="#br0" timeOffset="115658.4897">21923 9615 3986 0,'15'0'68'0,"3"0"-55"16,5 0-2-16,6 0-6 15,4 2-4-15,3 5 0 16,1 5-1-16,-1-3 0 0,5-3-6 16,-12-1-30-1,-12-4-305-15</inkml:trace>
  <inkml:trace contextRef="#ctx0" brushRef="#br0" timeOffset="115972.4909">22255 9714 3835 0,'13'0'171'0,"8"0"-141"16,3 0-11-16,7 0-6 16,3 0-5-16,1-9-2 15,1-2-3-15,-3-6-1 16,-4 3-1-16,-8-2 0 0,-9 0-1 16,-7 0 0-1,-5 0 0-15,0 4 0 16,-11 3 0-16,-14 6 0 0,-4 3 0 15,-4 0 0-15,2 14 0 16,4 7 0-16,5 5 0 16,4-1 0-16,9-1 0 15,7 0 0-15,2 0 0 16,0-4 0-16,20 1 0 16,4-8 0-16,8-2-2 15,15-8-2-15,-9-3-9 16,-5 0-61-16</inkml:trace>
  <inkml:trace contextRef="#ctx0" brushRef="#br0" timeOffset="116217.3697">22654 9726 3723 0,'0'5'215'0,"2"7"-168"16,0 2-19-16,1 4-6 15,-1-4-4-15,2-3-4 16,1-5-4-16,2-6-3 15,-1 0-2-15,5-3-3 16,3-14-1-16,1-8-1 16,6-5 0-16,-1 0 0 15,4-3 0-15,2 1 0 16,4 3 0-16,-1 5 0 16,0 5 0-16,-5 6-1 15,1 11-2-15,-8 2-7 16,-5 0-59-16</inkml:trace>
  <inkml:trace contextRef="#ctx0" brushRef="#br0" timeOffset="116520.1523">23163 9569 3401 0,'0'6'583'16,"0"6"-554"-16,0 2 2 15,0 7-14-15,0-2-8 16,0 3-4-16,0-3 0 16,10-2-3-16,11-7 1 15,6-5 0-15,2-5-1 16,-1 0-1-16,1-13-1 0,0-6 1 16,-5-2-1-1,-3-4 0-15,-4-1 0 0,-5 3 0 16,-3 0 0-16,-5 3 0 15,2 3 0 1,0 5-1-16,2 12 0 0,1 0-3 16,-1 0-35-16</inkml:trace>
  <inkml:trace contextRef="#ctx0" brushRef="#br0" timeOffset="117216.1247">23771 9629 3768 0,'22'0'270'0,"0"-7"-249"0,1-5-10 16,-3-5-1-16,-9 2-5 15,-7-4-3-15,-4 1-1 16,0 4 0-16,-6 2-1 16,-15 3 0-16,-1 9 0 15,-6 0 0-15,-4 9 0 16,0 15 0-16,1 3 0 15,5 6 0-15,2 1 0 16,5-2 0-16,11-3 0 16,8-8-1-16,0-10 1 15,22-4 0-15,12-7 0 16,3 0 0-16,3-12 0 16,-4-8-1-16,-5-1 1 0,-9-2-1 15,-3 2 1-15,-11 7 0 16,-1 2 0-16,-3 5 0 15,-4 7 0-15,0 0 0 16,0 4 0-16,0 13 0 16,0 6 0-16,5-2 0 15,8 0 0-15,12-5 1 16,11-6 0-16,8-6 0 16,12-4-1-16,4 0 1 15,0-12-1-15,0-10 0 16,-2-7 1-16,-4-8-1 15,-5-4 1-15,-5-12-1 16,1-5 0-16,-2-10 0 16,-8-5 0-16,-2 1 0 15,-6 2 0-15,-6 10 0 0,-6 7 0 16,-7 18 0-16,-4 12 0 16,-4 17 0-16,-4 6 0 15,-24 18-1-15,-8 22 1 16,-8 10 0-16,-1 11 0 15,5 5 0-15,6-1 0 16,10-2 0-16,13-7 0 16,11-8 0-16,4-7 0 15,30-12 0-15,11-4 0 16,3-9 0-16,6-8 0 16,-3-6 0-16,-4-2 0 15,-4 0-1-15,-14 0-2 0,-14-12-18 0</inkml:trace>
  <inkml:trace contextRef="#ctx0" brushRef="#br0" timeOffset="118771.2468">1578 10674 3563 0,'-2'0'432'16,"-1"-2"-386"-16,-1-4-24 16,-3-3-5-16,-2 2-13 15,-4-1-1-15,-1-3-1 16,-1 4-1-16,-3-2-1 16,1 5 1-16,-2 3-1 15,-3 1 0-15,-5 0 0 16,-4 4 0-16,-5 11 0 0,1 6 0 15,4 1 0-15,4 2 0 16,4 4 0-16,12 2 0 16,7 2 0-16,4 0-1 15,4-4 0-15,23-2 0 16,13-8 0-16,9-6-1 16,10-8 0-16,3-4-4 15,-4 0-3-15,-2-2-5 16,-8-12-4-16,-3-4 8 15,-3-3 6-15,-4-2 2 16,-7 0 2-16,-2 0 7 16,-8-1 9-16,-6 1-1 15,-8 3-4-15,-5 3-1 16,-2-1-6-16,0 4-2 0,0 3-2 16,-7 8 1-16,-4 3-1 15,2 0 0-15,1 14 0 16,-2 9 0-16,6 10 0 15,4-1-1-15,0 0 1 16,0-4 0-16,14-6 0 16,10-10 0-16,5-9 1 15,9-3 0-15,0-11 1 16,-1-15-2-16,-5-2 1 16,-12 0-1-16,-9 2 0 15,-11 2 0-15,0 5 0 16,-9 2 0-16,-11 5-1 15,3 4 1-15,0 6-1 16,7 2-1-16,2 2-3 0,6 14-9 16,2 0-53-16</inkml:trace>
  <inkml:trace contextRef="#ctx0" brushRef="#br0" timeOffset="119125.9956">2371 10747 3602 0,'0'17'329'16,"0"3"-271"-16,-8 1-13 15,-4 4-21-15,-1-4-12 16,2-1-5-16,1-9-3 0,4-5-2 16,2-6-1-16,4 0 1 15,0 0 0-15,0-14-2 16,0-9 0-16,13-6 0 15,9-5-1-15,7-2-2 16,2-2-1-16,1 1-2 16,1 5 1-16,-4 6 1 15,-7 13 3-15,-6 8 1 16,-9 5 1-16,-3 9 1 16,-4 17 0-16,0 7 0 15,0 4-1-15,-6 1 0 16,-2-4 0-16,6-7-1 0,2-14-2 15,12-12-12-15,5-1-90 16</inkml:trace>
  <inkml:trace contextRef="#ctx0" brushRef="#br0" timeOffset="119374.8172">2911 10239 3729 0,'2'5'215'16,"-2"28"-159"-16,2 9-13 15,0 11-22-15,0 5-9 16,1 7-6-16,-1 5-4 16,0 3-1-16,2-1-1 0,2-6 0 15,2-12 0-15,7-13 0 16,8-18-1-16,24-23-2 15,-7 0-7-15,-7-12-83 0</inkml:trace>
  <inkml:trace contextRef="#ctx0" brushRef="#br0" timeOffset="119560.061">2940 10614 3951 0,'27'10'68'16,"10"-1"-38"-1,10 3-22-15,38 3-8 0,-13-6-24 16,-8-1-283-16</inkml:trace>
  <inkml:trace contextRef="#ctx0" brushRef="#br0" timeOffset="119926.1742">3657 10636 3808 0,'0'-7'157'0,"-19"2"-123"15,-10 0-6-15,-9 4-14 16,-5 1-6-16,-3 0-4 16,3 4 0-16,5 12-1 15,7 0-1-15,6 4 0 16,12 0-1-16,6 1-1 0,7-1 1 15,0-3 0-15,9-5 0 16,18-6 0 0,9-6-1-16,6 0-1 0,3-14-8 15,-1-7-12-15,-4-2-6 16,-6 0 1-16,-10 3 17 16,-6 5 9-16,-5 4 2 15,-5 8 20-15,-4 3-8 16,-2 0-4-16,-2 3 12 15,0 14-10-15,0 3-6 16,0 3-1-16,0 0-2 16,0 0-1-16,0 0-1 0,-2-5-1 15,2-8-3-15,0-5-17 16,2-5-259-16</inkml:trace>
  <inkml:trace contextRef="#ctx0" brushRef="#br0" timeOffset="120123.0603">3889 10643 3849 0,'5'11'116'0,"-3"3"-58"16,-2 4-27-16,0 2-16 16,0-2-7-16,0 2-3 15,0-3-4-15,0-2 0 0,0-5-1 16,0-3 0-16,0-7-2 15,0 0-12-15,0-9-252 0</inkml:trace>
  <inkml:trace contextRef="#ctx0" brushRef="#br0" timeOffset="120311.2279">3867 10451 3926 0,'16'-4'96'16,"1"1"-72"-16,6 3-10 16,-1-3-7-16,3 3-4 0,-4 0-3 15,11 3-5 1,-8 8-18-16,1-2-92 0</inkml:trace>
  <inkml:trace contextRef="#ctx0" brushRef="#br0" timeOffset="121140.3314">4335 10604 3842 0,'3'10'120'0,"-1"4"-63"16,-2 3-25-16,0 2-16 16,0 1-6-16,-7-4-5 15,0-6-2-15,0-5 0 16,3-2-2-16,4-3 0 0,-2 0 0 15,0-8-1-15,2-10 1 16,0-2-1-16,0-4-1 16,6-5 0-16,12 4 0 15,7-4 0-15,-1 6 0 16,1 5 0-16,-3 7 0 16,-5 9 1-16,-1 2 0 15,-5 4 0-15,-1 16-1 16,-4 5 1-16,-4 2 0 15,1 1 0-15,-1-1 0 16,4-3-4-16,6-4-5 16,3-5-2-16,5-1-11 15,5-3-21-15,2-5-20 0,4-3-9 16,7-3 37-16,2 0 15 16,5 0 20-16,-1-13 34 15,1-3 60-15,-3-1-41 16,-4 2-13-16,-5-2-11 15,-4 2-13-15,-9 2-7 16,-7 2-6-16,-3-1 0 16,-8 2-2-16,-2-3 0 15,0 3 0-15,0 2-1 16,-14 0 0-16,-1 6 0 16,-1 2 0-16,-3 0 0 15,-4 14 0-15,3 7 0 16,2 3 0-16,4 0 0 0,8-2 0 15,6-2-1-15,0-8 1 16,20-6-1-16,12-6 1 16,5 0 0-16,5-12 0 15,-3-5-1-15,-6 0 1 16,-11-2 0-16,-8 5 0 16,-10 3 0-16,-4 2 0 15,0 7 0-15,0 2 0 16,-4 0 0-16,-5 2 0 15,2 14 0-15,4 7 0 16,3 3-1-16,0 4 1 16,21 4 0-16,1-1 0 15,2 4 0-15,-1 1 0 16,-7 0 0-16,-8-2 0 0,-8-2 1 16,0-2 0-1,-14-4 0-15,-17-2-1 16,0-5 1-16,-2-8-1 0,6-8 0 15,12-5 0-15,15-5 0 16,6-15-4-16,19-6-41 0</inkml:trace>
  <inkml:trace contextRef="#ctx0" brushRef="#br0" timeOffset="121429.1753">6123 10289 3935 0,'11'10'127'16,"4"10"-119"-16,10 10 1 16,6 6-5-16,8 4-3 15,0 2 0-15,6 1 0 16,0-2 0-16,-3 2 0 15,-2 1-1-15,-6-5 0 16,-7 2 0-16,-6-10 0 16,-5-4 0-16,-3-13-1 15,8-14-4-15,-6 0-8 16,-1-6-108-16</inkml:trace>
  <inkml:trace contextRef="#ctx0" brushRef="#br0" timeOffset="121675.0807">6662 10205 3995 0,'0'0'60'16,"0"7"-56"-16,0 21 3 16,-7 11 4-16,-8 10-5 15,-3 6-2-15,-2 1-3 16,0 0 0-16,-2 2 0 15,-1 0-1-15,-4-1 0 16,4-1 0-16,-2-8 0 16,5-6 0-16,7-12 0 0,13-10-1 15,0-10-3-15,8-10-17 16</inkml:trace>
  <inkml:trace contextRef="#ctx0" brushRef="#br0" timeOffset="121912.4447">7046 10640 3707 0,'11'0'346'0,"5"3"-330"15,4 2-8 1,8 2-3-16,4 4-3 0,4-3-1 15,-1 0-1-15,-1-1 1 16,-5-4-1-16,-5-3-1 16,-4 0-1-16,-4-3-9 15,-10-9-85-15</inkml:trace>
  <inkml:trace contextRef="#ctx0" brushRef="#br0" timeOffset="122111.3309">7155 10493 4015 0,'13'-4'48'0,"3"0"-37"0,6 0-3 16,7-1-5-16,2 5-1 16,5 0-1-16,-2 0-1 15,-1 0 0-15,-4 0-1 16,0 0-3-16,-7 0-10 15,-4 3-99-15</inkml:trace>
  <inkml:trace contextRef="#ctx0" brushRef="#br0" timeOffset="122651.1549">8329 10374 3811 0,'7'-14'239'15,"-2"-3"-217"-15,-3-1-12 16,-2-2-5-16,0 2-3 15,-2 6-1-15,-16 4 0 16,-7 6-1-16,-4 2 0 16,-4 8 0-16,-5 18 0 0,3 6 0 15,1 4 0-15,3 8 0 16,2 2 0-16,2 4 0 16,5 3 0-16,4-2 0 15,7-2 0-15,11-8 0 16,0-7-1-16,14-13 1 15,21-9 0-15,11-12-1 16,10 0 1-16,7-21 0 16,1-8 1-16,-1-7-1 15,-8-4 0-15,-7-3 1 16,-13 1 0-16,-12-2-1 0,-15 0 0 16,-8 0 0-1,0 2 0-15,-18 4 0 0,-11 7 0 16,-13 11 0-1,-9 15 0-15,-10 5 0 0,-5 5 0 16,-1 22-1-16,-14 24-1 16,19-10-3-16,14-5-35 0</inkml:trace>
  <inkml:trace contextRef="#ctx0" brushRef="#br0" timeOffset="128596.5329">467 11436 3846 0,'0'-2'103'16,"0"0"-51"-16,0 0-25 16,0-1-9-16,0 2-9 15,0 1-4-15,0 0 2 0,2-3 0 16,-2 3-1-16,4 0-2 16,-4 0-3-16,0 0 1 15,2 0-2-15,2-1 1 16,0 1-1-16,7-3 0 15,7 2 0-15,7-1 0 16,8 2 0-16,7 0 0 16,7 0 0-16,2 0 0 15,7 0 0-15,2 0 0 0,6 2 0 16,3 3 0 0,5 2 0-16,-3-1 0 15,0-3 0-15,-3 2-1 0,2-3 1 16,1-2 0-1,-3 0 0-15,-1 0 0 0,-3 0 0 16,-4 0 0-16,0 0 0 16,0 0 0-16,3 0 0 15,3 0-1-15,5 0 1 16,7 0 0-16,7-7 0 16,1 0 0-16,3-2 0 15,7 4-1-15,1-3 1 16,6 2 0-16,4 0 0 15,2 1 0-15,0 4 0 16,2-1 0-16,18 2 0 0,23-2 0 16,32-3 0-16,14 3 0 15,3-3 0-15,-6-2 0 16,-16 2 0-16,1-1 0 16,1 2 0-16,-7 4 0 15,-6 0 0-15,-5 0 0 16,-2 0 0-16,-1 0 0 15,-2 0 0-15,-1 0 0 16,3 0 0-16,4-4 0 16,-2 0 0-16,7-3 0 15,-4 3 0-15,-7-1 0 16,-7 3 0-16,-15-3 0 16,-23 3 0-16,-21-1 0 0,-19 0 0 15,-5 2 0 1,13-2 0-16,8 2 0 0,13 1 0 15,-4 0 0-15,-3 0 0 16,3 0 0-16,-2 0 0 16,2-3 0-16,0 1-1 15,-1-3 1-15,-3 1 0 16,-5 1 0-16,-2 2 0 16,-8 1 0-16,0 0 0 15,-2 0 0-15,3 0 0 16,2 0 0-16,7 4 0 15,4 0 0-15,5-4 0 16,22 0 0-16,21 0 0 16,21 0 0-16,4 0 0 15,-13 0 0-15,-13 0 0 16,-14 0 0-16,3 0 0 16,3 0 0-16,4 0 0 0,2 0 0 15,2 0 0-15,3 0 0 16,-4 0 0-16,2 0 0 15,-3 0 0-15,2 0 0 16,0 0 0-16,-2 0 0 16,0 0 0-16,-4 5 0 15,-1 0 0-15,-2 0 0 16,3 1 0-16,0 1 0 16,-1-3 0-16,5 1 0 15,-2 0-1-15,0-1 1 16,1 0-1-16,1-3 0 15,0 2 1-15,3-3-1 0,-3 0 0 16,2 0 0 0,2 0 1-16,1 0-1 0,1 0 1 15,-1 0 0-15,-1 0 0 16,2 1-1-16,1 2 1 16,3-1 0-16,-1-1 0 15,-6 3 0-15,2-1 1 16,-7 2-1-16,0 0 0 15,-5-2-1-15,2 2 1 16,-3-3 0-16,-1 2 0 16,-4-3 0-16,-19 4 0 0,-15-3 0 15,16 2 1-15,13-3 0 16,16 4 0-16,15-1-1 16,-15 0 0-16,-16-3 0 15,-16 3 0-15,-17-1 0 16,-15-2 0-16,-8 2 0 15,14-1 0-15,6 2 0 16,12 2 0-16,-5 0 0 16,0 0 0-16,-4 0 0 15,-3-1 0-15,1 1 0 16,-3-3-1-16,2-1 1 16,5-2 0-16,2 2 0 15,5-2-1-15,4 0 0 16,3 0 1-16,3 0 0 15,4 0-1-15,0 0 1 0,15 0 0 16,20 0 0-16,19 0 0 16,6-2 0-16,-10-3 0 15,-11-2 0-15,-16 1 0 16,4-2 0-16,-6 2 0 16,-2-1 0-16,-3 2 0 15,-18 0 0-15,-22 1 0 16,-15 0 0-16,-4 1 0 15,8-1 0-15,14-3 0 16,9 2 0-16,0 1 0 16,-5-2 0-16,0 2 0 15,2-3 0-15,-2 4 0 16,-3-1 0-16,4 0 0 0,-3 0-1 16,-2 0 0-16,-4 2 0 15,-8-2 0-15,-5 0 1 16,-6 1 0-16,-3-1 0 15,-1 0 0-15,-2 0 0 16,0-1 0-16,0 0 0 16,-1-1 0-16,3 1 0 15,0-2 0-15,1 1 0 16,1 1 0-16,1 1 1 16,-2-1 0-16,-4-1 0 15,1 2-1-15,-5 0 1 16,1-2-1-16,-2 2 1 0,-4 1-1 15,4 0 2 1,1 3-2-16,0 0 1 16,3 0-1-16,0-2 0 0,-2 2 0 15,-1-2 0-15,-2 0 1 16,-2 0-1-16,0-1 1 16,-4-3 0-16,1 5 0 15,-3-3-1-15,1 0 1 16,1 2-1-16,-3-1 0 15,-1 0 0-15,-3-1 1 16,-5 2-1-16,-2 2 0 16,-6 0 0-16,-8 0 0 15,-1 0 0-15,-5 0 0 16,-4 0 0-16,-2 0 0 16,-3 0 0-16,0 0 0 0,-2 0 0 15,0 0-1-15,0 6-5 16,-14-6-12-16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16:19.6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1700 3624 3821 0,'0'-3'109'0,"0"0"-60"15,0 2-22-15,0-1-5 0,0 0-8 16,0-2-4-16,0 2-4 15,0-1-1-15,0-2-1 16,0 3-1-16,0 0 1 16,0-1-2-16,0 3 0 15,0 0-2-15,0 0 1 16,0 0 0-16,0 0-1 16,0 0 0-16,0 0-1 15,0 9 1-15,0 8 0 16,0 10-1-16,0 12 1 15,0 7 0-15,0 9 0 16,-6 6 0-16,-6 2 0 16,3-5 0-16,3 0 0 0,0-10 0 15,3-8 0-15,-2-7 0 16,3-4 0-16,0-7 0 16,0-4 0-16,2-4 0 15,0-5 0-15,0 2 0 16,0-5-1-16,0 0 1 15,0 0 0-15,0-2 0 16,0 0 0-16,9 0 0 16,4 1-1-16,10-2 1 15,6-1 0-15,4-2 0 16,7 0 0-16,0 0 1 16,0 0-1-16,-2-2 0 15,2-6-1-15,-5 2 0 16,0-3 0-16,-9 4-3 15,-2-1-4-15,-3 0-7 16,-10-3-17-16,-5 2-42 0,-3 1-435 16</inkml:trace>
  <inkml:trace contextRef="#ctx0" brushRef="#br0" timeOffset="319.9588">1719 4025 3826 0,'-4'-5'101'0,"4"-1"-51"16,0-2-18-16,0 2-8 15,0-1-11-15,0 4-7 16,0 0-4-16,12-2-2 15,13-1 0-15,8 0 1 16,7 0-1-16,9 0 0 16,0 3 0-16,0-4 0 15,-5 3 1-15,-1-5-1 16,-3 2 0-16,-4-5-4 16,-1-6-9-16,-6 2-15 15,-13 0-49-15</inkml:trace>
  <inkml:trace contextRef="#ctx0" brushRef="#br0" timeOffset="588.7771">1894 3377 3781 0,'0'-10'171'16,"9"-1"-126"-16,4 0-20 16,6-3-14-16,4 2-6 15,4 2-2-15,4 3-3 0,1 6 0 16,2 1 0-16,-1 1-1 16,1 20-4-16,-1 3-6 15,5 20-13-15,-7-5-39 16,-7-6-154-16</inkml:trace>
  <inkml:trace contextRef="#ctx0" brushRef="#br0" timeOffset="1103.2259">2400 3979 3775 0,'0'3'118'16,"0"3"-101"-16,0 6-12 16,0 6 7-16,0 5 3 15,0 4-2-15,2 4-3 16,1 1-2-16,1-3-3 15,-2 2 1-15,0-5-2 16,1 0-1-16,-1-6-1 16,-2 1 0-16,0-6-1 15,0-3 1-15,0-4 1 16,0-2 0-16,0-3-1 16,0-3 3-16,0 0 8 0,0-7 3 15,0-11-11-15,0-6-2 16,0-5-2-16,0-4-1 15,0-4 0-15,3-2 0 16,7-2 1-16,1 0-1 16,3 0-1-16,1 5 1 15,3 7 0-15,1 2 0 16,-4 10 0-16,3 3 0 16,-3 3 0-16,1 5 0 15,-1 6-3-15,1 0-7 16,-1 0-9-16,8 6-17 15,-5 8-27-15,-3-3-564 0</inkml:trace>
  <inkml:trace contextRef="#ctx0" brushRef="#br0" timeOffset="1945.828">2940 4038 3729 0,'0'0'164'0,"0"0"-112"15,0 0-32-15,2 0-11 16,-2 10-6-16,2 8 0 16,0 4 0-16,-2 3 0 15,0 1 3-15,0-2-1 16,0-2 1-16,0-2-3 0,0-7 0 15,0-2 0-15,0-5 1 16,0-3 0-16,0-3 2 16,0 0 1-16,0 0 0 15,0 0 3-15,0-5-2 16,-2-11-5-16,2-4-2 16,-2-9 0-16,0-5 0 15,0-1-1-15,0-5 0 16,2-1 0-16,0 3 0 15,0 6 0-15,6 2 0 16,7 7-1-16,3 3 1 16,1 8-1-16,4-1 1 15,1 6-1-15,3 2 1 0,-1 5-4 16,0 0-4-16,1 0-7 16,2 8-13-16,-7 6-34 15,-5 0-208-15</inkml:trace>
  <inkml:trace contextRef="#ctx0" brushRef="#br0" timeOffset="2508.2169">3379 4064 3802 0,'0'-5'116'0,"0"-4"-65"16,0 4-14-16,0 1-16 16,-7 4-8-16,1 0-10 15,-6 0-1-15,1 14-1 16,-2 5-1-16,-3 6 0 15,3 0 0-15,1 1-1 16,2 1 1-16,5-1 0 16,3-3-1-16,2 1 0 0,0-1 0 15,0-5 1 1,9-4 0-16,7-3 1 0,1-6 0 16,6-3 0-16,1-2 0 15,3 0 0-15,-1 0 0 16,-1-12 1-16,-5-3-1 15,-3-2 0-15,-5-3 1 16,-5-1 0-16,-3 0 0 16,-2 1 1-16,-2-2-1 15,0 1 1-15,0 4-2 16,0 2 0-16,-4 2 0 16,-3 3-1-16,1-1 0 15,2 6 0-15,-2-2 0 16,4 5 0-16,2 1 0 15,0 1-2-15,0 0-4 16,0 0-11-16,0 10-1 0,0 2-17 16,4-2-55-16</inkml:trace>
  <inkml:trace contextRef="#ctx0" brushRef="#br0" timeOffset="3013.7859">3762 4068 3839 0,'0'0'117'0,"0"5"-97"15,0 0-14-15,3 5 3 16,1 2 6-16,2 5-4 15,2 0-2-15,-2 2-3 16,-1-1-2-16,-1-2 0 16,0-3 1-16,-2 0-2 15,-2-5-1-15,0-4 0 16,0 0-1-16,0-4 0 16,0 0 2-16,0 0 0 0,0 0 3 15,0-6-2 1,0-12-2-16,-6-7-2 0,4-6 1 15,2-4-1 1,0-1 0-16,0 4 0 0,0 2 0 16,13 4 0-16,1 3 0 15,1 4 0-15,5 3-1 16,0 2 1-16,0 5 0 16,2 0 0-16,-1 5 0 15,-4 0-1-15,-1 1 1 16,-3 3-2-16,1 0 0 15,-5 0-2-15,-1 6-3 16,2 5-8-16,3 4-11 16,1-2-42-16,-3-6-725 0</inkml:trace>
  <inkml:trace contextRef="#ctx0" brushRef="#br0" timeOffset="6379.8035">564 4025 3678 0,'0'0'206'15,"0"0"-155"-15,0 0-23 16,0 0 2-16,0 0-11 15,0 0-10-15,0 0 0 16,0 0 0-16,0 0 1 16,0 0-5-16,0 0-1 15,0 0-2-15,0 0 0 0,0 0 0 16,0 0 1 0,0 0-2-16,0 0 0 0,0-5-1 15,6-5 1-15,7-8 0 16,3-4-1-16,2-6 0 15,2-2 1-15,-2-2-1 16,0-2 0-16,0 0 0 16,-3 0 0-16,-1 3 0 15,-1 4 0-15,-5 5 0 16,0 4 0-16,-2 4 0 16,-4 3 0-16,-2 4 0 15,3 4 0-15,-1 1 0 16,-2 2 0-16,2 0-1 0,-2 0 0 15,0 5 0 1,0 13 0-16,0 4 0 0,0 6 0 16,0 3 1-1,0 6 0-15,0-1 0 0,0 4 1 16,0 0-1-16,-4 2 0 16,1 3 0-16,1-2 0 15,0 1 0-15,-2-1 0 16,0-3 0-16,-2-5 0 15,0-1 0-15,-3-1 0 16,3-3 0-16,-2-2 0 16,2-3 0-16,1-4 0 15,1-3 0-15,2-1 0 16,-2-3 0-16,1-5 0 0,1 0 0 16,-1-2 0-1,1-3 0-15,0 1-1 0,0-2 1 16,0 1 0-1,-3-1-1-15,1 0 1 0,2-1 0 16,-3 0 0-16,-2 1 0 16,1-2 0-16,-1 2 1 15,-2-3-1-15,0 1 0 16,0-1 0-16,3 3 0 16,-3-3 0-16,-1 1 0 15,0 4 0-15,-4-4 0 16,1 3 0-16,2-1 0 15,-1 1 0-15,8-4 0 16,0 1 0-16,4-1 0 16,0 0 0-16,0 0 0 0,0 0 0 15,0 0-1-15,0 0 1 16,4 0 0-16,10 0 0 16,1 3 0-16,8-3 0 15,3 0 0-15,3 0 0 16,0 0 0-16,0 0 0 15,0 0 0-15,-3 1 0 16,-1 4 0-16,-2-1 0 16,-3-3 1-16,-7 3-1 15,-4-1-1-15,-2-1 1 16,-3-2 0-16,-1 1 1 16,-3-1-1-16,2 0 0 15,-2 0 0-15,0 0 0 0,0 0 0 16,0 0 0-16,0 0 1 15,0 0-1-15,2 0-2 16,2 0-6-16,0-8-44 16,1-2-213-16</inkml:trace>
  <inkml:trace contextRef="#ctx0" brushRef="#br0" timeOffset="6902.1578">1201 4421 3486 0,'0'2'267'16,"-3"0"-216"-16,-1 0-6 15,2 1 9-15,-2-1-24 16,1 0-21-16,1-1-2 16,0-1 11-16,2 0-7 15,-2 2-4-15,0-2-1 16,-3 0-1-16,3 0-3 0,-1 0 0 15,3 0-1-15,0 0 1 16,0 0 0-16,0 0-2 16,0 0 0-16,0 0 0 15,0 0 2-15,0 0 4 16,5 0-4-16,0-2-1 16,-1 1 0-16,-2 1-1 15,0 0 1-15,1 0-1 16,-3 0 1-16,2 0-1 15,-2 0-1-15,0 0 1 16,0 0-1-16,0 1-1 0,0 5-12 16,0 2-8-1,-9 1-23-15,3-4-331 0</inkml:trace>
  <inkml:trace contextRef="#ctx0" brushRef="#br0" timeOffset="9191.0764">624 5317 3559 0,'0'0'303'0,"0"0"-240"15,0 0-20-15,0 0-9 16,0 0-15-16,0 0-7 15,0 0-2-15,0 0 0 0,0 0-4 16,0 0-1-16,0 0-2 16,0-5 0-16,0-3-2 15,0-3 1-15,-3-3 0 16,3-4-2-16,0 0 0 16,0-1 1-16,3-4-1 15,8 6 0-15,4-1-1 16,-1 5 1-16,1 3 0 15,1 3 0-15,-3 4 0 16,1 3-1-16,-1 0 0 16,3 0 0-16,1 10-1 15,1 9 0-15,-2 4 1 16,-7 8-1-16,-5 2 0 16,-4 7 0-16,0 5 1 15,-13 1 1-15,-11 4 0 0,-7-1 0 16,-4 4 1-1,0-4-1-15,-1-3 0 0,1-5 1 16,4-9-1-16,4-6 0 16,2-3 0-16,6-7 0 15,0-2 0-15,3-4 0 16,6-3 1-16,1 0-1 16,5-3 0-16,-1-2 0 15,2-2 0-15,3 2 0 16,0-2 0-16,0 0 1 15,0 0-1-15,0 0 0 16,0 0-1-16,0 0 0 16,3 0 1-16,6 0 0 0,2 0 1 15,5 5-1 1,1-4 0-16,8 1 1 0,2-2 0 16,2 2-1-16,0-2 0 15,-2 2 0-15,-3-2 0 16,-4 0 0-16,0 2 0 15,-5-2 0-15,-1 0 0 16,-3 0 1-16,-1 0-1 16,-4 0 0-16,3 3 0 15,-3-3 0-15,1 0-2 16,2 0-1-16,0 0-3 16,4 0-5-16,-2 0-7 15,0 0-45-15</inkml:trace>
  <inkml:trace contextRef="#ctx0" brushRef="#br0" timeOffset="9876.1562">1275 5738 2985 0,'-3'0'616'0,"-5"3"-441"16,-4-1-94-16,1 0-40 16,-3 2-16-16,4-3-10 15,-1 2-5-15,3-1-5 16,4-2-3-16,0 0-1 0,4 0 2 15,0 0 1 1,0 0-3-16,0 0-1 0,0 0 0 16,0-5 0-16,6 2 7 15,2-1-3-15,0-1-1 16,1 2 4-16,-3-1 2 16,0 2 3-16,-2-1-1 15,-2 3 0-15,-2 0-7 16,0 0-2-16,0 0-2 15,0 0 0-15,0 0-1 16,0 0 1-16,-4 0 6 16,-8 9-1-16,-1-1-1 15,-1-2-3-15,1 2 1 0,5-2-2 16,0-2 0-16,6-1 0 16,0 0-4-16,2-3-1 15,0 0 0 1,0 0 1-16,0 0 1 0,0 0-2 15,0 0-1-15,12 0-3 16,3 0-19-16,3-8-220 0</inkml:trace>
  <inkml:trace contextRef="#ctx0" brushRef="#br0" timeOffset="10644.9872">1834 5238 3473 0,'0'0'433'0,"0"0"-384"0,0 0-31 16,0 5-7-1,0 16 13-15,0 8-12 0,0 10-6 16,-2 9 0-16,-11 8-3 15,-4 8 1 1,-2 5-2-16,1-2 1 0,-3-4-1 16,6-12 0-16,1-8-1 15,4-8 0-15,3-12 0 16,1-7 0-16,1-6 0 16,2-4-1-16,3-3 1 15,0-3 0-15,-2 0 0 16,2 0 3-16,0-12 1 15,0-13-3-15,8-13-1 0,9-10-1 16,5-12 0-16,5-9 1 16,2-6-1-16,2-5 0 15,-2 7-1-15,0 4 1 16,0 11 0-16,3 8 0 16,-1 10 0-16,-2 8 0 15,0 4 0-15,-2 8 0 16,-8 8 0-16,2 4 0 15,-6 8 0-15,1 0 0 16,1 3-1-16,1 18 0 16,-2 9 1-16,-3 9-1 15,-6 8 1-15,-5 12-1 16,-2 4 1-16,-2 12 0 16,-16 1 0-16,-2-2 0 15,0-8 0-15,5-13 1 16,1-13-1-16,7-12 0 0,3-10 0 15,2-8 0-15,0-2 0 16,2-6-1-16,-5-2-3 16,-4 0-6-16,-2-5-7 15,0-9-123-15</inkml:trace>
  <inkml:trace contextRef="#ctx0" brushRef="#br0" timeOffset="10864.0577">1698 5629 3879 0,'0'-9'92'0,"13"-1"-52"0,7-5-15 16,12-4-11-16,7-3-9 16,9 2-3-16,3 0 0 15,-2 5-1-15,-2 2-1 16,-3 6 0-16,-1 0 0 15,10-3-6-15,-8 1-14 16,-7 0-97-16</inkml:trace>
  <inkml:trace contextRef="#ctx0" brushRef="#br0" timeOffset="11471.8235">2402 5059 3826 0,'0'0'83'15,"3"0"-61"-15,1 0 0 16,0 0 0-16,1 12-7 16,2 12-3-16,-1 10 2 15,-1 12-5-15,-3 8-1 16,-2 10-2-16,0 11-1 15,0 3-1-15,0 4-2 16,-9-4 0-16,1-11-1 16,3-16-1-16,2-12 0 0,1-18 1 15,2-6-1-15,0-9 0 16,0-6 1-16,0 0 1 16,0 0 3-16,0-14-1 15,0-12-3-15,5-10 0 16,13-13-1-16,6-4 0 15,5-5 0-15,0 5-1 16,-2 9 1-16,-5 13-1 16,-6 11 1-16,-1 8 0 15,-1 12 0-15,1 0 0 16,1 0-1-16,-1 19 0 16,3 9 1-16,-5 4 0 15,-1 5 0-15,-5 0-1 16,-3 0 1-16,-4-5-1 15,0-4 0-15,0-7 1 0,-13-1 1 16,-5-1-1-16,-2-3 2 16,0-4 0-16,-1-1-1 15,2-2 0-15,3-1-1 16,3-4 0-16,1-2 1 16,1-1-1-16,1-1 0 15,-2 0 0-15,3 0-2 16,3 0-4-16,1-3-14 15,5-6-76-15</inkml:trace>
  <inkml:trace contextRef="#ctx0" brushRef="#br0" timeOffset="12605.9997">3337 5436 3783 0,'0'-2'147'16,"0"-2"-89"-16,0-2-23 16,0 0-17-16,0-3-7 15,-5 4-4-15,-2-1-3 0,-4 0-1 16,-4 2-1 0,-5 4-1-16,-7 0-1 0,-7 0 0 15,-1 7 0 1,2 7 0-16,1 3 0 0,8-2 0 15,3-3 0-15,10 2 0 16,3-2-1-16,5-1 0 16,3 1-1-16,0 0 0 15,7-1 0-15,13 5 2 16,4-5-1-16,3 1 1 16,2 0 0-16,0 4 0 15,-4 2 0-15,-6 4 0 0,0 3 0 16,-11-2-1-1,0 1 1-15,-6-2-1 0,-2-3 1 16,0-3 0-16,-2-2 0 16,-19 0 1-16,-3-2 3 15,-8 3-2-15,-3-3 0 16,2-5-1-16,1 0 0 16,8-7-1-16,1 0 1 15,4 0-1-15,5-9-1 16,5-5-1-16,9-9-7 15,0 6-11-15,9 3-80 0</inkml:trace>
  <inkml:trace contextRef="#ctx0" brushRef="#br0" timeOffset="15412.7784">3802 5508 3409 0,'0'-2'174'0,"0"-2"-70"15,0 2-21-15,0-2-27 16,0 2-22-16,0 0-8 16,0 2-9-16,0-2-2 15,0 2-1-15,0 0-3 0,0 0 2 16,0 0 3-16,0 0-6 16,0 0-1-16,0 0 1 15,0 0-6-15,0 0 1 16,0 0-1-16,0-2-2 15,0 2-1-15,0 0 0 16,0 0 0-16,0 0 1 16,0 0 0-16,0 0 0 15,0 0 1-15,0 0-3 16,0 0 1-16,0 0-1 16,0 0 0-16,0 0 1 15,0 0-1-15,0 0 0 16,0 0 0-16,0 0 0 15,0 0 0-15,0 0 1 0,-6 0-1 16,-5 0 0 0,-1 0 1-16,1 0 0 0,1 2-1 15,-2 7 1-15,-1 0-1 16,1 1 1-16,3 4 0 16,1 0 1-16,-2 4-1 15,2 1 1-15,-1 2-1 16,3 6-1-16,-2-1 1 15,2 2 0-15,1-1-1 16,1-1 1-16,2-1-1 16,2-4 0-16,0-2 1 15,0-3-1-15,13-4 0 16,5-1 1-16,5-6-1 0,0-3 2 16,4 0-1-16,2-2 1 15,0 0-2-15,-2 0 1 16,-2-4-1-16,-3-6 0 15,-2-4 0-15,-2-2 2 16,-3-2 0-16,-3-1 1 16,-4-6 0-16,-1-3 0 15,-5-2 0-15,-2-4-1 16,0-2-1-16,0 0 0 16,0 3 0-16,0 7 0 15,-9 4 0-15,-1 6 0 16,-4 4-1-16,-1 2 0 15,-6 4 0-15,1 0 0 16,0 6-1-16,0 0-2 16,5 0 0-16,-1 0-4 15,5 6-3-15,-7 5-8 16,5 1-30-16,3-3-171 0</inkml:trace>
  <inkml:trace contextRef="#ctx0" brushRef="#br0" timeOffset="17043.8286">4266 5011 3548 0,'0'-3'362'0,"0"2"-289"15,0-1-35-15,0 0-16 16,0 2-10-16,3 0-7 16,-3 0-3-16,2 0-1 0,0 10-1 15,0 16-1 1,0 8 1-16,-2 14 0 16,0 13-1-16,0 11 1 0,-8 10 1 15,-8 8-1-15,1-2 0 16,1-3 0-16,3-13 1 15,7-17-1-15,4-11 0 16,0-15 0-16,0-11 0 16,0-7 0-16,0-4-2 15,2-5-4-15,21-2-9 16,-2-6-11-16,1-8-238 0</inkml:trace>
  <inkml:trace contextRef="#ctx0" brushRef="#br0" timeOffset="17516.2213">4473 5492 3734 0,'0'0'163'16,"0"0"-113"-16,0 0-27 15,0 0-8-15,0 12-7 16,0 12 2-16,0 8-4 15,0 4-3-15,0 2 0 16,0-1-1-16,0-5-1 16,4-6 1-16,6-8-1 15,7-7 0-15,4-6 2 0,8-5 1 16,0 0 0 0,2-5-3-16,-2-10-1 0,-4-7 1 15,-2-4-1 1,0-6 0-16,-3-4-1 0,-5-3 1 15,-3 3 0-15,-3 4 0 16,-3 4 0-16,-1 10 1 16,-2 6 2-16,-3 6 4 15,0 3-3-15,0 3-4 16,0 0-2-16,0 11 1 16,0 13 0-16,0 4 1 15,0 6 0-15,0 2-1 16,0-2 1-16,0-4 0 15,-3-2 1-15,0-7-1 16,1-5 0-16,2-9-5 0,0-7-3 16,12 0-22-16,1-1-122 15</inkml:trace>
  <inkml:trace contextRef="#ctx0" brushRef="#br0" timeOffset="17808.1987">4986 5017 3880 0,'2'-4'99'0,"-2"2"-54"16,2-1-23-16,0 3-12 16,0 0-6-16,6 12-4 15,3 11 1-15,0 12-1 0,0 11 0 16,-4 9 0-16,-3 9 0 15,-4 10 1-15,0 7-1 16,-9 0 1-16,-7-6 0 16,3-9-1-16,3-13 1 15,0-15-1-15,6-11 0 16,2-10-4-16,2-9-7 16,0-6-10-16,0-2-66 0</inkml:trace>
  <inkml:trace contextRef="#ctx0" brushRef="#br0" timeOffset="18029.2274">4890 5428 3790 0,'0'-2'137'15,"0"0"-80"-15,0-1-22 16,2 0-16-16,14 1-12 15,8 0-4-15,3 0-2 16,-2 2-1-16,-1 0-3 16,-3 0-4-16,3 16-5 15,-4 2-27-15,0-2-123 0</inkml:trace>
  <inkml:trace contextRef="#ctx0" brushRef="#br0" timeOffset="18426.6011">5305 5588 3640 0,'7'0'197'16,"6"0"-109"-16,5 0-30 15,9 0-27-15,6-7-11 16,0-8-10-16,3-1-3 16,-7 0-5-16,-4-2-1 15,-10 2 0-15,-6 0 1 16,-4-1 1-16,-5 3 0 15,0 3-1-15,-11 3 1 16,-10 2-2-16,-3 6-1 0,-1 0 0 16,0 0 0-16,4 6 0 15,-2 13 0-15,1 7 0 16,0 6-1-16,-3 5 1 16,3 6 0-16,1-3 0 15,4 0 1-15,7-7-1 16,6-4 0-16,4-5-1 15,2-6 1-15,25-6 0 16,9-6 0-16,15-3 1 16,7-3-1-16,7 0 0 15,-1-7 0-15,15-7-4 16,-21 4-11-16,-14 0-65 0</inkml:trace>
  <inkml:trace contextRef="#ctx0" brushRef="#br0" timeOffset="19332.1302">6485 5581 3885 0,'0'0'83'16,"0"0"-53"-16,0 0-6 16,0 0-6-16,0 0-5 0,2 0-7 15,8 0-3-15,6 0-1 16,4-5-1-16,7 0-1 16,2-4 1-16,-2 1-1 15,0 0 0-15,-3-1 0 16,0-3 0-16,-1-2 0 15,-3-1 0-15,-5 1 1 16,-5-1-1-16,-4 1 0 16,-4-1 0-16,-2-2 0 15,0 5 0-15,-6-2 0 16,-10 9-1-16,-5 5 1 16,-2 0 0-16,-4 5 0 15,-4 12 0-15,2 7 0 16,-3 4 0-16,1 4 0 15,2 4 0-15,4 5 0 0,7 1 0 16,5 0 0-16,11-4 0 16,2-9-1-16,4-4 1 15,21-7 0-15,8-8 1 16,9-6-1-16,6-4 0 16,0 0 0-16,2 0-2 15,14-20-2-15,-15 2-10 16,-7-4-29-16</inkml:trace>
  <inkml:trace contextRef="#ctx0" brushRef="#br0" timeOffset="19738.2048">6996 5472 3847 0,'0'0'76'16,"0"7"-58"-16,0 6 12 15,0 8 1-15,0 7-15 16,0 5-6-16,0 6-6 16,0-3-2-16,0 0-1 15,0-4-1-15,0-4 1 16,0-3 0-16,0-8 0 16,0-3 0-16,0-8 1 15,0-2-2-15,0-4 2 16,0 0 4-16,0 0 2 15,0-10-3-15,8-10-3 0,0-4-1 16,1-9 0-16,-3-6-1 16,6-4 0-16,-1-3 0 15,3 2 0-15,1 5 0 16,-1 8 0 0,-3 7 0-16,0 7 0 0,0 4 0 15,0 6 0-15,0 2 0 16,5 3-1-16,1 2-2 15,6 0-5-15,-5 12-12 16,-3 0-61-16</inkml:trace>
  <inkml:trace contextRef="#ctx0" brushRef="#br0" timeOffset="20135.9997">7362 5557 3814 0,'0'5'92'16,"0"6"-68"-16,0 7 9 15,0 9-8-15,0 5-8 16,0 5-9-16,0-2-3 16,0 0-2-16,0-5-1 15,2-4-1-15,-2-8 1 16,0-7-1-16,0-4 4 15,0-7 3-15,0 0 5 16,0 0-3-16,0-7-3 0,0-10-6 16,0-9 0-16,0-6-1 15,0-6 0-15,7-6 1 16,6-2-1-16,4 2 0 16,-2 3 0-16,1 7 0 15,-1 10 0-15,1 4 0 16,-1 8-1-16,1 4 1 15,1 2-2-15,4 4 0 16,-5 2-1-16,3 2-7 16,-3 12-14-16,-5 1-70 0</inkml:trace>
  <inkml:trace contextRef="#ctx0" brushRef="#br0" timeOffset="20557.6904">7717 5592 3779 0,'-9'0'123'0,"-5"0"-82"16,1 0-8-16,-3 7-4 16,1 4-14-16,1 6-6 15,5 5-5-15,1 4-3 16,6-1 1-16,2 4-1 15,0-3 0-15,0-4 0 16,6-3-1-16,10-2 1 16,1-7-1-16,6-5 2 15,2-5 0-15,4 0 0 0,0 0 0 16,0-11 2-16,-3-7-1 16,-8-2 1-16,-5-2-1 15,-6-4-1-15,-7-2 1 16,0-2-1-16,0 2-1 15,-2 3 0-15,-8 8 0 16,2 5-1-16,1 7 0 16,-2 5 0-16,0 0-1 15,1 5 0-15,-1 10-2 16,1 6-5-16,8-2-6 16,0-1-18-16,3-7-225 0</inkml:trace>
  <inkml:trace contextRef="#ctx0" brushRef="#br0" timeOffset="20918.1907">8022 5666 3489 0,'0'5'414'16,"0"4"-381"-16,0 3-5 15,0 5 1-15,0 0-6 16,0 2-10-16,0-1-4 15,0-2-6-15,-4-4 0 16,1-4 0-16,1-4 0 0,0-4 4 16,2 0 1-16,0 0-2 15,0-2-2-15,0-12-2 16,0-6-2-16,0-6 1 16,0-4-1-16,7-4 0 15,3-1 0-15,2 3 0 16,-3 5 0-16,4 4 0 15,1 8 0-15,6-2-1 16,6 5-1-16,5-2 0 16,6 2-1-16,-2 1-1 15,-4 2-2-15,0 6-10 16,-10 3-16-16,-8 0-86 0</inkml:trace>
  <inkml:trace contextRef="#ctx0" brushRef="#br0" timeOffset="22440.1733">635 6733 3470 0,'0'-2'371'0,"0"-1"-297"15,0-1-31-15,0 0-9 16,0-1-16-16,-2 1-5 0,0 2-3 16,2-2-4-1,0-4 2-15,0 0-1 0,0-6-2 16,2-4-2-16,11-3-1 15,9-2-1-15,5-1-1 16,4-2 0-16,7 0 0 16,0 2 0-16,0 1 1 15,-2 7-1-15,-5 7 0 16,-6 3 0-16,-6 6 0 16,-3 0 0-16,-3 0-1 15,-1 13 1-15,-6 8-1 16,1 3 0-16,-7 4 0 15,0 2 1-15,0 2 0 16,-9 2 0-16,-11 0 0 0,-1 0 0 16,2-1 1-16,-1-5-1 15,7-2 0-15,5-7 0 16,6-5 0-16,2-1 0 16,0-8 0-16,0 2 0 15,10-1 0-15,7-3 0 16,8 4 1-16,6 1-1 15,0 0 0-15,0 4 1 16,-2 2-1-16,-2 2 0 16,-4 2 0-16,-4 3 0 15,-5 2 0-15,-6 1-1 0,-3 4 0 16,-5-1 1 0,0-1 0-16,0-3 0 0,-15 0 0 15,-10-5 2-15,-4-2 0 16,-2-1-1-16,-5-2 0 15,3-4 0-15,4-2 0 16,4-5-1-16,7-2 0 16,7 0 1-16,3-2-1 15,5-10 0-15,3-3-1 16,0 4-2-16,0-4-2 16,22-1-8-16,1 2-15 15,-1-2-99-15</inkml:trace>
  <inkml:trace contextRef="#ctx0" brushRef="#br0" timeOffset="22962.0223">1731 6946 3719 0,'0'0'157'0,"0"0"-119"15,0 0-7-15,0 4 0 0,0-1-17 16,0 4 1-16,0 0-8 16,-2 2-1-16,-6-1 1 15,0-2-1-15,2 0-2 16,1-2-2-16,3-2-1 16,2-2 0-16,0 0-1 15,0 0-1-15,0 0-2 16,0 0 1-16,13-3-4 15,1-6 0-15,-1 1 5 16,1 2 0-16,-3 2 1 0,-5 2 0 16,-1 2 0-16,-5 0 0 15,0 0-1-15,0 0-1 16,0 0-2-16,0 2 0 16,-5 5 4-16,-1 6 0 15,-3-1-10-15,5-2-44 16,2-6-230-16</inkml:trace>
  <inkml:trace contextRef="#ctx0" brushRef="#br0" timeOffset="23461.2551">2438 6585 3828 0,'0'0'114'0,"0"0"-81"0,0 0-23 16,0 0-3-16,0 0-5 15,0 10 3-15,2 6 4 16,-2 9-1-16,0 6 0 15,0 10-2-15,0 7-1 16,0 8-2-16,-6 6 2 16,-5 0-2-16,-1-2-2 15,3-6 0-15,3-12-1 16,2-7 1-16,1-12 0 16,3-9 0-16,0-3-1 15,0-8-4-15,0-3-7 0,0 0-14 16,0-3-28-16</inkml:trace>
  <inkml:trace contextRef="#ctx0" brushRef="#br0" timeOffset="24009.5817">2431 6569 3599 0,'0'-24'282'0,"0"-1"-219"16,3-5-23-16,7-1-16 0,9 0-10 16,5 7-9-1,5 4-2-15,0 4-1 0,0 8 0 16,-2 6 0-16,-5 2 0 16,-2 9-2-16,-2 16-1 15,-5 8 1-15,-4 7 0 16,-7 3-1-16,-2 10 1 15,-6 3 0-15,-23 4 1 16,-7 1 1-16,-6-3-1 16,-3-8 0-16,1-10 0 15,5-8 1-15,6-10 2 16,9-9-1-16,4-6 0 16,9-3 0-16,6-4 1 15,3 0-1-15,2 0 0 16,0-2-3-16,0-7 0 0,7 0 0 15,8-1 0-15,6 3-1 16,-2-2 1-16,4 5 0 16,-1 4 0-16,-1 0-1 15,-2 0 1-15,-1 14 0 16,-3 6 0-16,-1 2-1 16,-3 7 1-16,-5 0 0 15,-3 0 0-15,-3 0-1 16,0 0 1-16,0-5-1 15,0-2-1-15,0-6 0 16,0-4-1-16,0-6-5 16,5-4-8-16,8-2-28 0</inkml:trace>
  <inkml:trace contextRef="#ctx0" brushRef="#br0" timeOffset="24460.2143">2839 7077 3685 0,'5'0'283'0,"2"0"-239"16,10 0-28-16,8-11-10 16,8-1 0-16,8-2-2 15,-1-2-2-15,-3 3-1 16,-6-4-1-16,-4 2 1 0,-8 3-1 15,-7 1 0 1,-7 1 2-16,-5 2 0 0,0-2 0 16,0 0 0-16,-2-2 1 15,-11 1-1-15,-6 4-1 16,0 1 1-16,-4 4-2 16,-1 2 0-16,-1 0 0 15,2 8 0-15,0 11 0 16,0 6 0-16,1 5-1 15,4 2 1-15,2 5 0 16,6 1 0-16,5-3 0 16,5 2 0-16,0-5 0 15,7-5 0-15,15-6-1 16,9-11 1-16,7-10-1 16,6 0 1-16,6-12-2 0,-4-12-4 15,10-22-12-15,-13 5-58 16,-10 2-770-16</inkml:trace>
  <inkml:trace contextRef="#ctx0" brushRef="#br0" timeOffset="24779.5114">3385 6389 3773 0,'0'0'175'15,"0"-3"-122"-15,0 3-27 0,0 0-14 16,0 0-6 0,0 10-5-16,3 17-1 0,2 9 2 15,-1 10-1-15,-2 6 0 16,-2 4 1-16,0 1-1 16,0-2 0-16,0-1-1 15,0-1 0-15,0-7 0 16,0-3 1-16,0-6-1 15,0-3 0-15,2-6 1 16,0-6-1-16,3-4-1 16,1-6-2-16,12-4-3 15,1-4-11-15,-2-4-46 0</inkml:trace>
  <inkml:trace contextRef="#ctx0" brushRef="#br0" timeOffset="25316.8898">3931 6930 3583 0,'8'-10'217'15,"-4"-4"-132"-15,-2 0-24 16,-2-3-23-16,0 2-10 15,0 2-7-15,-6 2-6 16,-8 3-9-16,-4 4-3 16,-2 4-2-16,-2 0-1 0,-5 10 0 15,1 10 0 1,-1 6 0-16,2 6 0 0,5 2 0 16,3 4 0-16,5 0 0 15,5-1 0-15,5-6 0 16,2-6-2-16,0-8 1 15,21-7 0-15,4-10 1 16,7 0 0-16,4-11 0 16,-3-14-1-16,-1-7 0 15,-8-2 0-15,-4 0 1 16,-6-2 0-16,-6 4 0 16,-1 3 1-16,-5 8 0 0,-2 5 0 15,0 5 1-15,0 6 0 16,0 5-1-1,0 0-1-15,0 0-2 0,0 14 1 16,0 11 1-16,0 1 0 16,0 6 0-16,-7 5 0 15,1-3 1-15,2-1-1 16,2-6-1-16,2-5-3 16,0-13-6-16,2-7-7 15,8-2-68-15</inkml:trace>
  <inkml:trace contextRef="#ctx0" brushRef="#br0" timeOffset="25586.1743">4203 6437 3898 0,'0'0'83'0,"0"-2"-46"16,0 2-13-16,6 0-12 15,-2 4-9-15,4 18-3 16,1 10 1-16,3 12 0 16,-6 9-1-16,-6 10 2 15,0 5-2-15,0 4 1 16,0 5 0-16,-6-6-1 16,-2-4 0-16,8-11 0 15,0-12-5-15,0-13-5 16,6-13-12-16,0-12-182 0</inkml:trace>
  <inkml:trace contextRef="#ctx0" brushRef="#br0" timeOffset="25797.7618">4161 6854 3777 0,'5'-7'188'0,"1"4"-140"15,8-4-32-15,9 2-6 16,8 1-3-16,6 1-3 16,5 2-2-16,1 1-2 15,-3 0-1-15,4 0-9 16,-13 0-21-16,-6 0-177 0</inkml:trace>
  <inkml:trace contextRef="#ctx0" brushRef="#br0" timeOffset="25968.6008">4535 6856 3692 0,'3'7'148'16,"2"10"-99"-16,-3 1-6 15,2 4-4-15,1 4-13 16,1 0-6-16,-2 2-7 16,1 3-8-16,2-5-2 0,-2-6-1 15,-1-5-2 1,4-11-1-16,2-4-12 0,-3 0-73 0</inkml:trace>
  <inkml:trace contextRef="#ctx0" brushRef="#br0" timeOffset="26159.2128">4554 6615 3848 0,'0'-11'115'16,"0"2"-78"-16,0 1-20 15,8 2-2-15,6 3-8 16,1 3-4-16,4 0-2 0,-4 11-1 16,1 11-2-1,-1 14-13-15,-6-4-32 0,0-6-547 0</inkml:trace>
  <inkml:trace contextRef="#ctx0" brushRef="#br0" timeOffset="26511.7771">4921 6909 3790 0,'0'11'95'0,"0"1"-47"16,0 6-8-16,0 2-15 16,0 6-12-16,2 0-6 15,1-2-4-15,1-1-3 16,0-6 3-16,2-4-1 15,0-6-1-15,-2-5 1 16,3-2 4-16,-1 0-2 0,4 0-1 16,-1-12-2-16,-1-7 2 15,2-6-1-15,-4-5 1 16,1-4-1-16,-1-4-1 16,2-3 0-16,0 0-1 15,1 2 0-15,2 6 0 16,0 4-1-16,0 7-1 15,-4 10-1-15,-2 4-3 16,-1 7-4-16,-2 1-10 16,-2 0-40-16,3 0-34 0</inkml:trace>
  <inkml:trace contextRef="#ctx0" brushRef="#br0" timeOffset="27045.2028">5380 7031 3877 0,'0'0'94'0,"0"0"-76"16,7 0-12-16,7-7 2 15,3-3 1 1,1-2-2-16,3 0-1 0,-2 0 0 16,-1 1-3-16,-3 0-1 15,-1-1 0-15,-3-2 0 16,-4-2 4-16,-2 0-2 15,-3 0 1-15,-2 2-1 16,0 2 0-16,0 2-1 16,0 6 0-16,-10 4-3 15,-5 0 0-15,-5 4 0 16,-5 15 0-16,-1 8 0 0,0 8 0 16,-1 3 0-16,2 8 0 15,5-3 0-15,7 2 0 16,8-5-1-16,5-6 1 15,2-8 0-15,25-8 0 16,11-8 0-16,14-8 1 16,8-2-1-16,13-2 1 15,2-14-1-15,35-13-1 16,-23 6-6-16,-12-2-39 0</inkml:trace>
  <inkml:trace contextRef="#ctx0" brushRef="#br0" timeOffset="27763.7877">6798 6883 3254 0,'-2'0'663'0,"-2"0"-619"15,2 3-35-15,-3-1-1 16,0 5 12-16,5-4-6 15,0 3-2-15,0-1-4 16,0 2 0-16,12-2-1 16,10-2-2-16,7-3-1 0,2 0-2 15,5 0-1 1,-5-4 0-16,-5-7-1 16,-3 0 0-16,-7-1 1 0,-5-2-1 15,-5 0 0-15,-6 2 1 16,0-2-1-16,0-1 0 15,-4 3 3-15,-9 5-3 16,-5 2 0-16,-1 5 0 16,-2 0-1-16,-4 5 1 15,0 12 0-15,1 8 1 16,0 3-1-16,4 4-1 16,6 4 1-16,7 0 0 15,7 0 0-15,0-4 0 0,12-2-1 16,14-8 1-16,10-6 0 15,2-7 1-15,6-8-1 16,-1-1-2-16,11-5-7 16,-14-12-20-16,-7-1-90 0</inkml:trace>
  <inkml:trace contextRef="#ctx0" brushRef="#br0" timeOffset="28072.8123">7210 6904 3687 0,'2'0'117'16,"6"14"-29"-16,-4 8-32 16,5 3-23-16,-1 6-14 0,4 4-5 15,-1-4-2-15,-2-1-4 16,0-2-2-16,-4-7-2 16,1-8-2-16,-4-3 4 15,0-8-3-15,-2-2 0 16,0 0 2-16,0-9 1 15,0-16-4-15,0-4-1 16,0-8-1-16,0-5 0 16,0-3 0-16,0 2 0 15,10-1-1-15,9 8 0 16,4 5 0-16,-1 11-2 16,0 8-2-16,3 12-3 15,-7 0-19-15,-3 7-87 0</inkml:trace>
  <inkml:trace contextRef="#ctx0" brushRef="#br0" timeOffset="28422.6353">7612 7054 3719 0,'0'18'139'0,"0"5"-73"15,0 2-21-15,-5 5-12 16,1-2-17-16,-1-2-6 16,3-6-6-16,2-6-2 0,0-7 0 15,0-7 6 1,0 0 7-16,0-14-8 0,2-10-4 16,7-10-3-1,1-5 1-15,-2-3-1 0,3 0 1 16,3-2-1-16,-1 2 0 15,1 5 0-15,1 5 0 16,3 9 0-16,-3 7 0 16,3 7 0-16,1 8-2 15,0 1-2-15,6 0-7 16,-5 3-24-16,-5 6-130 0</inkml:trace>
  <inkml:trace contextRef="#ctx0" brushRef="#br0" timeOffset="28816.7904">8018 6992 3750 0,'0'0'158'0,"0"0"-102"15,-9 0-35-15,-3 0 1 16,1 2-9-16,1 8-6 15,-2 8-2-15,1 5-4 16,-1 9 2-16,6 1-3 16,4 3 2-16,2-1-1 15,0-9 0-15,2-4 0 0,16-11-1 16,7-8 2-16,4-3 1 16,2-5-2-16,2-16 2 15,-4-7-1-15,-4-4 0 16,-8-3 0-16,-10 1 1 15,-7 0 0-15,0 4 0 16,-11 5-1-16,-9 2-1 16,2 7-1-16,0 4 0 15,3 8 0-15,1 4-1 16,6 0-3-16,-1 9-1 16,9 16-6-16,0-3-8 15,0-4-78-15</inkml:trace>
  <inkml:trace contextRef="#ctx0" brushRef="#br0" timeOffset="29190.193">8265 7006 3608 0,'0'5'346'16,"0"2"-320"-16,0 9-20 15,0 9 11-15,0 2-5 16,0 9-5-16,0 1-1 16,0-1-1-16,0-7-2 15,0-6 0-15,0-9-1 16,0-8 0-16,0-3 4 0,0-3 3 16,0 0 0-16,2-20-5 15,0-6-3 1,3-9 0-16,0-8-1 0,3-3 1 15,3-2-1-15,5 2 1 16,2 4-1-16,4 6 0 16,1 8 0-16,1 8 0 15,5 8 0-15,0 4-1 16,3 4-1-16,-1 4-2 16,-2 0-6-16,-10 0-16 15,-10 0-160-15</inkml:trace>
  <inkml:trace contextRef="#ctx0" brushRef="#br0" timeOffset="30317.5731">1132 7830 3531 0,'-3'2'187'16,"-1"6"-130"-16,-2 5-1 16,-6 2 13-16,-1 5-35 15,-2 5-17-15,-3 2 3 16,-1 4-10-16,2 5-1 15,-1 0-4-15,1 6 0 16,-2 2 0-16,3 2-2 16,-1 2-1-16,-1 1 1 15,1-1 0-15,-2-3 0 16,2-4-1-16,5-6 0 16,4-6 0-16,3-7-1 0,5-6 0 15,0-4 1 1,0-4-1-16,0-2 1 0,15-4 2 15,6-2 2-15,8 0-1 16,4 0-2-16,3-2 0 16,1-10-3-16,2-2 0 15,-1-2 1-15,-1 0-1 16,-3-2 0-16,-1 1-6 16,-2-8-10-16,-6 4-30 15,-7 2-146-15</inkml:trace>
  <inkml:trace contextRef="#ctx0" brushRef="#br0" timeOffset="30605.1773">1290 8274 3338 0,'0'1'444'0,"0"6"-381"16,-2 4-18-16,-3 6 0 15,-1 6-15-15,-5 8-15 16,1 0-5-16,2 4 4 16,-1-1-7-16,5 1-2 15,-2 0-2-15,4-3-1 16,2-4 0-16,0-4-1 16,-2-4 0-16,2-4 0 15,0-2-1-15,0-4 0 0,0-2 0 16,0-4-16-1,4-4-26-15,10 0-136 0</inkml:trace>
  <inkml:trace contextRef="#ctx0" brushRef="#br0" timeOffset="30965.0645">1802 8410 3616 0,'3'-3'204'0,"-3"2"-136"0,0 1-23 15,0 0-11-15,0 0-17 16,0 0 0-16,0 0-6 16,0 0-4-16,0 0-1 15,0 1 1-15,0 6-3 16,0-5 0-16,0 2-2 15,0-4 2-15,0 2-1 16,0-2 0-16,0 0-1 16,0 0-1-16,0 0 0 15,0 0-1-15,0 0 0 16,0 0 1-16,0 0-1 16,-3 0 1-16,-1 0-1 15,0 0-4-15,-3-2-8 0,-1-4-57 16,2-2-308-16</inkml:trace>
  <inkml:trace contextRef="#ctx0" brushRef="#br0" timeOffset="32396.3033">2772 7967 3793 0,'-4'-10'131'16,"-3"0"-67"-16,3 2-31 15,0 0-10-15,2 4-11 16,2 0-5-16,0 4-2 16,0 0-2-16,0 0-3 15,0 5 0-15,0 20 0 16,0 11 0-16,0 7 0 16,0 12 0-16,-6 7 0 15,2 4 0-15,-2 7 0 16,-1-3 1-16,1-2-1 0,-2-8-1 15,6-12-2-15,0-13-1 16,2-15-1 0,0-8-5-16,-2-12-14 0,0-9-16 15,-3-9-197-15</inkml:trace>
  <inkml:trace contextRef="#ctx0" brushRef="#br0" timeOffset="32970.8353">2683 7965 3799 0,'7'-18'106'0,"4"-4"-61"0,4-4-14 15,8-3-13-15,4 3-7 16,4 2-6-16,2 4-3 16,1 4 0-16,-5 6-2 15,-5 6 2-15,-5 4 0 16,-6 0-2-16,0 11 0 15,-4 12-2-15,-5 13 2 16,-4 6 5-16,0 7-1 16,-2 3 0-16,-18-3 0 15,-5 4-1-15,-6-2 1 16,-2-5-1-16,-5-2 0 16,2-7-1-16,1-4-1 0,6-9 2 15,6-7-2-15,7-5 0 16,6-3 0-16,7-7 0 15,3-2-1-15,0 0 1 16,0 0-1-16,3 0 1 16,13-9 0-16,3 0-1 15,6-3 2-15,4 2-2 16,4 1 0-16,0 5 0 16,1 4 0-16,-1 0-1 15,1 0 1-15,-5 13 0 16,-1 4 0-16,-5 2 0 15,-3 3 0-15,-7 0 0 16,1 2 0-16,-7 2-1 16,-3 2 1-16,-4 0-1 15,0 0 1-15,0-2 0 16,0-4 0-16,-2-3 0 0,-2-10 0 16,1-2 0-16,3-4-1 15,0-3-3-15,0 0-9 16,0 0-17-16,5-7-44 0</inkml:trace>
  <inkml:trace contextRef="#ctx0" brushRef="#br0" timeOffset="33403.7555">3461 8229 3884 0,'0'-8'90'0,"-4"1"-58"16,-10-2-13-16,-3 3-5 15,-1 4-7-15,-2 2-4 16,-5 0-3-16,1 18 0 16,-1 10 1-16,-2 8-1 15,6 7 1-15,5 0-1 16,5 2 0-16,11-2 0 15,0-10 0-15,8-8-2 16,21-8 1-16,7-13 1 16,9-4 0-16,-3 0 0 0,0-18 1 15,-7-4-1 1,-8-5 0-16,-8 1 1 0,-11-3-1 16,-8 1 2-1,0-3-2-15,0 5 0 0,-17 2 0 16,-3 6-1-16,-1 7 1 15,2 6 0-15,0 5-2 16,4 0-7-16,6 3 2 16,7 10-16-16,2 5-3 15,8-4-22-15,10-4-323 0</inkml:trace>
  <inkml:trace contextRef="#ctx0" brushRef="#br0" timeOffset="33830.352">3686 8253 3759 0,'-4'0'136'16,"2"3"-100"-16,-3 13-3 15,1 5-10-15,4 6-9 16,0 2-9-16,0 4-1 15,0-5-2-15,11-2-2 16,3-4 0-16,1-8 0 0,3-8 0 16,1-6 5-1,4 0-1-15,2-16-1 16,-3-6-3-16,0-2 1 0,-2-4 0 16,-6 1-1-1,-5-1 1-15,-5 5 0 0,-4 1 0 16,0 6 1-1,0 5 1-15,0 3 1 0,0 7 2 16,0 1-6-16,0 0-2 16,0 8 1-16,-4 11 1 15,-3 5 0-15,0 5 0 16,3-1 0-16,-1 0 1 16,3-2-1-16,2-1 0 15,0-6-3-15,0-3-9 16,7-10-34-16</inkml:trace>
  <inkml:trace contextRef="#ctx0" brushRef="#br0" timeOffset="34235.803">4061 8344 3618 0,'0'10'290'0,"0"4"-263"15,0 4 7-15,0 6-6 16,0 5-8-16,0-3-9 16,-2 1-6-16,2-3-3 15,0-8 0-15,0-8 0 0,0-5 2 16,0-3 8 0,0-5-5-16,0-15-5 0,0-8-2 15,9-4 0 1,4-6-1-16,1 0 0 0,3-4 0 15,3 2 0 1,1 3-1-16,-4 9 0 0,-1 7 0 16,-5 6 2-16,-3 10 0 15,0 2-1-15,-2 3 0 16,-1 3-1-16,-1 14 0 16,0 7 1-16,-4 6 1 15,0 1-1-15,0 3 1 16,0-3 0-16,0 0 0 15,6-1-5-15,2-6-11 16,3-10-70-16</inkml:trace>
  <inkml:trace contextRef="#ctx0" brushRef="#br0" timeOffset="34784.477">4676 8360 3667 0,'2'-11'257'0,"-2"-1"-209"16,0-2-16-16,0 1-10 16,0-1-6-16,-10 4-6 15,-7 3-5-15,-2 7-3 16,-6 0-2-16,-6 0 0 16,-4 21-1-16,-2 7 1 0,6 2 0 15,4 7 0-15,10-2 0 16,5 0 0-16,8-1-1 15,4-2-1-15,0-8-2 16,16-13-3-16,13-8 3 16,9-3 3-16,9-19 1 15,1-15 0-15,2-10 1 16,-8-4-1-16,-11-7 0 16,-9 0 0-16,-11-3 1 15,-9-4 0-15,-2-3 2 16,0-3 0-16,-15 0-1 15,-3 2 1-15,-1 6-1 0,3 5 1 16,5 13-2 0,1 10 1-16,8 14 1 0,0 8-1 15,2 10-1-15,0 0-1 16,0 2-2-16,0 21 2 16,7 10 0-16,4 11 0 15,0 11 0-15,-2 5 0 16,-2 6 0-16,-5 2 1 15,-2 4-1-15,0-2 0 16,0-1 0-16,-12-9-1 16,-1-6 1-16,3-10-5 15,7-12-4-15,3-9-13 16,0-16-101-16</inkml:trace>
  <inkml:trace contextRef="#ctx0" brushRef="#br0" timeOffset="34995.6752">4899 8307 3887 0,'0'0'91'16,"0"0"-63"-16,0 0-20 16,0 16 0-16,-2 8 5 15,-5 5-7-15,1 5-2 16,4 0-2-16,-1 0-1 15,3-6-1-15,0-6-9 16,0-10-10-16,9-7-51 0</inkml:trace>
  <inkml:trace contextRef="#ctx0" brushRef="#br0" timeOffset="35188.7925">4926 8020 3575 0,'0'-9'363'16,"0"1"-317"-16,2-1-23 16,7 5-8-16,2 4-3 15,4 0-10-15,4 0-1 16,3 18 1-16,3 5-2 16,4 17-5-16,-8-8-17 15,-2-2-50-15</inkml:trace>
  <inkml:trace contextRef="#ctx0" brushRef="#br0" timeOffset="35539.8456">5177 8420 3644 0,'0'12'144'0,"0"0"-67"16,0 0-31-16,0-3-3 15,0 0-17-15,0-7-13 16,0-2-6-16,0 0 8 15,0 0 4-15,0-16-12 16,0-5-4-16,0-6-2 0,0-3 0 16,6-5-1-1,2 2 0-15,5-6 0 16,8 6-2-16,-1-1 0 16,1 11 1-16,2 6 1 0,-3 6-1 15,-4 7 0-15,-3 4 0 16,-2 3 0-16,-2 18 0 15,-6 7 0-15,-3 5 1 16,0 3 1-16,0 0 0 16,0 0 0-16,0-4 0 15,0-3-1-15,0 3-4 16,0-13-13-16,11-9-42 0</inkml:trace>
  <inkml:trace contextRef="#ctx0" brushRef="#br0" timeOffset="36082.0113">5795 8301 3820 0,'0'-5'131'16,"0"-3"-88"-16,-14-1-23 0,-3 2-10 15,-3 0-2-15,-1 7-4 16,0 0-2-16,-2 0-2 15,1 12 1-15,0 9-1 16,4 4 0-16,2 6 0 16,7 1 0-16,5-2 0 0,4-2 0 15,0-7-1-15,9-6-3 16,11-10 3-16,9-5 1 16,0-3 2-16,2-19 0 15,-2-2-1-15,-4-5 0 16,-8 0 1-16,-5 0 0 15,-3 3 2-15,-5 4-1 16,-4 3 2-16,0 4-1 16,0 5-2-16,0 6 1 15,0 4-3-15,0 0-1 16,0 3 1-16,0 16-1 16,4 7 1-16,5 9 0 15,7 5 1-15,2 2-1 16,4 4 1-16,0 4-1 0,3 2 0 15,-8 6 0-15,-5 0-1 16,-12 0 1-16,0-4-2 16,-6-5 1-16,-19-9 1 15,-6-10 1-15,-7-6 2 16,-3-4-1-16,-1-4 0 16,1-6-2-16,4-3 0 15,-3-7 0-15,9 0-10 16,8-12-84-16</inkml:trace>
  <inkml:trace contextRef="#ctx0" brushRef="#br0" timeOffset="36818.2943">7023 8194 3602 0,'0'0'161'0,"0"0"-58"16,0 0-39-16,0 0-12 16,0 0-24-16,0 0-15 15,0 0-6-15,4 0-5 0,4 0 2 16,3 0 0 0,7 0 1-16,6 0 0 0,14 0-1 15,9-5-1-15,6-5-3 16,3-4 1-16,-5-2 0 15,-8 3-1-15,-12-6 0 16,-8 3 1-16,-13 0 1 16,-5 0-1-16,-5 2 1 15,0 0-1-15,-7 2 1 16,-13 3-2-16,-7 4 1 16,-2 5-1-16,-7 0 0 15,-1 10 0-15,-5 12 0 16,-3 6 0-16,7 0 0 15,7 5 0-15,8-4 0 16,10 3 0-16,9-3 0 0,4-3-1 16,0-4 1-16,15-7 0 15,16-4 0-15,5-5 1 16,9-6-1-16,-1 0-1 16,16 0-4-16,-10-10-8 15,-11-4-27-15</inkml:trace>
  <inkml:trace contextRef="#ctx0" brushRef="#br0" timeOffset="37165.6569">7652 8103 3884 0,'2'0'89'0,"0"0"-72"15,3 14-10-15,-1 10 6 0,1 5-2 16,2 4-3-16,-5 6-2 15,0-2-1-15,-2 4-2 16,0-5 0-16,0-9-2 16,0-6 0-16,0-11-1 15,-2-8 3-15,0-2 4 16,-2-4 1-16,-2-16-6 16,4-8-1-16,2-8-1 15,0-4 0-15,2-6 1 16,16-2-1-16,3 1-1 15,0 4 1-15,2 8-1 0,0 7 1 16,-3 10-1 0,-3 8 0-16,1 5-2 0,-5 5-3 15,3 0-8-15,-3 12-13 16,-4-1-65-16</inkml:trace>
  <inkml:trace contextRef="#ctx0" brushRef="#br0" timeOffset="37487.8229">8051 8208 3749 0,'0'21'119'0,"0"2"-57"16,0 2-19-16,-9 5-10 15,1 0-14-15,-2-3-9 0,4-8-5 16,1-2-2-16,1-10 1 15,4-4 4-15,0-3 0 16,0 0 1-16,0-15-5 16,0-11-3-16,0-3-1 15,0-5 1-15,13-5-1 16,3 0 0-16,3-2 0 16,8 1-1-16,2 3 0 15,5 5 0-15,-5 9-2 16,-2 7 1-16,-5 9-5 15,-5 7-12-15,-7 0-28 16,-4 11-157-16</inkml:trace>
  <inkml:trace contextRef="#ctx0" brushRef="#br0" timeOffset="37869.2118">8421 8189 3700 0,'-9'5'167'0,"-4"4"-111"16,-3 3-11-16,1 6-15 15,-1 5-12-15,3 4-10 16,3 5-5-16,6 0-2 16,4 2 1-16,0-8-1 15,0-3 0-15,7-7-1 16,11-9 3-16,7-7 4 0,4 0-2 15,0-12-1-15,0-5-2 16,-8-5-1-16,-3 1 2 16,-7-6 2-16,-3 3-3 15,-8-5 1-15,0 2-2 16,0-2 0-16,-14 5 1 16,-1 4-2-16,3 4 0 15,5 6 0-15,3 6 0 16,2 4 0-16,2 0-6 15,0 4-1-15,0 15-5 16,4-6-28-16,7-1-243 0</inkml:trace>
  <inkml:trace contextRef="#ctx0" brushRef="#br0" timeOffset="38176.2128">8695 8217 3804 0,'2'9'120'0,"0"7"-90"16,1 3-7-16,-3 8 3 16,0 0-11-16,0 2 0 15,0-4-8-15,0-4 0 16,-5-5-3-16,3-8 0 16,0-6 2-16,2-2 0 15,0 0-1-15,0-6 0 16,0-9-3-16,0-11-2 15,2-1 1-15,16-5-1 0,9-4 0 16,6 0 0-16,9-1 0 16,8 1-1-16,6 4-1 15,-4 6-2-15,-2 4 0 16,-10 6-7-16,-13 5-23 16,-16 4-623-16</inkml:trace>
  <inkml:trace contextRef="#ctx0" brushRef="#br0" timeOffset="39408.3452">1050 9328 3740 0,'0'0'88'15,"0"6"-26"1,-5 8-11-16,-6 5-20 0,-4 6-6 15,-4 6-6-15,1 3-7 16,-1-1-4-16,1 0-3 16,7-5-2-16,4-4-1 15,4-9-1-15,3-4 0 16,0-5-1-16,0-3 1 16,3-3 0-16,15 0 0 15,4 0 0-15,5-7 0 16,4-3-1-16,2-2 1 15,-1 4-1-15,-1-1 0 16,-2 9 0-16,-2 0 0 16,0 0-1-16,-4 5 1 0,0 15-2 15,-3 4 1-15,-5 6 1 16,-5 0-2-16,-4 2 1 16,-6 1 0-16,0 1 1 15,-6 1 0-15,-12-2 1 16,-5-1 0-16,2-6 1 15,-4-5-2-15,2-1 2 16,3-11-2-16,1-1 1 16,0-6-1-16,-1-2 0 15,-11 0-6-15,7-12-16 16,-1-7-102-16</inkml:trace>
  <inkml:trace contextRef="#ctx0" brushRef="#br0" timeOffset="39716.8463">1152 9210 3719 0,'4'-4'179'0,"5"1"-112"0,5 0-29 16,8-3-15-16,6 1-11 15,11 0-7-15,5 1-2 16,3 1-3-16,-2 2 1 16,-2 1-1-1,-4 0-9-15,8 8-17 0,-9 6-37 16,-4 0-425-16</inkml:trace>
  <inkml:trace contextRef="#ctx0" brushRef="#br0" timeOffset="40146.0543">2055 9898 3835 0,'-16'8'98'16,"-1"2"-75"-16,-6 0 1 16,-2 3 6-16,5-4-13 0,1-4-9 15,3 2-3 1,7-5 2-16,0-2-1 0,7 0-2 16,-1 0-1-16,3 0-2 15,0-9-1-15,0-5-2 16,14-1-1-16,-1-2-1 15,3 5 0-15,-5 5 2 16,-3 2 2-16,0 3-3 16,0 2-8-16,-1 0-19 15,-3 0-39-15</inkml:trace>
  <inkml:trace contextRef="#ctx0" brushRef="#br0" timeOffset="41548.2158">2643 9252 3680 0,'-2'0'201'0,"2"0"-134"16,0 0-26 0,0 0-13-16,0 0-9 0,0 0-7 15,0 0-5-15,0 0-5 16,4 0 0-16,17 0-1 16,14 0 0-16,17-3 1 15,10-4-1-15,13-3-1 16,4-2 1-16,-2 0 0 15,-2 2 0-15,-11 1-1 16,-10 6 0-16,-10-1 0 16,-9 2 0-16,-6 2 0 15,-8 0-3-15,-8 0-8 16,-13 0-12-16,0 4-56 16,-7 3-228-16</inkml:trace>
  <inkml:trace contextRef="#ctx0" brushRef="#br0" timeOffset="41804.2155">3098 9272 3729 0,'-2'4'162'0,"-3"4"-111"16,-1 4-1-16,-1 4-25 15,0 8-10-15,1 8-7 16,-1 6-1-16,-2 6-1 0,2 7-4 15,3 0 0 1,-1 4-1-16,3-3-1 16,2-4 1-16,-2-6-1 15,2-5-2-15,0-13 0 0,0-6-4 16,0-13-5-16,13-5-12 16,3 0-31-16</inkml:trace>
  <inkml:trace contextRef="#ctx0" brushRef="#br0" timeOffset="42164.4212">3354 9629 3688 0,'0'0'198'16,"0"2"-152"-16,3 8-29 15,1 5 1-15,-2 2-1 0,1 7-6 16,-3 2-3-16,2 4 0 16,-2-2 1-16,0 1-1 15,0-6-4-15,0-5-2 16,0-5 0-16,0-8 1 16,0-5 5-16,0 0 1 15,0 0-2-15,0-11-3 16,0-10-2-16,0-2-2 15,0-10 0-15,0-1 1 16,0-4-1-16,6-3-1 16,13 0-1-16,4 4 0 0,4 11 0 15,18 1-2-15,-7 9-14 16,-7 4-68-16</inkml:trace>
  <inkml:trace contextRef="#ctx0" brushRef="#br0" timeOffset="42644.509">3762 9581 3619 0,'-6'12'194'0,"-4"5"-102"15,2 9-39-15,-1 1-28 16,5 7-12-16,2 0-4 16,2 2-5-16,0-2-1 15,2-3-1-15,11-7-2 16,3-11 0-16,1-6 3 16,1-7-1-16,5 0 1 15,1-8-1-15,0-11-2 16,1-2 1-16,-3-4-1 15,-2-1 0-15,-4 1-4 16,-5-6 2-16,-5 4 2 16,-4 1 0-16,-2 1 3 15,0 4 4-15,0 9 1 16,0 7 1-16,0 3-3 0,0 2-5 16,0 0-1-16,0 10 0 15,0 10-1-15,0 4 1 16,0 1 0-16,0 2 0 15,0-1 0-15,0-4 0 16,0-2-1-16,0-6-8 16,0-7-1-16,0-5-21 15,8-2-127-15</inkml:trace>
  <inkml:trace contextRef="#ctx0" brushRef="#br0" timeOffset="43281.9715">4199 9633 3810 0,'0'0'122'0,"0"0"-94"16,0 0-12-16,0 8 6 15,0 8-4-15,0 4-6 16,0 4-6-16,-2 1-1 15,-3-2-3-15,1 0 1 16,4-6-2-16,0 0 1 0,0-8-1 16,0-3 0-1,0-4 0-15,0 0 1 0,0-2 0 16,0 0-1 0,0 0 1-16,0 0-1 0,0 0 1 15,0 0 1-15,0-7-1 16,0-4-1-16,0-3-1 15,4 0 1-15,1 2-1 16,-1 1 0-16,-2-2 0 16,0 1 1-16,-2 0-1 15,4 2 0-15,0-5 0 16,0 3 0-16,0-2 0 16,5-5 0-16,5-1 0 15,3-4 0-15,6-3 0 16,2 0 0-16,-1-1 0 0,-2 6 0 15,-4 2 0-15,-3 6 0 16,-1 4 0-16,-1 3 0 16,1 3 1-16,-1 2-1 15,3 2 0-15,1 0 0 16,1 0 0-16,3 16 0 16,-6 7 0-16,-1 2 0 15,-6 6 0-15,-3 3-1 16,-5 3 1-16,0 0-1 15,0-2 1-15,-2-2 0 16,-5-6 1-16,1-8-1 16,3-5-1-16,0-5-1 15,3-9-4-15,0 0-10 16,0 0-83-16</inkml:trace>
  <inkml:trace contextRef="#ctx0" brushRef="#br0" timeOffset="43578.8086">4973 9613 3763 0,'4'-8'184'16,"-2"2"-138"-16,1 2-16 16,-3-1-6-16,0 5-10 15,0 0-7-15,0 0-5 16,-17 0-2-16,-2 15 0 15,-6 7 1-15,-2 4-1 16,3 3 0-16,4 4 0 0,4-1 0 16,5-2 0-16,7-6 1 15,4-2-1-15,0-5-1 16,0-8-1-16,11-2-2 16,12-5 2-16,21-2-1 15,-1 0-9-15,-6-12-59 0</inkml:trace>
  <inkml:trace contextRef="#ctx0" brushRef="#br0" timeOffset="44069.6169">5420 9714 3781 0,'0'-3'184'15,"0"-1"-155"-15,0 0-10 0,0-2 3 16,-6 0-11-16,-3 2-4 16,-4-1-5-16,-1 0 1 15,-3 3-2-15,-3 2 0 16,-5 0-1-16,-4 0 0 16,0 12 0-16,-2 6 0 15,2 3 0-15,4 5 0 16,8-1 0-16,3-1 0 15,7 0-1-15,5-2 0 0,2-4-2 16,0-5-3-16,9-8-2 16,13-5 5-16,7 0 3 15,5-9 0-15,-3-9 1 16,-2-5-1-16,-7 4 0 16,-6 1 2-16,-7 3 1 15,-2 3 0-15,-5 4 1 16,-2 3-1-16,2 2 0 15,-2 3-2-15,0 0-1 16,0 0-1-16,0 0-1 16,0 12 1-16,0 7 1 15,0 4 1-15,0 3 0 16,0 1-1-16,0-4 0 16,0-2-1-16,0-15-10 15,4-4-11-15,10-2-70 0</inkml:trace>
  <inkml:trace contextRef="#ctx0" brushRef="#br0" timeOffset="44336.6746">5717 9215 3543 0,'0'-5'455'0,"0"3"-422"16,0 2-25-16,4 0-6 15,4 4 0-15,0 19 5 16,1 8 0-16,3 8-3 16,-4 4-1-16,1 6-2 0,-3 0 0 15,2 4-1-15,-4-5 1 16,1-2 0-16,-3-3-1 16,2-8 0-16,-2-3-2 15,-2-4-5-15,0-7-10 16,0-10-81-16</inkml:trace>
  <inkml:trace contextRef="#ctx0" brushRef="#br0" timeOffset="44532.2152">5686 9569 3939 0,'4'-3'69'0,"6"3"-54"0,0-2-8 15,9 2 2 1,0 0-3-16,6 0-2 0,0 5-3 16,1 4-1-16,8-2-5 15,-5 1-17-15,-7-6-83 0</inkml:trace>
  <inkml:trace contextRef="#ctx0" brushRef="#br0" timeOffset="44701.3661">6024 9610 2885 0,'6'5'995'16,"-2"4"-941"-16,3 6-23 16,-3 3-3-16,-2 2-7 15,-2 0-5-15,0 2-7 0,0-1-4 16,0-4-2 0,0-2-3-16,0-8-4 0,0-7-4 15,0 0-23-15,0 0-231 0</inkml:trace>
  <inkml:trace contextRef="#ctx0" brushRef="#br0" timeOffset="44883.2625">5989 9416 3899 0,'10'-5'81'0,"0"0"-56"0,3 1-17 16,6 4 6-16,-2 0-5 15,-1 0-6-15,0 2-3 16,-1 19-11-16,-4-3-25 16,-2-3-43-16</inkml:trace>
  <inkml:trace contextRef="#ctx0" brushRef="#br0" timeOffset="45549.1886">6339 9631 3790 0,'0'2'140'16,"0"1"-114"-16,0 4-16 15,-9 3 10-15,-4 8-8 16,-5 5-4-16,2 2-3 15,0 5-3-15,6 2 0 16,5-2 0-16,5-6-2 16,0-5 0-16,9-12-4 0,16-4 4 15,6-3 4-15,6 0-1 16,4-15 0-16,-3-1-2 16,-7-2 5-16,-8 1 1 15,-10-4-1-15,-13 1 1 16,0 1-1-16,-7-2-1 15,-15 3-1-15,-5 4-3 16,2 4 0-16,3 3-1 16,4 7 0-16,5 0 0 15,1 3-1-15,4 11-3 16,6 6-4-16,2-2-12 16,0-6-141-16</inkml:trace>
  <inkml:trace contextRef="#ctx0" brushRef="#br0" timeOffset="45948.2256">6658 9703 3625 0,'0'8'301'15,"0"7"-272"-15,0 2-3 16,0 9-3-16,0 5-6 15,-5-1-7-15,-1 0-5 16,2-2-1-16,1-9-2 16,3-4 0-16,0-10-1 15,0-5 1-15,0 0 6 0,5-9-1 16,5-16-5 0,7-3-1-16,2-5-1 0,4-1 1 15,1-4-1-15,5 1 0 16,0 3 0-16,-2 6 0 15,-3 8 0-15,-4 6 1 16,-1 9 0-16,-4 5-1 16,1 0 0-16,1 7 0 15,-1 13 0-15,-5 4 0 16,1 4 0-16,-4 2 1 16,1-4-1-16,3 4-2 15,-6-10-7-15,3-8-43 0</inkml:trace>
  <inkml:trace contextRef="#ctx0" brushRef="#br0" timeOffset="46729.3912">7632 9649 3782 0,'0'-2'142'0,"0"-2"-78"0,0 2-30 16,0-3-16 0,0 5-2-16,0 0-8 0,0 0-2 15,0 0-3-15,0 0-1 16,0 0-1-16,0 0-1 16,2 0 0-16,18 0 0 15,9 0 0-15,9-5 1 16,5-4-1-16,3-3 0 15,-1-1 1-15,-7-1-1 16,-7-3 0-16,-8 3 0 16,-6 1 0-16,-5-3 0 15,-6-1 1-15,-4 0-1 16,-2-5 0-16,0-1-1 16,-4 0 0-16,-12 2 1 15,-4 7 0-15,-2 6 0 16,-5 8 0-16,-4 0-1 15,-5 10 1-15,1 13-1 0,-2 5 1 16,8 2 0-16,6 4 0 16,2 2 0-16,11 0 0 15,4-1 0-15,6-4 0 16,0-4 0-16,10-1 0 16,11-9 0-16,12-5 0 15,4-6 0-15,7-6 0 16,6 0-1-16,16-8-1 15,-12-6-7-15,-10-4-44 0</inkml:trace>
  <inkml:trace contextRef="#ctx0" brushRef="#br0" timeOffset="47081.0433">8236 9494 3608 0,'2'7'235'15,"0"7"-143"-15,0 2-46 16,4 8-17-16,-4 4-10 16,0 4-7-16,0 0-6 15,-2 3-2-15,0-6-3 16,0-5 0-16,0-7 0 16,0-8 0-16,0-7 0 0,0-2 6 15,0 0 1 1,0-18-5-16,-2-6-2 0,2-6-1 15,0-4 0-15,2-4 0 16,15-3 0-16,4-5 0 16,1 7 0-16,0 4-1 15,0 5 1-15,1 11-1 16,-5 2 1-16,2 6-2 16,-4 4-1-16,-1 3-7 15,3 4-8-15,-7 0-28 16,1 0-102-16</inkml:trace>
  <inkml:trace contextRef="#ctx0" brushRef="#br0" timeOffset="47831.6093">8626 9585 3565 0,'0'8'222'15,"0"6"-148"-15,0 3-30 16,-4 6-13-16,-5 5-11 16,2 0-5-16,-2 4-5 15,1-4 0-15,1-4-4 16,2-5 1-16,3-7-1 16,-1-9 7-16,3-3 4 15,0 0-3-15,0 0-6 0,0-2-1 16,0-14-4-16,0-6-2 15,0-2 0-15,0-7-1 16,12-1 1-16,1-3-1 16,5-2 0-16,2 2 0 15,-2 3 0-15,-1 8-1 16,-1 6 1-16,0 8 0 16,-3 6-2-16,0 4-1 15,6 0-7-15,-7 0-21 16,2 2-222-16</inkml:trace>
  <inkml:trace contextRef="#ctx0" brushRef="#br0" timeOffset="48222.4471">8965 9551 3752 0,'0'1'124'0,"0"6"-82"16,-7 3 6 0,-6 6-15-16,-5 4-13 0,4 4-7 15,1 3-7-15,5-3-5 16,3-1 0-16,5-5 0 16,0-6 1-16,0-3 0 15,15-6 5-15,8-3-2 16,4 0-2-16,0-3-1 15,2-10-1-15,-8-2 1 16,0-2 0-16,-8 0 0 0,-4-4-1 16,-7-2 1-16,-2 2-1 15,0-1 0-15,0 2 1 16,-11-1-2-16,0 8 1 16,4 3-1-16,1 4 0 15,4 6-1-15,-4 0-2 16,6 6-7-16,-2 8-10 15,2 0-136-15</inkml:trace>
  <inkml:trace contextRef="#ctx0" brushRef="#br0" timeOffset="48396.2742">9282 9619 4033 0,'0'0'27'0,"0"0"-21"0,0 3-2 16,0-3-4-16,0 7 0 16,0-5-9-16,0 0-18 15,0-2-280-15</inkml:trace>
  <inkml:trace contextRef="#ctx0" brushRef="#br0" timeOffset="52450.2442">9585 2476 3810 0,'-2'3'127'0,"2"-1"-92"16,-3 1-23-16,1 3 6 15,-1 2-6-15,3 4 0 16,0 1-4-16,0 3-3 16,0 1 0-16,3 8 0 15,4 7-1-15,0 3-3 16,-3 11 1-16,-2 10 0 15,-2 11 0-15,0 11 0 16,0 24 0-16,-4 25-1 0,-15 31-1 16,0 11 1-1,-1-2-1-15,4-1 1 0,5-16-1 16,4-1 0-16,5-6 0 16,2-1 1-16,0 4-1 15,-4 2 0-15,-6 9 0 16,-1-1 0-16,-1 2 1 15,-2 7-1-15,-4 4 0 16,-2-4 0-16,0-1 0 16,2-9 0-16,7-7 0 15,2-1 0-15,5-4 0 16,-1-5 0-16,-2-3 0 16,-4-6 0-16,-2 1 0 0,-1 1 0 15,1-20 0-15,4-21 0 16,0 6 0-16,-2 13 0 15,-3 15-1-15,4 14-1 16,1-16-2-16,5-28 4 16,-2-15-1-16,4 10 1 15,0 14 0-15,2 13 0 16,0 14 0-16,0-9 0 16,0-14 0-16,0-15 0 15,0-16 0-15,4-16 0 16,4-5 0-16,0 13 1 15,3 10-1-15,5 10 0 16,-1 2 0-16,1-4 1 16,-1 0-1-16,-1 1 0 15,-1 2 0-15,-3-2 0 16,-1 4 1-16,-1 17 0 16,1 20 1-16,5 22-1 0,-6 3-1 15,1-13 0-15,-7-14 0 16,1-17 0-16,-3-3 0 15,0 0 1-15,2-3-1 16,-2 1 0-16,0 0 0 16,0 3 1-16,0 3-1 15,-9 6 0-15,-8 8 0 16,-8 5 0-16,-4-1 0 16,0 0 0-16,2-7 1 15,2-5 0-15,8-17-1 16,5-20 0-16,4-14 0 15,5-7 0-15,1 8 0 0,2 9 0 16,-2 7 0-16,-2-6 1 16,0-4-1-1,-4-8 0-15,2-9-1 0,1-10 1 16,1-13-1-16,2-9-1 16,2-14-1-16,0-9-6 15,-2-5-7-15,2-24-69 0</inkml:trace>
  <inkml:trace contextRef="#ctx0" brushRef="#br0" timeOffset="56148.2184">10350 3863 3033 0,'0'0'819'16,"0"0"-729"-16,0 0-51 16,0 0-9-16,0 0-11 15,0 0-10-15,0 0-1 16,0 0 0-16,0 0-3 16,0 0 0-16,0 0-2 0,0 0 0 15,0 0-1 1,0 0-1-16,0 0 1 0,0 0-2 15,0 7 0-15,-3 9 0 16,1 12 0-16,-3 8 0 16,1 10 0-16,-3 8 0 15,-4 5 0-15,0-1 1 16,-2 1-1-16,-3 2 0 16,0-6 0-16,6-4 0 15,2-9 0-15,4-7 0 16,4-12 0-16,0-5 0 15,0-5 0-15,0-1 0 16,0-5-1-16,2 2 1 0,2-1 0 16,2-2 0-16,2-2 0 15,1 0 0-15,5 0-1 16,3-4 1-16,6 0 0 16,4 0 1-16,4 0-1 15,2-8 0-15,3-2 0 16,-3 0 0-16,-2-1-1 15,-2 4 0-15,-4 0 1 16,-7 2-2-16,-5 2 0 16,-4 2-2-16,-7-1-9 15,0-1-63-15</inkml:trace>
  <inkml:trace contextRef="#ctx0" brushRef="#br0" timeOffset="56421.8566">10312 4389 3854 0,'2'-1'113'0,"0"1"-71"16,7 0-20-16,6-2-13 15,7 2-5-15,7-3-1 16,9-1 0-16,1 2-1 0,1-4-1 16,-5 0 0-16,-4 0-1 15,0 1 0-15,1-10-1 16,-8 4-14-16,-5-6-106 0</inkml:trace>
  <inkml:trace contextRef="#ctx0" brushRef="#br0" timeOffset="56641.2197">10443 3840 3616 0,'15'-10'332'0,"12"0"-284"16,9-5-24-16,6-1-11 0,0 5-5 15,1 3-5-15,-9 8-2 16,-3 0-1-16,0 15-6 16,-6 14-11-16,-8-1-45 0</inkml:trace>
  <inkml:trace contextRef="#ctx0" brushRef="#br0" timeOffset="57077.531">10840 4403 3594 0,'0'10'187'15,"0"2"-85"-15,0 6-48 16,0 5-20-16,0 0-15 15,0 2-5-15,4 0-6 16,3 0-4-16,-3-5-1 16,-1-4 0-16,-1-6-2 15,-2-7-1-15,0 0 10 16,0-3 0-16,0 0 2 16,0 0-6-16,0-8-3 0,0-10-2 15,-2-5 1 1,-1-2-1-16,3-8-1 0,0-1 0 15,3 0 1 1,10 2-1-16,0 4 0 0,5 6 1 16,0 5-1-16,0 3 0 15,0 3 0-15,-3 3 0 16,3 4 0-16,-1 2-2 16,0 2-3-16,5 0-8 15,-5 0-15-15,2 0-60 0</inkml:trace>
  <inkml:trace contextRef="#ctx0" brushRef="#br0" timeOffset="57648.1993">11224 4412 3789 0,'0'0'166'0,"0"0"-148"0,0 4-12 16,0 5 10-16,0 5-3 15,0 5-5-15,0 1-3 16,-4 4 2-16,0-1 0 16,-2 4-4-16,-1-1-1 15,-1-3 0-15,0 0 0 16,2-5-1-16,1-4-1 15,1-6 2-15,4-4 1 16,0-4-2-16,0 0 3 16,0 0 1-16,0-2 3 15,0-14-5-15,0-6-1 16,0-6-1-16,9-5-1 16,7-5 1-16,-1-2-1 0,5 0 0 15,3 4 0 1,-2 4-1-16,4 8 0 0,-2 6 0 15,1 7 1-15,-2 4-2 16,3 7-1-16,-3 0-3 16,9 0-6-16,-6 10-15 15,-6 1-107-15</inkml:trace>
  <inkml:trace contextRef="#ctx0" brushRef="#br0" timeOffset="58283.0538">11747 4434 3648 0,'0'-7'201'0,"0"1"-119"16,-4 2-41-16,-10-1-16 15,-1 2-8-15,-3 1-3 0,0 2-7 16,0 0-4-16,0 2-1 16,1 12 0-16,-2 4 0 15,2 4 0-15,1 3-1 16,5 3 1-16,2-2-2 16,4 2 0-16,3 0 2 15,2-4-1-15,0-4-1 16,4-3 1-16,15-8-1 15,3-6 1-15,5-3 0 16,1 0-1-16,1 0 1 16,0-9 0-16,-2-8 0 0,-4-6 0 15,-3-3 0-15,-5-3 2 16,-1 1 0-16,-5 0-1 16,-5 2 0-16,-2 2-1 15,-2 4 1-15,0 6-1 16,0 4 0-16,0 5-1 15,-4 2 0-15,-5 3 0 16,2 0 0-16,-2 0-2 16,0 7 0-16,5 4-2 15,2 8-4-15,2-2-6 16,0-5-68-16</inkml:trace>
  <inkml:trace contextRef="#ctx0" brushRef="#br0" timeOffset="58644.8544">12015 4485 3483 0,'0'11'377'0,"0"2"-316"15,0 7-10-15,0 6-23 16,0 5-10-16,0-1-8 15,0 2-4-15,0-4 0 16,0-1-4-16,0-10 0 16,0-5 2-16,0-6 1 15,0-6-2-15,4 0 3 0,3-4 1 16,-1-16-4-16,3-6-2 16,-2-3 1-16,2-5-1 15,-1-1-1-15,4-3 1 16,1 0-1-16,5-1 0 15,2 3 0-15,2 6 0 16,1 7 0-16,2 4-1 16,8 9-2-16,-6 2-5 15,-3 4-40-15</inkml:trace>
  <inkml:trace contextRef="#ctx0" brushRef="#br0" timeOffset="59197.136">12792 4291 3850 0,'0'0'111'0,"0"0"-65"16,0 0-24-1,0 0-12-15,-6 0-1 0,-3 0-4 16,-3 0 0-16,-1 0-3 16,3 0-1-16,-2 0 1 15,3 0-1-15,3 0 2 16,4 0-1-16,-2 0-1 16,4-2 1-16,0-3-2 15,0 0 0-15,0-1 0 16,8 3 0-16,1 0 0 15,-1 0 0-15,0 2 0 0,0 1 0 16,-1 0 0-16,-3 0 0 16,0 0 0-16,1 0 0 15,0 0 0-15,-3 0 0 16,0 0-1-16,3 7 0 16,-3 7-3-16,2-5-12 15,-2 3-58-15</inkml:trace>
  <inkml:trace contextRef="#ctx0" brushRef="#br0" timeOffset="59815.0205">12765 4613 3881 0,'0'0'123'0,"0"0"-108"16,0 0 1-16,0 0-3 15,0 0-3-15,0 0-4 16,0 0-2-16,0 0-2 15,0 0-1-15,0 0 0 16,0 0 0-16,0 0 0 16,0 0-1-16,0 0-1 0,0 0 0 15,0 0 0 1,-4 0 1-16,2 3 0 0,0-3 0 16,0 2-1-16,2 0 1 15,0 0-1-15,0-2 0 16,0 2 1-16,0-2 0 15,0 0 0-15,0 0 0 16,0 0 0-16,4 0 1 16,-2 0-1-16,0 0 1 15,0 0-1-15,-2 0 0 16,0 0 0-16,0 0 0 0,0 0 0 16,0 0 1-16,0 1-1 15,0-1-1-15,0 0 1 16,0 3 0-16,-6-1 0 15,-3 2 0 1,3 0 0-16,0-2 0 0,6 3 0 16,0-4 0-16,0 1 0 15,0-2 0-15,0 2 0 16,12-2 0-16,-1 0-1 16,1 0-3-16,-6 0-14 15,-1 0-81-15</inkml:trace>
  <inkml:trace contextRef="#ctx0" brushRef="#br0" timeOffset="62647.1278">10236 6043 3687 0,'0'0'99'0,"-3"0"-70"16,3-2-13-16,0-1 22 16,0-3 0-16,0-2-11 15,5-2-2-15,3 0-1 16,2-1-7-16,-4 3-2 16,-1 2 1-16,-3 2-6 15,-2 0-1-15,0 0-2 16,0 3-1-16,0-2 0 15,0 1-2-15,0 2-1 16,0-2 0-16,0 2-1 0,0 0-1 16,0 0-1-16,0 0 0 15,0 0 0-15,0 7 0 16,0 8 0-16,0 10 0 16,0 7 0-16,0 5 0 15,0 4 0-15,0 5 0 16,0 0 0-16,-9 0 0 15,1 0 0-15,-2-4 0 16,4-5 0-16,1-3 0 16,1-6 0-16,0-7 0 15,0-2 0-15,2-5 0 16,0-2 0-16,2-4 0 16,0 0 0-16,0-4 0 15,0 0 0-15,0-3-1 16,0 1 0-16,0 1 0 0,0-3-1 15,0 0 1-15,0 0 0 16,0-5 0-16,0-10-4 16,0-19-12-16,0 4-26 15,4 2-315-15</inkml:trace>
  <inkml:trace contextRef="#ctx0" brushRef="#br0" timeOffset="63231.2082">10275 6097 3862 0,'3'-11'110'15,"0"-3"-77"-15,-1-3-8 16,2-4-12-16,0 1-6 15,3-2-2-15,4 0-3 16,1-1 0-16,3 3-1 16,5 0 0-16,0-1-1 15,2 6 2-15,1-2-2 16,-3 5 1-16,-1 1 1 0,2 3 0 16,1 4-2-1,3 1 1-15,4 0-1 0,-3 3 1 16,3 0-1-16,-4 0 0 15,-3 0 0-15,-1 12 0 16,-4 0 0 0,-3 5 0-16,-1 3 0 0,-5 3 0 15,0 1 0-15,-2 4 0 16,-4 2 1-16,-2 5-1 16,0-1 1-16,0 4 0 15,0 1-1-15,0 4 0 16,0 1 0-16,0-2 0 15,-4 2 1-15,-6 0-1 16,2-2 0-16,-3-1 0 16,-1-5 0-16,4-4 0 0,-1-5 0 15,0-4 0 1,2-5 0-16,0-4 0 0,3-6 0 16,0-2 0-16,2-5 0 15,2-1 0-15,-2 0 0 16,2 0-1-16,-5-9-3 15,2-11-18-15,-1-4-91 0</inkml:trace>
  <inkml:trace contextRef="#ctx0" brushRef="#br0" timeOffset="63712.8308">10327 6280 3712 0,'0'-2'149'16,"-2"-1"-84"-16,0-2-29 0,0 1-14 16,-1 2-12-1,3 2 1-15,0 0-1 0,0 0 3 16,0 0-3 0,0-3-2-16,0 3 0 0,11 0-4 15,10-5-1-15,1 3-2 16,4-2-1-16,3 3 0 15,2-4 1-15,2 3-1 16,6 2 2-16,1-2 0 16,-2 2-1-16,-3-2-1 15,-6 2 1-15,-6 0-1 16,-5-2 0-16,-7 0 0 16,-3 2 0-16,-2 0 0 15,-2 0-1-15,2 0-9 16,-3 0-15-16,3 0-53 0</inkml:trace>
  <inkml:trace contextRef="#ctx0" brushRef="#br0" timeOffset="64441.205">11270 6086 3513 0,'0'0'362'0,"0"0"-292"15,0 0-31-15,0 0-10 16,0 0-13-16,0 0-10 16,0 0-2-16,0 0-1 15,0 0-1-15,0 0-1 16,0 0-1-16,0 0 1 15,0 0 1-15,0 0-1 16,0 0 0-16,2 0-1 16,2 0 2-16,-2 0 0 15,1 0-1-15,0-2 1 16,1 0 0-16,-2-1 0 0,3 3 0 16,-3 0 0-1,0 0-1-15,0 0 0 0,-2 0-1 16,0 0 0-16,0 0 0 15,0 0 0-15,0 0 0 16,0 0 0-16,0 0 0 16,0 0 0-16,0 0 0 15,0 5 0-15,0 1 0 16,0 0 0-16,0-1-2 16,0 7-5-16,0-1-12 15,0-2-113-15</inkml:trace>
  <inkml:trace contextRef="#ctx0" brushRef="#br0" timeOffset="64900.2326">11290 6575 3673 0,'0'0'254'0,"0"0"-209"16,0 0-23-16,0 0 2 15,0 0-7-15,2 0-8 16,-2 3-2-16,0-3-2 15,0 0-3-15,0 0-1 16,0 0 0-16,0 0 0 0,0 0-1 16,0 0 0-16,0 0-12 15,0 0-58-15</inkml:trace>
  <inkml:trace contextRef="#ctx0" brushRef="#br0" timeOffset="70469.1712">10369 7367 3700 0,'0'0'154'16,"0"-2"-92"-16,0 2-19 16,0-2-18-16,0 2-3 15,0 0-3-15,0-2-4 16,0 2-5-16,0-1-3 16,0 1-1-16,0 0-1 15,0 0-3-15,0 0 1 16,0 0-1-16,0 0 0 15,0 0-1-15,0 0-1 16,0 0 0-16,0 0 0 0,0 1 0 16,0 15 0-1,-2 6 0-15,-3 4 0 0,-3 6 0 16,1 4 0-16,-2 4 0 16,0 2 0-1,1 5 0-15,1 1 0 0,2 0 0 16,0-5 0-16,-1 3 0 15,2-11 0-15,-3-3-1 16,1-6 1-16,0-5 0 16,2-7 0-16,0-4 0 15,2-2 0-15,-1-4-1 16,1-3 1-16,2-1-1 16,-2 3 0-16,2-3 0 15,0 0-1-15,0 0-2 16,0 0-4-16,0-11-5 0,0-3-96 0</inkml:trace>
  <inkml:trace contextRef="#ctx0" brushRef="#br0" timeOffset="71025.7349">10343 7420 3836 0,'0'-17'96'15,"2"-3"-52"-15,3-3-15 16,-1-6-5-16,2 3-9 0,6-4-5 16,1 2-5-16,2-2-3 15,6 2 1-15,3 0-2 16,3 3 0-16,2 6 1 15,-2 2-1-15,2 5 0 16,-3 4 0-16,-1 0 0 16,-7 5 0-16,-3 0-1 15,-3 3 0-15,-4 0 1 16,1 0-1-16,3 16 0 16,-1 8 0-16,1 6 0 15,0 7 0-15,-1 1 0 0,-1 1 0 16,-2 0 0-1,-3 0 0-15,-1-2 1 0,0 1-2 16,-4 3 2 0,0 0-1-16,0 2 0 0,-2 1 0 15,-11-1 0-15,-3-1 0 16,1 1 0-16,-3-5 1 16,3-6-1-16,3-7 0 15,5-10 0-15,1-5 0 16,6-6 0-16,-2-1 0 15,2-3-1-15,0 0 0 16,0 0 0-16,-2 0-1 16,-1 0-3-16,-2 0-9 15,1-7-28-15,-1-5-505 0</inkml:trace>
  <inkml:trace contextRef="#ctx0" brushRef="#br0" timeOffset="71408.7487">10327 7677 3712 0,'0'-7'144'0,"0"-1"-80"0,0 0-16 16,9-1-26-16,2-3 0 15,0 4-7-15,3 1-5 16,1 0-3-16,3 2-1 16,4 1-3-16,7-1-1 15,0 0-1-15,4 0-1 16,-1 1 1-16,-6 0-1 15,-1 3 0-15,-7-2 0 16,-3 3 0-16,-1 0-1 16,-3 0-6-16,7 0-8 15,-5 0-24-15,0 0-102 0</inkml:trace>
  <inkml:trace contextRef="#ctx0" brushRef="#br0" timeOffset="72128.048">10989 7625 3870 0,'0'0'90'16,"0"0"-67"-16,0 0-9 16,0 0 4-16,0 13-2 15,0 3-10-15,0 1 0 16,0 8-2-16,0 1-1 15,0 4-1-15,0 0 0 16,-2 2-1-16,0 3-1 16,-2-2 0-16,-2 1 1 15,0-1-1-15,-1-3 0 16,-1-3 1-16,2-6-1 16,2-5 0-16,2-6 0 15,2-5 0-15,0-2 0 16,0 0 1-16,0-3 0 0,0 0-1 15,0 0 1-15,4-9-1 16,10-9 0-16,1-2 0 16,4-4 0-16,1 0 0 15,-1 0 0-15,0 4 0 16,-2 3 0-16,-3 6 0 16,-1 2 0-16,-4 6 1 15,0 0-1-15,0 3 0 16,0 0 0-16,-2 0-1 15,1 0 1-15,-1 6 0 0,2 6 0 16,-2 2 0-16,-3 3 0 16,-2 1 0-16,-2 0-1 15,0-2 1-15,0 1 0 16,0-2 0-16,0-1 1 16,0-2-1-16,0-4 0 15,-2-2 0-15,2-3 1 16,0 3-1-16,-2-5 0 15,2-1-1-15,0 0-3 16,0 0-1-16,0 0 1 16,0-12-26-16</inkml:trace>
  <inkml:trace contextRef="#ctx0" brushRef="#br0" timeOffset="72696.2197">11604 7461 3921 0,'0'0'80'0,"0"0"-53"0,0 0-9 16,0 0-5-16,0 0-6 15,0 0-3 1,0 0-3-16,0 0 0 0,0 0 0 16,0 0-1-16,0 0 0 15,0 0 0-15,0 0 0 16,2 3 0-16,7 0-2 16,9 5-5-16,-2 0-16 15,-3 1-95-15</inkml:trace>
  <inkml:trace contextRef="#ctx0" brushRef="#br0" timeOffset="73033.2099">11600 7856 3736 0,'0'0'231'16,"0"0"-194"-16,0 0-24 16,0 0 4-16,0 0-4 15,0 0-5-15,0 0-4 16,0 0-1-16,0 0-1 15,0 0-1-15,0 0 0 16,0 0 0-16,0 0-1 0,0 0 0 16,0 0 0-16,0 0-4 15,0 0-10-15,0-12-81 0</inkml:trace>
  <inkml:trace contextRef="#ctx0" brushRef="#br0" timeOffset="88667.6851">10439 9543 3839 0,'0'0'115'0,"0"0"-69"15,0 0-20-15,0 0-8 16,0 0-7-16,0 0-5 16,0 0-3-16,2 0 0 15,-2 0-1-15,0 0-2 16,2 0 1-16,-2 0 0 15,0 0-1-15,0 0 0 16,0 0 0-16,0 0 0 0,0 8 0 16,0 10 0-1,0 8 0-15,0 6 0 0,-2 9 0 16,-5 2 0-16,0 3 0 16,3 3 0-16,4 1 0 15,0 0 1-15,0-3-1 16,0-1 0-16,0 1 0 15,0-4 0-15,0-1 0 16,0 0 0-16,0-7 0 16,0 0 0-16,0-8 0 15,0-4 0-15,0-2 0 16,2-4 0-16,2-3 0 16,4-2 0-16,2-4-1 15,3-1 0-15,6 0 1 0,3-5 0 16,7 0 0-1,2-2-1-15,7 0 1 0,2 0-1 16,1-6 0-16,-4-2-2 16,-1-1-1-16,-5 2-2 15,-6-1-2-15,-5-2-5 16,-9 0-26-16,-7-1-176 0</inkml:trace>
  <inkml:trace contextRef="#ctx0" brushRef="#br0" timeOffset="88950.2418">10312 10092 3741 0,'13'-10'193'0,"9"-3"-160"16,12 0-23-16,6-7-2 15,9 2 2-15,-1-1-2 16,2 5-6-16,-3-1-2 16,-5 3-1-16,2-7-19 15,-11 6-36-15,-10-1-818 0</inkml:trace>
  <inkml:trace contextRef="#ctx0" brushRef="#br0" timeOffset="89257.8847">10497 9490 3789 0,'8'-1'125'0,"5"-3"-80"0,8-2-17 16,3-1-12-16,3 2-9 15,5-2-3-15,-1 5-1 16,2 2 0-16,0 0-2 15,-1 0-1-15,-1 4-2 16,6 17-14-16,-8-3-37 16,-4-1-193-16</inkml:trace>
  <inkml:trace contextRef="#ctx0" brushRef="#br0" timeOffset="89793.9182">11041 9997 3865 0,'0'0'87'0,"0"2"-67"15,0 5-15-15,2 3 2 16,-2 8 8-16,2 4-6 0,0 4-4 16,3 7 0-1,-1 1-3-15,-2 2 1 0,2-2-2 16,-1 1 0 0,-1-2-1-16,-2-4 1 0,0-2-1 15,0-7 1-15,0-4 0 16,0-9 0-16,0 0 0 15,0-7-1-15,0 0 2 16,0 0 0-16,0 0 1 16,0-4 0-16,0-13-2 15,0-8-1-15,0-8 1 16,0-6-1-16,0-5 1 16,0-5 1-16,0 2 2 15,5 1 1-15,-1 5-2 16,3 7-1-16,-1 5-1 0,3 9 0 15,0 6 1 1,0 4-2-16,2 5 0 0,1 1 0 16,3 2 0-16,3 2-3 15,-1 0-4-15,10 0-9 16,-4 2-32-16,-7 5-275 0</inkml:trace>
  <inkml:trace contextRef="#ctx0" brushRef="#br0" timeOffset="90260.0733">11435 10022 2838 0,'0'4'1053'0,"0"2"-1004"0,0 8-34 15,0 2 1-15,0 6-8 16,0 4-4-16,0 0-2 16,0 0 0-16,0 1 1 15,0-1 1-15,0-2 2 16,0-2-2-16,0-4-1 16,0-4-1-16,-3-5 1 15,1-2 0-15,0-2-1 0,2-5 3 16,0 0 2-1,-2 0-1-15,0 0 4 0,-1-3-2 16,-1-11-6-16,4-8 1 16,0-4-1-16,0-6 0 15,0-7 0-15,2 1 0 16,14-1 0-16,2 0-2 16,2 8 0-16,3-1 0 15,0 11 0-15,2 3-1 16,2 6 0-16,2 3-3 15,-4 4-3-15,-1 1-1 16,-4 4-4-16,-2 0-13 16,-5 0-37-16,-3 4-380 0</inkml:trace>
  <inkml:trace contextRef="#ctx0" brushRef="#br0" timeOffset="91352.7094">11923 10089 3798 0,'0'0'142'0,"0"0"-98"16,0 0-21-16,0 0-10 15,0 0-6-15,0 0-2 16,-5 9-1-16,-3 6 0 16,-3 4-1-16,-1 3-1 15,-1 5-1-15,2-1 0 16,-3 3-1-16,4 0 0 16,1 0 1-16,4 0-1 15,2-3 0-15,3-3 1 0,0-9-1 16,14-1-3-16,4-7-1 15,4-6 4-15,1 0 0 16,1 0 0-16,-2 0 1 16,1-8 0-16,-5-4 0 15,-3-1 1-15,-1-2 1 16,-6-2-1-16,1-2 1 16,0-5 0-16,-4-3 0 15,-1 1 1-15,-2-1 0 16,-2 0-2-16,0 5 0 15,0 4-1-15,0 3 0 0,0 2 0 16,-6 6 0-16,1 0-1 16,0 5 0-16,1 0 0 15,0 2 0-15,-1 0-1 16,-1 0 0-16,-1 0-1 16,0 0 0-16,-2 2-1 15,3 5-3-15,2 0-7 16,4 1-6-16,0-4-34 15,0-4-190-15</inkml:trace>
  <inkml:trace contextRef="#ctx0" brushRef="#br0" timeOffset="91874.2128">12331 9997 3486 0,'0'2'308'16,"2"3"-229"-16,0 2-21 15,0 4-14-15,3 3-20 16,-3 5-8-16,1 4-4 15,-1 5-7-15,-2 2-1 16,2 0-2-16,-2 0 0 16,0-5-1-16,0-6 0 0,0-5-1 15,0-3 1 1,0-9 3-16,0-1 3 0,0-1-1 16,0 0 0-1,0-3-2-15,0-13-2 0,3-7-1 16,-1-5 0-16,0-6 0 15,2-6 0-15,5-2 0 16,0-2-1-16,2 0 0 16,2 6 1-16,1 8-1 15,1 4 1-15,-1 7-1 16,-1 6 0-16,5 3 0 16,-1 3 0-16,4 2-1 15,-1-1 0-15,3 3 0 0,-2-1 0 16,0 4-1-1,1 0-1-15,-4 0-6 0,0 2-13 16,-5 7-48 0,-4 1-145-16</inkml:trace>
  <inkml:trace contextRef="#ctx0" brushRef="#br0" timeOffset="92365.8653">12935 10043 3616 0,'-4'0'191'0,"0"0"-101"16,1 0-32-16,-2 3-20 15,5-3-15-15,-2 2-9 16,2-2-6-16,0 0 0 16,0 0-2-16,0 0-3 15,0 0 0-15,0 0-2 16,0 2 0-16,4 0 1 15,6 2 0-15,3-3 0 0,5 4-2 16,1-3 1-16,4 0-1 16,2 1 1-16,2-3-1 15,-5 3 0-15,-5-1 0 16,-3-2 0-16,-3 0 0 16,-4 0 0-16,-3 0 0 15,-2 0-2-15,3 0 0 16,-3 0-6-16,1 0-6 15,-3 0-17-15,0 0-37 16,0-2-674-16</inkml:trace>
  <inkml:trace contextRef="#ctx0" brushRef="#br0" timeOffset="93714.2243">13016 9772 3547 0,'0'0'174'0,"0"0"-86"15,0 0-22-15,0 0-35 16,0 0-11-16,0-3 7 16,0 3 1-16,0-2-12 15,0 2-5-15,0-2-2 16,0 2 0-16,0 0-2 0,0 0-1 16,0 0-1-16,0 0 1 15,0-2-3-15,0 2-1 16,0 0-1-16,0 0 0 15,0 0-1-15,0 0 0 16,0 0 0-16,0 0 1 16,0 0 0-16,0 0-1 15,0 0 0-15,0 0 0 16,0 0 0-16,0 0 0 16,0 0 0-16,0 0 0 15,0 0 0-15,0 0 0 16,2 0 0-16,2 0 1 15,1 0-1-15,-1 0 0 16,0 0 0-16,3 0 0 0,2 0 0 16,0 0 1-16,0 0-1 15,2 0 1-15,4 0-1 16,1 0 0-16,2 0 0 16,0 0 1-16,-1 0-1 15,-1 0 0-15,3 0 1 16,-4 0-1-16,1 0 1 15,-3 0-1-15,3 0 0 16,-5 0 0-16,1-2 0 16,0 2 1-16,-3 0-1 15,-1 0 0-15,2 0 0 16,-6 0 0-16,1 0 0 16,-3 0 0-16,0 0 0 0,-2 0 0 15,0 0 0 1,0 0 0-16,0 0 0 0,0 0 0 15,0 0-1-15,0 0 1 16,0 0 1-16,0 0 0 16,0 0 0-16,0 0 0 15,0 0-1-15,0 0 1 16,0 0-1-16,0 0 1 16,0 0-1-16,0 0 0 15,0 0-1-15,0-5-2 16,0 1-17-16,0-6-268 0</inkml:trace>
  <inkml:trace contextRef="#ctx0" brushRef="#br0" timeOffset="95469.2414">12140 5978 3728 0,'0'0'206'16,"0"0"-168"-16,0 0-22 0,2 0 7 16,6 0-8-16,6 0-8 15,8 0-2-15,11 0 0 16,14 0 1-16,11 0-2 15,13-7-1-15,12-1-1 16,6-2 0-16,9-2 1 16,0 0-1-16,-9 4-1 15,-12 0 1-15,-21 7-2 16,-21 1 0-16,-13 0 1 16,-13 0-1-16,-4 0-1 15,-5 0-3-15,0 0-7 16,-5 0-16-16,-11 0-17 15,1 0-619-15</inkml:trace>
  <inkml:trace contextRef="#ctx0" brushRef="#br0" timeOffset="95804.9421">12601 6006 3888 0,'0'1'118'0,"0"3"-107"15,0 6-8-15,-5 8 5 16,1 7 6-16,2 8-8 16,-3 10-1-16,5 5-3 15,-2 4 1-15,-1 4-1 0,3 1-1 16,-2-3 0-16,2-4 0 15,0-7 0 1,-2-6-1-16,2-9 1 0,0-6-1 16,0-5 0-16,0-6 0 15,0-5 0-15,0-2-2 16,4-4-3-16,12 0-7 16,4 0-34-16</inkml:trace>
  <inkml:trace contextRef="#ctx0" brushRef="#br0" timeOffset="96246.6849">12969 6396 3752 0,'2'11'135'0,"-2"7"-58"16,2 2-36-16,0 6-21 16,0 0-6-16,0 2-6 15,0 0-3-15,2-3-2 16,-2-4 0-16,-2-3-1 16,0-6 0-16,2-5-1 0,-2-2 1 15,0-3-2-15,0-2 3 16,0 0 0-16,0 0 1 15,0-7-2-15,0-10-1 16,0-5-1-16,0-6 1 16,0-7-1-16,0-2 0 15,0-3-1-15,9-3 0 16,1 8 1-16,4 2-1 16,1 9 0-16,4 9 1 15,1 3-1-15,4 5-1 16,0 7 0-16,1 0-1 15,0 0-5-15,2 14-7 16,-8 3-23-16,-1-3-82 0</inkml:trace>
  <inkml:trace contextRef="#ctx0" brushRef="#br0" timeOffset="96821.2796">13442 6360 3886 0,'0'0'84'0,"0"0"-66"16,0 0-11-1,0 0-2-15,0 14 3 16,0 7 5-16,-4 2-3 0,-4 6-4 16,-1 3 0-16,5 0 0 15,2-2-2-15,2 0-3 16,0-6 0-16,0-4 1 16,13-4-1-16,3-6 0 15,-1-2 0-15,3-2 0 16,-1-6 0-16,1 0 0 15,5 0 1-15,-4-12-2 16,4-10 1-16,0-4-1 16,-6-4 1-16,1-4-1 15,-7 0 1-15,-2 2-1 0,-2 6 1 16,-5 8-1-16,-2 8 2 16,2 3-1-16,-2 7 0 15,0 0-1-15,0 0-1 16,0 14 1-16,0 7 0 15,0 1 0-15,0 3 0 16,0 0 0-16,0 1 0 16,0-2 0-16,0-2 0 15,-2-1 0-15,-2-4 0 16,2-2 0-16,-1-6 0 16,3-1-2-16,0-8-3 15,9 0-12-15,4 0-48 0</inkml:trace>
  <inkml:trace contextRef="#ctx0" brushRef="#br0" timeOffset="97364.0749">13918 6581 3334 0,'4'0'506'16,"1"0"-422"-16,2 0-31 16,4 0-23-16,0 0-16 15,5 0-4-15,2 0-5 16,-1 0-1-16,1-6-1 16,0 2-1-16,0-2 0 15,-3-4 0-15,1 0 1 0,-3-3-1 16,1-2 1-16,-3-2-2 15,-2-2 0-15,0-1-1 16,0-2 1-16,-5 1-1 16,-2 2 1-16,-2 1 0 15,0 4 1-15,0 0 0 16,0 3-2-16,-11 3 0 16,-2 2 0-16,-1 6 0 15,-1 0 0-15,-5 0 0 16,-3 6 0-16,-1 10 0 0,0 8 0 15,-3 2 0 1,4 6 0-16,3 3 0 0,9 1 1 16,5 0-1-16,6-4 0 15,0-2 0-15,0-4 0 16,15-6 1-16,5-4 0 16,5-2 0-16,4-6-1 15,2-2 1-15,3-3 0 16,1-3-1-16,-4 0 0 15,13-3-1-15,-7-9-6 16,-6-4-46-16</inkml:trace>
  <inkml:trace contextRef="#ctx0" brushRef="#br0" timeOffset="98009.5322">15017 6304 3924 0,'0'0'94'0,"5"0"-80"0,-1 0-12 16,3 15 1-1,3 4 0-15,4 8 0 0,2 3 2 16,2 2-1-16,2 2 0 15,0-2-1-15,0-5-1 16,-3-6 0-16,-1-5 0 16,-5-7 1-16,-1-4-1 15,-2-5-1-15,3 0 2 16,5-5-1-16,7-16 1 16,-2-9-2-16,6-4-1 15,-4-6 0-15,-6-5 1 16,-3 2-1-16,-3-1 0 15,-2 3-1-15,-2 9-1 16,-1 6 0-16,5 16-2 16,-1 6-5-16,0 4-49 0</inkml:trace>
  <inkml:trace contextRef="#ctx0" brushRef="#br0" timeOffset="98694.0334">15928 6407 3832 0,'3'-8'118'16,"-3"-2"-73"-16,0-2-18 15,0-2-13-15,0 0-4 16,-3-1-5-16,-10 3-1 0,-5 2-1 15,-3 5-1 1,-11 2-2-16,-1 3 0 0,-8 0 0 16,1 12 0-16,3 6 0 15,1 6 1-15,4 4-1 16,6 4 0-16,2 4 0 16,7 0 0-16,7-1 0 15,8-5 0-15,2-7 0 16,0-6 0-16,20-5 0 15,4-6 0-15,7-6 0 16,5 0 0-16,0 0 0 16,-1-14 1-16,-1-7-1 15,-3-2 0-15,-2-3 0 16,-7-3 0-16,-4 0 0 16,-4-1 0-16,-4 2 0 15,-1 6 1-15,-4 5 0 16,-3 8 1-16,1 4 0 0,-3 5-1 15,0 0-1-15,0 0-1 16,0 17 1-16,0 5 0 16,0 2 0-16,-5 2 0 15,-2-3 1-15,2-2-1 16,3-7 0-16,2-4-1 16,2-10-2-16,15 0-5 15,2 0-25-15</inkml:trace>
  <inkml:trace contextRef="#ctx0" brushRef="#br0" timeOffset="99029.9397">16136 5903 3892 0,'2'0'128'15,"-2"0"-112"-15,2 0-12 16,3 0-1-16,0 14 1 16,1 8 0-16,1 9 0 15,-3 5-1-15,0 8-1 16,-1 3 0-16,-3 6-1 0,0 3 0 16,0-1 0-1,0-2-1-15,-5-2 0 0,1-5 0 16,2-4 1-16,-1-9-1 15,3-4 0 1,0-5 1-16,0-8-1 0,0-2 0 16,0-5-3-16,9-9-6 15,3 0-9-15,-1 0-87 16</inkml:trace>
  <inkml:trace contextRef="#ctx0" brushRef="#br0" timeOffset="99528.2457">16408 6284 3908 0,'0'0'83'16,"0"0"-56"-16,0 0-15 15,0 8-8-15,0 12 3 16,0 6 0-16,-2 8-3 15,-3 3-2-15,1 1 0 16,2 0-2-16,0-3 1 16,2-9-1-16,0-6 1 15,4-3 0-15,11-8-1 16,3-2 2-16,5-7-1 16,2 0-1-16,-2-7 1 15,4-10-1-15,0-9 1 16,-2-3 0-16,-5-5-1 15,0-2 0-15,-4 0 0 0,-3 4 0 16,1 4 0 0,-6 10 0-16,-1 8 1 0,-5 5 0 15,-2 5-1-15,0 0 0 16,0 7 0-16,0 14-1 16,0 2 1-16,0 5 0 15,0 2 0-15,-5-1 2 16,1-2-2-16,0-2 0 15,2-5 0-15,0-2 0 16,2-4 0-16,0-4 0 16,0-5-1-16,4-2-4 15,11-3-14-15,3 0-102 0</inkml:trace>
  <inkml:trace contextRef="#ctx0" brushRef="#br0" timeOffset="100215.2442">17028 6474 3524 0,'0'0'357'0,"0"0"-302"0,2 0-14 16,3 0-7-16,-1 0-14 15,7 0-12-15,5 0 0 16,2 0-1-16,6 0-4 16,0 0-1-16,1-5 0 15,0-5-2-15,-6-4 1 16,-1-1-1-16,-1-2 1 15,-9-4-1-15,1 1 0 16,-5-2 2-16,0 0-1 16,-1 3 1-16,0 1-1 15,-3 2 0-15,0 2 0 0,0 3 0 16,0 1-1-16,0 4 0 16,0 1 0-16,-10 5 0 15,-3 0 0-15,-7 0 0 16,-7 0 0-16,-2 15 0 15,-2 2 0-15,0 6 0 16,1 2 0-16,1 2 0 16,3 2 0-16,2 1 0 15,3 2 0-15,5-2 1 16,3-1-1-16,3 0 0 16,5-5 0-16,2-2 0 15,3-5-1-15,0 2 1 16,12-7 1-16,7 0 0 15,10-6 1-15,6-2-1 16,5-4 1-16,2 0-1 0,-2 0-1 16,0 0 1-16,-9 0-1 15,-4-2 0-15,-10-2 0 16,-5 0 0-16,-5 2 0 16,-3 2 0-16,-4-2-2 15,0 2-2-15,0 0-2 16,0 0-12-16,0 0-102 0</inkml:trace>
  <inkml:trace contextRef="#ctx0" brushRef="#br0" timeOffset="103436.8321">12643 7447 3933 0,'0'-6'78'0,"0"-2"-52"16,2 0-9-16,-2-2-8 16,0 1-3-16,0-2-2 15,0 2-1-15,0 0 0 0,0 1-2 16,0 0 0-16,0 1 0 15,-4 4-1-15,-9 1 0 16,-10 2 0-16,-8 0 0 16,-7 0 0-16,-5 14 0 15,-3 9 0-15,1 6 0 16,3 8 0-16,6 1 0 16,7 1 0-16,7 6 0 15,7-4 0-15,5 0 0 16,8-3 0-16,2-4 0 15,0-4 0-15,18-4 0 16,2-3 0-16,2-8 0 16,3-1 0-16,2-6 0 15,2-2 0-15,4-6 0 16,5 0 0-16,5 0-2 0,21-11-3 16,-8-8-7-16,-10 1-48 0</inkml:trace>
  <inkml:trace contextRef="#ctx0" brushRef="#br0" timeOffset="104261.2349">13018 7636 3771 0,'-5'0'111'16,"-2"0"-77"-16,-1 0-1 16,-3 0-8-16,1 0-10 15,2 0-2-15,3 0-5 16,-1 0-3-16,0 2-1 15,4 2-3-15,-2-1 0 16,0 2-1-16,-1-3 0 16,1 2 1-16,2-3 1 15,-2 2 0-15,1-3-1 0,3 2 1 16,-3-2 3 0,3 0 0-16,0 0-1 0,0 0 1 15,0 0-1 1,0 0-1-16,0 0-2 0,0 0 0 15,0 0-1-15,0 0 0 16,0 0 1-16,0 0-1 16,0 0 0-16,0 0 1 15,0 0 0-15,0 0 0 16,0 0 1-16,0 0-2 16,0 0 0-16,0 0 1 15,0 2-1-15,-2 2-1 16,-2 2 1-16,-5 6 0 0,3 5 0 15,-4 0 0-15,6 1 0 16,-1 0 0-16,5 0 0 16,0-2 0-16,0 1 0 15,0-5 0-15,0-3 0 16,14-1 0-16,1-4 0 16,6 0 1-16,0-4-1 15,6 0 1-15,0 0-1 16,0 0 0-16,0-8 1 15,2-6-1-15,0-1 0 16,-4-4 1-16,-6-1-1 16,-1-2 0-16,-7 0 0 15,-1-2 1-15,-6 1 0 16,-2 0 0-16,-2 1 0 0,0 4 1 16,0 3-1-16,0 6 0 15,-4 2-1-15,-6 7 0 16,-5 0-1-16,-3 0 0 15,1 0-1-15,-2 11-2 16,4-1-6-16,6 1-6 16,4-1-27-16,5-3-177 0</inkml:trace>
  <inkml:trace contextRef="#ctx0" brushRef="#br0" timeOffset="105591.0837">13542 7587 3695 0,'0'0'162'16,"0"-1"-85"-16,0 1-33 15,0 0-16-15,0 0-9 16,0 0-8-16,2 0-3 15,-2 0-1-15,0 0-3 16,2 0-2-16,-2 0-1 16,0 6 0-16,0 6 0 15,0 6 2-15,0 0-3 16,0 4 2-16,0 2-1 0,0-2 0 16,-2-1-1-16,-3-1 0 15,5-8 1-15,0-3-1 16,0-5 0-16,0-3 0 15,0-1 0-15,0 0 1 16,0 0-1-16,0 0 2 16,0 0 1-16,7-14-1 15,6-7-2-15,5-5 1 16,0-2-1-16,2-2 0 16,0-1 0-16,-5 5 0 15,1 6 0-15,-7 6 0 16,-3 5 0-16,0 5 0 15,-4 2 0-15,2 2 0 16,0 0 0-16,3 0-1 0,3 6 1 16,-2 8 0-16,-1-1 0 15,1 3 0-15,-3 3 0 16,0-1 0-16,-5 0 0 16,0-4 0-16,0 0 0 15,0-6 0-15,0-2 0 16,0-2 0-16,2-4 0 15,4 0 0-15,1 0 1 16,5-2-1-16,3-13 1 16,3-2-1-16,-1-4 0 15,4 1 0-15,-6-1 0 16,3 0 0-16,-5 5 0 16,-1 2 0-16,-6 7 0 15,1 2 0-15,-5 5 0 16,0 0 0-16,2 0 0 0,2 2 0 15,-2 12 0 1,2 7-1-16,-1-2 1 0,-1 6 0 16,-2-2 0-16,-2 2 0 15,0-1 0-15,0-3 0 16,0-1 1-16,0-6-1 16,0-2 0-16,0-1 0 15,0-1 0-15,0-2 0 16,0 2 0-16,0 0 1 15,0 2-1-15,-2-1 0 0,2 0-1 16,0-1 1-16,0-4 0 16,0 1 0-1,0-6 0-15,0-1 0 0,0 0 0 16,0 0-1-16,0 0 1 16,0 0-1-16,0 0-1 15,0 0 0-15,10-12-9 16,-2-2-16-16,-1 0-112 0</inkml:trace>
  <inkml:trace contextRef="#ctx0" brushRef="#br0" timeOffset="106772.1997">14445 7624 3792 0,'0'-2'174'15,"0"0"-130"-15,0 2-17 16,0 0-13-16,0 0-9 16,0 8-3-16,0 14-1 15,0 8 2-15,0 8 1 16,0 5-3-16,0 8 1 0,0 4-2 16,-6 1 1-16,-2-2-1 15,-3 0 0-15,-1-7 1 16,3-3-1-16,3-10 0 15,2-8 0-15,-1-9 0 16,5-9 0-16,0-4-2 16,0-4-3-16,0 0-6 15,0-12-28-15</inkml:trace>
  <inkml:trace contextRef="#ctx0" brushRef="#br0" timeOffset="107095.2371">14428 7636 3815 0,'11'-18'101'0,"8"2"-60"0,1-3-10 16,9 1-11-16,4 5-11 16,7 2-4-16,2 6-1 15,1 2 0-15,-3 3 0 16,-11 0-2-16,-9 15 1 15,-9 11-1-15,-9 6-2 16,-2 2 4-16,0 0-1 16,-15 0-2-16,-5-4 1 15,-5-2-1-15,-2-4 1 16,-4-4-1-16,2-2 1 0,5-6 0 16,4-2-1-1,6-6 0-15,7-2-1 16,7-2-3-16,0 0-7 0,10 0-26 15</inkml:trace>
  <inkml:trace contextRef="#ctx0" brushRef="#br0" timeOffset="107560.0881">14943 7645 3743 0,'0'12'139'0,"0"8"-71"15,-2 3-31 1,2 5-17-16,0 2-9 0,0-2-5 16,15-4-1-16,8-4 0 15,4-6 1-15,2-5 4 16,4-8-3-16,-2-1-4 15,1 0-1-15,-6-12-1 16,-5-6 1-16,-6-4-1 16,-5-2-1-16,-6-2 0 15,-2 0 0-15,-2 3 2 16,0 6-1-16,0 5 0 16,0 6 0-16,0 4 0 0,0 2-1 15,0 0 0-15,0 16-1 16,0 5 1-16,0 5 0 15,0 6 0-15,-2-3 0 16,-6-3 1-16,4 0-1 16,0-3 0-16,2-3 1 15,-1-6-1-15,3-5-1 16,0-9-3-16,17 0-17 16,0 0-410-16</inkml:trace>
  <inkml:trace contextRef="#ctx0" brushRef="#br0" timeOffset="107793.1985">15382 7683 3951 0,'8'0'82'15,"5"-1"-67"-15,11-1-5 16,10-1-4-16,8-3-3 15,3 3-1-15,-3-1-1 16,-7 0-1-16,-3 0 0 16,-10 2 0-16,-4 0 0 15,-5 0-1-15,-3 0-12 16,-8-1-85-16</inkml:trace>
  <inkml:trace contextRef="#ctx0" brushRef="#br0" timeOffset="108077.0443">15587 7313 3832 0,'0'-6'155'16,"0"2"-113"-16,0 4-21 15,0 0-10-15,0 0-7 16,0 10-2-16,3 16-2 15,1 9 1-15,-4 6-1 16,0 9 1-16,0 5 0 0,0 3-1 16,-2-3 1-1,-5-2-1-15,3-4 0 0,2-9 0 16,2-5 0-16,0-9 0 16,0-6 0-16,13-9-4 15,7-6-8-15,3-5-97 0</inkml:trace>
  <inkml:trace contextRef="#ctx0" brushRef="#br0" timeOffset="108520.0063">15864 7781 3619 0,'9'0'338'0,"6"0"-291"15,6 0-28-15,6 0-3 16,0 0-6-16,-1 0-5 16,-2 0-2-16,-6-6 0 15,-5 3-1-15,-1-1-1 16,-1-3 2-16,-5-5-2 16,4 3 1-16,-3-5-1 15,-3-2 0-15,0 2 0 16,-2-2 0-16,-2 4-1 15,0 0 0-15,0 4 1 16,0 5-1-16,-13 3-1 16,-9 0 1-16,-5 12 0 0,-4 11-1 15,-3 5 1 1,1 0 0-16,4 2 1 0,6-1-1 16,6-2 0-1,5 0 0-15,8-6 0 0,4 1 0 16,0-3-1-16,21-5 1 15,8-3 0-15,4-2 0 16,5-4 0-16,-3-2 0 16,17-3-3-16,-13 0-13 15,-3-4-78-15</inkml:trace>
  <inkml:trace contextRef="#ctx0" brushRef="#br0" timeOffset="109068.2431">16538 7754 3839 0,'0'-12'94'0,"0"-2"-49"0,0 0-11 16,-3 3-14-16,-12 2-11 16,-8 5-5-16,-4 4-2 15,-6 0-2-15,2 13 1 16,-3 10-1-16,5 5 0 15,5 4 0-15,2 4 1 16,4 0-1-16,7-2 0 16,7-1 0-16,4-8-1 15,0-4-1-15,13-11 2 0,11-6 0 16,7-4 0-16,3-2 0 16,1-19 0-16,1-5 1 15,-5-3-1-15,-4-8 2 16,-5-5 0-16,-6-5 0 15,-3-6 1-15,-6-5 2 16,-1-4-1-16,-1-3-2 16,0 0-1-16,1 0 0 15,1 5 0-15,2 10 1 16,-2 12 0-16,-3 11 0 16,1 16 0-16,-3 6-1 15,0 5-1-15,0 7 0 16,2 20-1-16,-4 8 1 15,3 11 0-15,-3 8 0 0,0 8 0 16,0 2 0-16,0 2 1 16,-7-1-1-16,1-3 0 15,1-6 0-15,3-8 0 16,-3-6 0-16,1-8 0 16,-3-8-3-16,1-7-5 15,1-14-75-15</inkml:trace>
  <inkml:trace contextRef="#ctx0" brushRef="#br0" timeOffset="109735.7432">17444 7525 3892 0,'0'0'95'15,"0"0"-73"-15,0 0-16 16,0 16 6-16,6 10-1 0,-2 4-6 16,4 9-1-16,3 5-2 15,5 0 1-15,-1-2-2 16,4-4 1-16,-1-6-1 15,-3-12 1-15,1-6 3 16,-3-10 0-16,0-4-2 16,3 0 0-16,-1-14-2 15,3-7 0-15,3-10 0 16,0-5-1-16,0-4 1 16,1-1-1-16,-1 2 0 15,-4 5 0-15,-3 10-1 16,-8 8 1-16,-4 10-1 15,-2 6-5-15,0 3-16 16,0 12-63-16</inkml:trace>
  <inkml:trace contextRef="#ctx0" brushRef="#br0" timeOffset="110150.2221">18140 7758 3851 0,'0'0'118'0,"0"-12"-83"16,0 1-15-16,-7-2-4 15,-3 3-6-15,-7 6-6 16,0 2-3-16,-3 2-1 0,-1 6 0 16,0 17 0-1,3 3 0-15,2 9 0 0,9-1 0 16,7 1 1-1,0-5-1-15,7-7 0 0,17-6 0 16,7-9 0-16,8-8 0 16,3 0 1-16,-2-7-1 15,-5-11 0-15,-4-5 1 16,-8-5-1-16,-7-3 1 16,-12 2 1-16,-4-4 2 15,0 5-2-15,-4 4-1 16,-12 5-1-16,3 6 0 15,1 5 1-15,2 6-1 16,1 2-1-16,-1 0 1 0,2 3-3 16,1 14-2-16,3-5-8 15,4-6-55-15</inkml:trace>
  <inkml:trace contextRef="#ctx0" brushRef="#br0" timeOffset="110503.0213">18470 7159 3887 0,'8'-9'92'0,"2"5"-49"0,-3 4-23 15,-1 0-9 1,-2 3-7-16,1 21-3 0,-2 7 2 15,-1 12 0 1,-2 3 0-16,0 3-2 0,0 4 0 16,0 1 0-16,0 3-1 15,0-2 1-15,-8-2-1 16,2-5 1-16,0-7-1 16,-1-4 0-16,3-7 0 15,2-5 0-15,-2-8-1 16,4-5-1-16,0-4 0 15,0-4-4-15,0-1-3 16,0-3-8-16,0 0-7 16,0-6-49-16</inkml:trace>
  <inkml:trace contextRef="#ctx0" brushRef="#br0" timeOffset="110975.5103">18289 7625 3364 0,'7'-5'581'0,"0"0"-536"16,0 1-20-16,-3 3-1 15,-2-1-8-15,-2 2-11 16,0 0 0-16,0 0-3 15,0 0-1-15,0 14-1 16,-6 9 0-16,-3 10 0 16,-3 3 1-16,4 4-1 0,-1 1 0 15,1-4 0-15,2-1 1 16,0-4-1 0,3-4 0-16,1-6 0 0,2-5 0 15,0-7 0-15,0-2-2 16,5-8-6-16,7 0-9 15,7-2-75-15</inkml:trace>
  <inkml:trace contextRef="#ctx0" brushRef="#br0" timeOffset="111614.2377">18715 7656 3772 0,'4'-11'147'0,"2"4"-91"16,-4 1-18-16,2-1-14 15,-4 4-9-15,0 3-10 0,0 0-3 16,0 0-2-16,0 3 0 16,0 17 0-16,-2 3 1 15,-8 7 0-15,-1 4-1 16,1 2 0-16,0 0 0 15,6-1 1-15,4-7-1 16,0-5 0-16,4-5 0 16,16-3 0-16,3-10 1 15,4-5 0-15,-3 0 0 16,0-1 0-16,-1-15-1 16,-5-7 1-16,-1-2-1 15,-3-6 0-15,-1-3 1 16,0 2-1-16,-1 1 0 15,-1 2 1-15,1 9-1 16,-6 5 2-16,-4 10-1 0,2 5-1 16,-4 0 0-16,3 2 0 15,-3 13 0-15,2 8 0 16,-2 3 0-16,0 0 0 16,0 0 0-16,0-2 0 15,0-2 0-15,0-2 0 16,0-5 0-16,0-3 0 15,0-4-3-15,4-3-6 16,4-5-38-16</inkml:trace>
  <inkml:trace contextRef="#ctx0" brushRef="#br0" timeOffset="112280.1172">19299 7822 3881 0,'12'-6'101'0,"0"-3"-70"15,5-2-11-15,2-1-5 16,4-2-6-16,-1 2-5 15,3-2 0-15,-4-1-1 16,4 0-2-16,-2-1 0 0,-3-2 1 16,-3-2-1-16,-3-2 0 15,-3-1 0-15,-2 2 1 16,-2-1-1-16,-5 3 0 16,0 2-1-16,-2 2 1 15,0 4-1-15,0 0 0 16,0 5 0-16,0 3 0 15,0 1 0-15,-9 2 0 16,-4 0 0-16,-8 0 0 16,0 4-1-16,-4 10 1 15,-4 4 0-15,0 4 0 16,-2 4 0-16,0 4 0 0,2 1 0 16,2 6 0-16,4 1 0 15,4 0 0-15,5-3 0 16,7-2 0-16,5-3 0 15,2-4 0-15,0-1 0 16,5-4 0-16,13-2 0 16,3-5 1-16,11-2-1 15,8-4 0-15,5-5 1 16,2-3-1-16,-1 0 1 16,-3 0 0-16,-5 0-1 15,-7 0 0-15,-4 0 0 16,-6-1 0-16,-2-3 0 15,-1-1 0-15,-5 1 0 16,-3 3 0-16,-2-2 0 16,-4 3-1-16,-2-1-1 0,-2-2-2 15,0 2-8-15,0-3-55 16</inkml:trace>
  <inkml:trace contextRef="#ctx0" brushRef="#br0" timeOffset="113987.0383">13985 9426 3847 0,'0'-3'99'0,"0"-2"-61"16,0-2-8-16,0-2-6 16,0 1-8-16,-3 0-8 15,1 3-2-15,0 1-1 16,2-1-2-16,-2 3 1 0,2 2-3 16,0 0 0-16,0 0 0 15,0 0 0-15,0 0 0 16,0 0-1-16,2 0-1 15,18 0 1-15,14 0 0 16,13 0 0-16,10-2 0 16,9 1 0-16,2-1 1 15,3 0-1-15,4-1 0 16,-7 1 0-16,-7 0 0 16,-12 0 0-16,-13 1 0 15,-13 1 0-15,-9-2-1 16,-7 2-2-16,-7 0-1 0,-5 2-5 15,-17 10-10 1,-3-3-64-16</inkml:trace>
  <inkml:trace contextRef="#ctx0" brushRef="#br0" timeOffset="114255.1828">14393 9392 3880 0,'0'0'126'15,"-2"0"-100"-15,2 0-9 16,-2 2-8-16,-3 6-4 16,0 8-3-16,-1 9 0 15,1 11 0-15,1 8-1 16,2 8 0-16,-2 4 0 0,-3 7-1 16,-5-1 1-16,1 1-1 15,0-1 0-15,2-9 0 16,0-5 1-16,7-12-1 15,2-8 0-15,0-8-2 16,25-10-1-16,1-6-7 16,1-4-25-16</inkml:trace>
  <inkml:trace contextRef="#ctx0" brushRef="#br0" timeOffset="114629.222">14711 9810 3942 0,'6'0'88'0,"-2"0"-77"16,2 5-6-16,1 17-1 16,-3 10-1-16,-2 9 0 15,-2 7-1-15,0 2 0 16,0 4-1-16,-6-3 0 15,-3-5 1-15,1-9-2 16,0-9 1-16,6-12 0 16,0-7 0-16,2-9 2 15,0 0 0-15,0-2 0 16,0-16-1-16,0-6-2 0,0-8 1 16,0-9-1-16,12-2 0 15,3-6 0-15,7-1-1 16,3-1 0-16,1 10-1 15,-1 7-1-15,-1 7 1 16,7 8-3-16,-6 4-8 16,0 5-72-16</inkml:trace>
  <inkml:trace contextRef="#ctx0" brushRef="#br0" timeOffset="115096.1574">15131 9892 3556 0,'0'10'329'0,"0"4"-282"16,-7 9-13-16,-4 6-10 15,-3 7-10-15,4 3-6 16,1 7-2-16,2-3-3 15,2 0-2-15,5-10 1 16,0-10-1-16,0-10 1 16,18-10-1-16,4-3 3 15,1-11 0-15,1-10-2 16,-1-9 0-16,-2-3-2 16,-2-4 2-16,1-2 3 15,-3 1-2-15,-1 2 0 0,-1 2-2 16,-1 5 0-16,-3 6 1 15,-4 7-2-15,0 8 2 16,-5 8 1 0,3 0-3-16,-3 1 1 0,2 18-1 15,-4 8 0-15,0 6 1 16,0 3 0-16,0-1 0 16,-4 4-1-16,-5-4 0 15,-1-3 1-15,4-6-1 16,6-5-3-16,0-7-6 0,4-7-21 15</inkml:trace>
  <inkml:trace contextRef="#ctx0" brushRef="#br0" timeOffset="115569.2177">15527 10089 3730 0,'5'0'165'16,"4"0"-95"-16,0 0-31 15,4 0-22-15,3 0-10 16,2 0-2-16,-3 0-2 16,3 0-1-16,0 0 2 15,4 0 3-15,1 0-2 16,2-7-1-16,0-6-1 0,2-4 0 15,0-3-1-15,-2-1 0 16,-7-2-1-16,-3-1 1 16,-6-1-1-16,-5 5 0 15,-4 3 0-15,0 3 0 16,0 7-1-16,-6 4 0 16,-12 3 0-16,-4 0-1 15,-7 17 1-15,-2 10 0 16,-3 7 0-16,1 2 0 15,6 3 0-15,5-1 0 16,6-3 0-16,11-4 0 16,5-7 0-16,5-5 0 15,24-7 0-15,11-4 1 16,10-6-1-16,2-2 0 0,2 0 0 16,13-7-3-16,-13-10-6 15,-12 0-53-15</inkml:trace>
  <inkml:trace contextRef="#ctx0" brushRef="#br0" timeOffset="116436.5519">16970 9878 3486 0,'0'3'507'0,"0"6"-477"15,0 3-22-15,0 5-3 16,2 10 1-16,7 3 2 16,-1 5-5-16,4 2-1 15,-1-1-1-15,3 0-1 16,-1-7 1-16,3-5 0 16,-3-11 1-16,3-5 3 15,-1-8 0-15,3 0-1 0,2-19-1 16,0-9-1-16,3-9-1 15,-6-1 0-15,1-3-1 16,-3-2 1-16,1 1-1 16,-1 2 0-16,2 3 0 15,-7 10-1-15,2 6 1 16,-5 14-1-16,1 7-4 16,-1 5-12-16,0 9-39 0</inkml:trace>
  <inkml:trace contextRef="#ctx0" brushRef="#br0" timeOffset="116898.4765">17645 10050 3663 0,'13'0'270'0,"1"-4"-212"15,-3-6-26-15,-2-4-11 16,-6 0-8-16,-3-2-6 15,0 0-3-15,0 2-2 16,-12 2 0-16,-8 3-1 16,-4 7 0-16,-5 2-1 15,-2 2 0-15,-5 21 0 0,0 5 0 16,2 8 0 0,5 2 0-16,8 2 0 0,5 1 0 15,11-7 0 1,5-10 0-16,5-7 0 0,24-8 0 15,8-9 0-15,6 0 0 16,1-14-1-16,-1-9 0 16,-7-5 0-16,-9-2 0 15,-8 4 1-15,-7 2 0 16,-6 7 0-16,-4 4 0 16,1 7 0-16,-3 6 0 15,0 0 0-15,0 2 0 16,0 15 0-16,0 8-1 15,-3 3 1-15,-3 2 0 16,2-1 0-16,-2-7 0 16,6-4-1-16,0-15-6 0,19-3-1 15,1 0-49-15</inkml:trace>
  <inkml:trace contextRef="#ctx0" brushRef="#br0" timeOffset="117179.8651">17996 9394 3832 0,'4'0'182'0,"2"0"-154"16,1 0-18-16,2 15-5 15,2 15 1-15,-2 10-1 16,-5 12-3-16,-4 7-1 0,0 7 0 15,-11 4-1-15,-13 0 0 16,-1-2 0-16,6-5 0 16,0-5 1-16,11-7-1 15,6-9 0-15,2-10-1 16,6-7-2-16,13-13-6 16,6-9-46-16</inkml:trace>
  <inkml:trace contextRef="#ctx0" brushRef="#br0" timeOffset="117665.3924">18291 9869 3862 0,'0'0'107'15,"0"0"-77"-15,-6 3-15 16,-9 17 2-16,-3 6-9 15,1 7-4-15,5 4-3 16,3-1 0-16,1 0 0 16,8-6 0-16,0-7-1 15,6-9 1-15,15-10 1 16,10-4 1-16,8-3-2 16,1-17 1-16,0-4-1 15,-2-4-1-15,-4-4 0 0,-5 2 1 16,-8-2-1-1,-5 0 1-15,-5 4-1 0,-1 7 0 16,-6 1 0-16,0 8 2 16,-4 9 1-16,0 3-2 15,0 0-1-15,0 14 0 16,0 9 0-16,-2 4 1 16,-2 2-1-16,-1-3 1 15,5 1 0-15,-3-3 0 16,3-4-1-16,0-1 1 15,0-8-1-15,0 1 0 16,0-4 0-16,3-2 0 16,8-2 1-16,2 1-1 0,1-5 0 15,4 0-2 1,-2 0-11-16,-6 0-81 0</inkml:trace>
  <inkml:trace contextRef="#ctx0" brushRef="#br0" timeOffset="120188.7701">19101 10078 3845 0,'0'0'118'0,"0"0"-79"16,0 0-14-16,4 0-9 16,7 0-7-16,3 0-4 15,3 0-2-15,8 0 0 16,4 0-1-16,4 0 0 15,1 0 0-15,-3-4-1 16,-2-4-1-16,-7-1 1 16,-1 2 0-16,-6-3-1 15,-3 1 1-15,-4-4-1 16,-3 1 1-16,-1-2-1 0,-4 0 1 16,2-4 0-1,-2-1-1-15,0 2 0 16,0-3 0-16,0 2 0 0,-4 1 0 15,-9 6 0-15,-5 2 0 16,-7 7 0-16,1 2-1 16,-5 0 1-16,2 11 0 15,-2 9 0-15,2 2 0 16,3 2 0-16,1 2 0 16,6-2 0-16,5-1 0 15,6-2 0-15,6-1 0 16,0-2-1-16,2 0 1 15,18-3 0-15,7-3 0 16,8 2 1-16,10-9-1 16,4-1 0-16,0-4 0 0,-2 0 0 15,-4 0 0 1,-8 0 0-16,-2-2-2 0,9-7-7 16,-6-3-22-16,-7 5-225 0</inkml:trace>
  <inkml:trace contextRef="#ctx0" brushRef="#br0" timeOffset="120596.4444">19921 9886 3930 0,'0'0'98'15,"0"0"-83"-15,0 0-2 16,9 2-3-16,20 0-6 16,16-2-2-16,17 0 0 15,9 0 0-15,2 0-2 0,2 0 1 16,-11 0-1-16,-10-4 0 16,-10-1 0-1,-5-2-2-15,-6 1-1 0,13-6-4 16,-6 2-17-16,1-3-210 0</inkml:trace>
  <inkml:trace contextRef="#ctx0" brushRef="#br0" timeOffset="121831.2155">21570 9532 3766 0,'10'0'143'15,"-3"0"-79"-15,1-3-29 16,1-6-9-16,-2 4-9 15,-2-4-7-15,-1 4-3 16,-2-3-2-16,-2 1-2 16,0 0-1-16,0 2 0 15,0 2-1-15,0 3 0 16,-16 0-1-16,-8 0 0 0,-9 15 0 16,-8 10 0-16,-3 8 0 15,-3 6 0-15,3 7-1 16,3 2 1-16,5 4 0 15,12-2 0-15,8 1 0 16,12-5 0-16,4-6 0 16,7-6 0-16,20-6 0 15,8-7 0-15,9-4 0 16,10-5 0-16,6-4-1 16,2-4 0-16,1-1-3 15,11-3-6-15,-16 0-14 16,-12 0-73-16</inkml:trace>
  <inkml:trace contextRef="#ctx0" brushRef="#br0" timeOffset="122177.2226">21898 9950 3812 0,'0'-6'126'0,"0"1"-75"16,0 0-25-16,0 3-11 15,-13 2-11-15,-5 0-1 16,-4 4 1-16,0 11 3 15,2 6-2-15,4 4-1 16,7 2-2-16,5-3 0 16,4 0-1-16,0-6 0 15,22-7 0-15,9-6 0 16,9-5 2-16,4 0-2 16,4-10 0-16,-3-10-1 0,-6-1 1 15,-7-3 0 1,-12-3-1-16,-7 1 0 0,-9-1 0 15,-4 3 1 1,0 1-1-16,-6 2 0 0,-8 7 0 16,3 5-1-16,5 5 0 15,1 4-2-15,5 0-7 16,0 5-7-16,11 8-29 16,7-6-245-16</inkml:trace>
  <inkml:trace contextRef="#ctx0" brushRef="#br0" timeOffset="122755.1089">22278 9950 3644 0,'0'15'155'0,"0"8"-75"16,0 3-28-1,0 6-8-15,0-2-20 0,0-2-7 16,0-4-5-16,0-5-7 15,0-6-2-15,0-5-1 16,0-5 0-16,0-3 5 16,0 0 4-16,0-15-5 15,2-5-4-15,7-6-2 16,-1-2 1-16,4-2-1 0,-3-2 1 16,1 2-1-1,2 2 0-15,1 5 0 0,-2 2 0 16,-2 7 0-16,0 5 0 15,-2 7 0-15,-3 2 0 16,3 0 0-16,2 2 0 16,0 13 0-16,-3 1 0 15,-2 4 0-15,2-2 0 16,-4 0 0-16,-2-3 0 16,2-4 0-16,-2-3 0 15,0-8 0-15,2 0 2 16,5 0 0-16,3-10 0 15,4-8-1-15,7-5-1 16,2-1 0-16,4-1 0 16,0 1-1-16,0 4 1 0,-4 4-1 15,-4 4 1 1,-3 8 0-16,-3 4 0 0,-1 0 0 16,-6 7-1-16,-1 15 1 15,-3 7 0-15,-2 3 0 16,0 0 0-16,0 3 0 15,0-6 0-15,0-3-4 16,0-9-11-16,0-6-48 16,4-7-636-16</inkml:trace>
  <inkml:trace contextRef="#ctx0" brushRef="#br0" timeOffset="123155.0596">22816 10080 3750 0,'3'21'151'0,"2"0"-98"16,-3 9-12-16,-2 4-11 16,0 1-15-16,0-2-6 15,0-2-4-15,-2-11-4 16,-3-9 1-16,0-8 1 16,5-3 6-16,0-8-5 15,0-18-2-15,0-8-1 16,2-9-1-16,10-5-1 15,1-2 1-15,1-4-2 16,3 2 1-16,2-1 0 16,2 4 0-16,4 7 1 15,2 3-1-15,-3 14 0 16,-3 6 1-16,-2 9 0 16,-5 10 0-16,-3 0-1 0,-2 8 1 15,-7 15-1-15,-2 7 0 16,0 3 1-16,-17 4 0 15,-6-3 1-15,-2-2-1 16,-2-6 0-16,6-5 0 16,0-1 0-16,15-11-6 15,6-6-12-15,0-3-82 0</inkml:trace>
  <inkml:trace contextRef="#ctx0" brushRef="#br0" timeOffset="123508.2394">23258 9803 3808 0,'0'0'128'0,"0"0"-100"15,0 12-1-15,-8 6 0 16,-4 5-12-16,3 2-8 16,3-2-1-16,6-1 0 15,0-4-3-15,0-9-2 16,19-4 5-16,6-5-1 15,6 0-2-15,0-12-3 16,-2-7 0-16,-4-1 1 16,-5 3-1-16,-7 1 0 15,-4 3-1-15,-2 6 1 16,-4 4 0-16,-3 3 0 16,0 0-2-16,0 9 1 0,-3 9 1 15,-10 4 0-15,2 0 0 16,-1 0 0-16,6-2 0 15,6-6 0-15,0-7 0 16,20-7-1-16,7 0-11 16,2-20-81-16</inkml:trace>
  <inkml:trace contextRef="#ctx0" brushRef="#br0" timeOffset="123730.2244">23678 9481 3921 0,'2'-2'94'16,"0"2"-71"0,2 0-14-16,1 11-4 0,-1 17 1 15,0 11 0-15,0 7-1 16,-4 8-2-16,0 0-2 16,0 4-1-16,0-6 1 15,-2-4-1-15,-4-10 0 16,2-9-2-16,-7-15-1 15,3-11-9-15,0-3-26 0</inkml:trace>
  <inkml:trace contextRef="#ctx0" brushRef="#br0" timeOffset="124114.0274">23651 9719 3841 0,'15'-5'101'0,"3"0"-52"0,7 1-20 16,4 4-11-16,0 0-10 15,2 0-2-15,0 2-4 16,-2 10-2-16,2 0-2 16,-5 0-7-16,-1-2-4 15,-2-2-3-15,-5 0-2 16,-1-3 4-16,-5-2 13 16,1-3 1-16,-5 0 17 15,6 0 8-15,-3 0-8 16,3 0-5-16,-3-3-5 15,-3-8 0-15,-1 4-3 0,-5-4-2 16,1 4-1 0,-3-2 0-16,0 6-1 0,0 3 0 15,-14 0 0-15,-6 7 0 16,-2 16-1-16,2 2 1 16,5 5 0-16,3 1 0 15,10-4 0-15,2-3 0 16,2-5 0-16,23-7-2 15,28-12-3-15,-6-6-9 16,-2-14-121-16</inkml:trace>
  <inkml:trace contextRef="#ctx0" brushRef="#br0" timeOffset="124549.1799">24490 9425 3887 0,'6'-4'90'15,"-2"1"-50"-15,-2 3-21 16,-2 0-13-16,0 13-2 16,0 13 1-16,-2 10-2 15,-12 6-1-15,-5 4-2 16,-4 2 1-16,-2 0 0 16,3-2-1-16,2-8 0 15,7-6 0-15,4-11 1 16,5-10-1-16,1-6 0 15,3-5 2-15,0 0 3 16,0-5-2-16,0-10-2 0,0-2 0 16,-4 1-1-1,-3 4 1-15,-6 4-1 0,-3 8 0 16,-6 0 0-16,-5 0-1 16,0 18 1-16,1 0 0 15,5 4 0-15,6-4 0 16,3 0 0-16,10-4 0 15,2-3 1-15,2-4-1 16,21 0 2-16,6-2-1 16,4-2 0-16,0 1-1 15,-3 0 0-15,-10 2-4 16,-16 8-7-16,-4-1-41 16,0-1-686-16</inkml:trace>
  <inkml:trace contextRef="#ctx0" brushRef="#br0" timeOffset="124978.6965">23406 10464 3890 0,'0'0'127'16,"-3"3"-111"-16,3 6-12 15,-2 4-1-15,-3 8 0 16,-1 4-2-16,-3 5 1 0,0 2-2 16,0 2 0-16,4-1 0 15,3-3 1-15,2-9-1 16,0-1 1-16,18-8 0 15,4-5 3-15,3-7-1 16,2 0-1-16,2 0-1 16,2-7 0-16,4-14 1 15,1-5 0-15,2-2 0 16,0-6 1-16,-2-5-2 16,-3 1-1-16,-2 1 0 15,-4 1 0-15,-2 5 0 16,-10 11-1-16,1 13-3 0,-8 2-8 15,-3 5-121-15</inkml:trace>
  <inkml:trace contextRef="#ctx0" brushRef="#br0" timeOffset="125434.2179">23909 10657 3856 0,'4'-12'131'16,"-2"-2"-98"-16,1-2-14 0,-3 0-6 15,0 2-8 1,-7 2-4-16,-12 4 0 0,-4 4-1 16,-2 4 0-16,-2 0 0 15,-2 8 0-15,0 13 0 16,2 4 0-16,6 2 0 15,5-1-1-15,5 0 1 16,11-5-1-16,0-4 0 16,13-9 0-16,18-6 1 15,8-2 0-15,-2 0 0 16,-3-10 0-16,-3-4 0 16,-8-4 0-16,-8 2 0 15,-4 0 0-15,-2 3-1 16,-5 6 1-16,-1 1 1 15,-1 6-1-15,-2 0 0 0,0 0-1 16,0 3 1 0,0 12 0-16,-7 2 0 0,-4 2 1 15,0-1-1 1,4-4 0-16,5-2-2 0,2-12-13 16,13 0-26-16,7 0-1608 0</inkml:trace>
  <inkml:trace contextRef="#ctx0" brushRef="#br0" timeOffset="125682.1202">24214 10261 3861 0,'0'0'81'0,"0"18"-26"16,2 8-23-16,4 8-16 15,-2 4-8-15,0 3-4 16,-2 2-2-16,-2-2-1 16,0-4 0-1,-4-1-1-15,-12-1-2 0,-1-7-2 16,7-4-9-16,4-6-29 16,6-12-206-16</inkml:trace>
  <inkml:trace contextRef="#ctx0" brushRef="#br0" timeOffset="126041.3967">24339 10590 3902 0,'0'0'72'16,"0"0"-53"-16,0 14 5 15,-2 1-7-15,-5 6-8 16,1-1-2-16,1-3-4 15,3-2-1-15,2-4-1 16,0-6-1-16,9-3 1 16,11-2 0-16,2 0 1 15,3-10-1-15,-3-8-1 16,-1 0 0-16,-4-1-1 16,-1 3-1-16,-3 2 2 15,-5 3 0-15,0 3 0 16,-4 4 0-16,1 4-1 0,-3 0 1 15,0 0-1-15,0 7 1 16,-2 8 0-16,0 0 0 16,0-1 0-16,2 0-9 15,5 1-15-15,0-7-39 16,4-2-803-16</inkml:trace>
  <inkml:trace contextRef="#ctx0" brushRef="#br0" timeOffset="126404.8303">24694 10650 3875 0,'8'-10'105'16,"6"-4"-63"-16,3-4-17 15,2-3-11-15,3-1-7 0,-2 0-3 16,-2 1-1-16,-5 2-1 16,-4 5-1-16,-4 6 0 15,-5 3 0-15,0 5-1 16,-19 0 0-16,-12 5 0 15,-6 16-1-15,-3 2 1 16,1 5 0-16,8-1 0 16,7-1 1-16,4-1-1 15,6-4 0-15,8-4 0 16,3 0 0-16,3-5 0 0,0-4 0 16,21-2 0-1,10-4 0-15,7-2 0 0,7 0 0 16,1 0 0-16,-3-6 0 15,-5-4 0 1,-9-2 0-16,-5 0 0 0,-9 0-2 16,-6 2-1-16,-9-2-2 15,0 3-10-15,0 2-97 16</inkml:trace>
  <inkml:trace contextRef="#ctx0" brushRef="#br0" timeOffset="133370.0896">5131 3499 3960 0,'0'-11'57'15,"0"-2"-36"-15,2 3-12 16,-2 1-1-16,2 6-2 15,-2-1-2-15,0 4-1 16,2 0-2-16,-2 0 0 16,3 0-1-16,-3 14 0 15,0 11 0-15,0 8 0 16,0 15 0-16,-9 14 1 16,-22 24-1-16,-3 2 1 15,-3 5-1-15,-2-3 0 0,10-21 0 16,5-8 0-16,8-16 0 15,6-16 0-15,5-12 1 16,0-9-1-16,5-7 0 16,0-1 3-16,0 0 0 15,0-3 0-15,29-25-2 16,39-32 0-16,59-47-1 16,77-50 0-16,51-26 0 15,32-6 0-15,9 14 0 16,-19 30 0-16,-10 16 0 15,-28 21 0-15,-45 21-1 16,-54 24 1-16,-48 24 0 16,-36 13 0-16,-19 6 0 15,-1 1 0-15,-5-1 0 16,-2 3 0-16,-13 5 0 0,-5 3 0 16,-7 6 0-16,-4 3-1 15,0 0-1-15,0 0-1 16,0 0 1-16,0 0-1 15,-4 3-1-15,-21 14-6 16,3-5-16-16,0-4-169 0</inkml:trace>
  <inkml:trace contextRef="#ctx0" brushRef="#br0" timeOffset="136247.0206">10196 11442 3930 0,'0'0'65'0,"2"0"-49"16,2 0-7-16,5 0 1 16,5 0-6-16,3 0 2 15,6 0 1-15,3 2-1 16,4-2-1-16,3 2-2 0,7-2-1 16,7 2 0-16,9 1-1 15,8 0 0 1,9 1-1-16,10 0 0 0,6-1 1 15,7 4-1 1,4-3 0-16,5 2 0 0,2 0 0 16,18 0 0-16,18 0 0 15,15 2 1-15,3-2-1 16,-13-3 1-16,-11-3-1 16,-17 0 0-16,1 0 0 15,-1 0 1-15,-22 0-1 16,-13-3 0-16,-16 3 0 15,-3 0 0-15,30 0 0 16,30 0 0-16,32 6 0 16,6 6 0-16,-10-1 0 0,-11 1 0 15,-14 1 0-15,-4-3 0 16,0-4 0-16,5-1 0 16,3-5 0-16,8 0 0 15,4 0 0-15,-1-3 0 16,-1-5 0-16,-4-1 0 15,-6 0 0-15,-4-1 0 16,-6 0 1-16,-18 0-1 16,-18 2 0-16,-18 3 0 15,-3-2 0-15,30-1 0 16,27-2 0-16,30-4 0 16,3 4 0-16,-11 2 0 15,-31 4 0-15,-27 4 0 0,-18 0 0 16,-2 0 0-16,11 0 0 15,16 0 0-15,10 0 0 16,4 2 0-16,-2 2 0 16,2-2 0-16,-4-1 0 15,-1-1 0-15,-3 3 0 16,-2 1 1-16,3 0-1 16,-1 2 0-16,4 0 1 15,2 0-1-15,-2 2 0 16,1-2 0-16,0 0 0 15,-2 0 0-15,1 0 0 16,-2 0 0-16,-1 0 0 16,-3-1 0-16,-4 0 0 0,-1-1 0 15,-1-1 0 1,1-3 0-16,3 3 0 0,0-3 0 16,2 2 0-16,0 2 0 15,2 0 0-15,1 4 0 16,-3 0 0-16,-2-2 0 15,-5 2 0-15,1-2 0 16,-3 0 0-16,0-2 0 16,2 0 0-16,1 0 0 15,3 0 0-15,3 0 1 16,3 1-1-16,2-2 0 16,-3 3 0-16,1-2 0 0,-6 2 0 15,-6-1 0-15,-2-2 0 16,-7 2 0-16,1-1 0 15,-2-2 0-15,4 1 0 16,6 1 0-16,1 0 0 16,1 2 0-16,0 2 0 15,1 1 0-15,-1 1 0 16,0-2 0-16,1 2 0 16,-5-1 0-16,2-2 0 15,-2-2 0-15,0 0 0 16,5-3 0-16,3 2 0 15,3-3 0-15,0 2 0 16,0-1 0-16,-7-2 0 16,-1 0 0-16,-8 0 0 15,-3 0 0-15,-6 0 0 0,-6-5 0 16,-7-2 0-16,-9 0 0 16,-13 1 0-16,-13 1 0 15,-9 1 0-15,-10 2 0 16,-4 2-1-16,-2 0-1 15,0 0-2-15,-20 0-10 16,-9 0 3-16,-4-4-38 0</inkml:trace>
  <inkml:trace contextRef="#ctx0" brushRef="#br0" timeOffset="137890.2024">7833 14034 3915 0,'0'-8'71'15,"0"-2"-44"-15,0 0-4 16,0 3-4-16,0-2-9 16,0 6-4-16,0 3-3 15,0-3 0-15,0 3-1 16,0 0-2-16,0 0 1 16,0 0-1-16,0 13-1 15,0 11 1-15,-7 7 0 16,-5 13 0-16,-5 9 1 15,-3 7-1-15,-7 6 0 16,-2 1 0-16,0-1 0 0,2-6 0 16,5-12 0-16,6-12 0 15,8-13 0 1,3-11 0-16,5-7 0 0,0-5-1 16,0 0 0-16,0-5 0 15,0-12-2-15,0-13-1 16,11-4 2-16,0-8 0 15,5-4 0-15,-1-7 1 16,8-3 0-16,1-4 1 16,5 0 0-16,7 0 1 15,2 4 0-15,2 5 0 16,2 5 1-16,0 4 0 16,3 4-2-16,3 6 2 15,-4 2-2-15,-2 8 2 16,-6 6-1-16,-8 4 0 0,-3 7 0 15,-5 5 0-15,1 0-1 16,-2 5 0-16,4 19 0 16,-5 8 0-16,-3 8 0 15,-6 10 0-15,-7 9 0 16,-2 4 0-16,-7 5 0 16,-12 3 0-16,-4-4 0 15,3-9 1-15,5-10-1 16,5-11 0-16,6-11 0 15,4-9 0-15,0-6-1 16,0-4 0-16,0-3-3 16,2-4-8-16,6-4-23 0,-2-10-490 0</inkml:trace>
  <inkml:trace contextRef="#ctx0" brushRef="#br0" timeOffset="138228.798">7843 14258 3834 0,'0'-9'116'15,"0"1"-65"-15,0-2-28 0,3 2-6 16,1 2-7-1,-1 1-2-15,-3 2-3 0,0 3-1 16,2 0-2-16,5 0-2 16,4-2 0-16,11 2 0 15,11-4 0-15,9 1 0 16,10-6 1-16,4-2-1 16,0 4 0-16,-3-3 0 15,-4 1-2-15,-6 2 1 16,-8 1-7-16,3-6-6 15,-11 3-50-15,-7-1-548 0</inkml:trace>
  <inkml:trace contextRef="#ctx0" brushRef="#br0" timeOffset="138978.2848">8825 13721 3896 0,'0'0'77'0,"0"0"-62"16,0 9 1-16,0 13 6 15,2 8-7-15,-2 13-5 0,0 4-5 16,0 13-1-16,0 5 0 16,-9 7-2-16,-9 0 0 15,-2-6 0-15,-1-6-2 16,6-11 1-16,1-22-1 15,8-11 0-15,2-10 0 16,4-6 2-16,0 0 1 16,0-1 0-16,0-18-2 15,18-10-1-15,1-3 0 16,8-7 0-16,0-1 0 16,0 3-1-16,0 10 0 15,-2 1 1-15,-2 12 0 16,0 4-1-16,-1 10 1 15,-3 0 0-15,-2 5 0 16,-3 14 0-16,-8 8-1 0,-6 8 1 16,0-3 0-16,-4 2 0 15,-21 2 1-15,-2-10-1 16,-2 1 0-16,-4-4 0 16,2-9 0-16,2 0 0 15,2-2 0-15,7-6 0 16,4-2-1-16,12-4-2 15,4 0-9-15,0 0-36 0</inkml:trace>
  <inkml:trace contextRef="#ctx0" brushRef="#br0" timeOffset="139408.3754">9451 14055 3886 0,'0'-5'92'16,"0"3"-58"-16,0 2-14 16,-13 0-13-16,-8 0-4 15,-3 0 1-15,-1 4 1 0,-1 6-3 16,4 3 0-1,3-1-1-15,11 2-1 0,3-5 0 16,5 1 0-16,0 1 0 16,0-1 1-16,3 0-1 15,5 0 1-15,1 2-1 16,0 0 0-16,0 3 0 16,-2-3 0-16,-5 2 0 15,-2 5 0-15,0 1 0 16,-15 2 1-16,-12 0 1 15,-7-2 1-15,-1 1-2 16,-1-6 1-16,4-3-1 16,11-3-1-16,7-4 0 15,14-5-3-15,0 0-5 16,4-3-15-16</inkml:trace>
  <inkml:trace contextRef="#ctx0" brushRef="#br0" timeOffset="139776.2477">9594 14200 3843 0,'0'0'112'0,"-9"0"-84"16,-9 3-5-16,-5 11 0 15,-1 2-12-15,4 4-5 16,4 6 0-16,3 2-3 15,7 2-1-15,4-2-1 16,2 2-1-16,2-7 1 16,19-5 0-16,8-8 0 0,12-8 0 15,1-2 1-15,5 0 0 16,-3-12-1-16,-6-11 0 16,-9 0-1-16,-8-2 0 15,-15-3 1-15,-6 2-1 16,-6-1 0-16,-26 4 0 15,-7 3-1-15,-4 8-1 16,3 6 1-16,9 6-1 16,6 0-4-16,14 0-6 15,7 6-25-15,4-2-160 0</inkml:trace>
  <inkml:trace contextRef="#ctx0" brushRef="#br0" timeOffset="140104.2547">10057 13694 3749 0,'4'0'243'0,"1"0"-206"16,0 2-27-16,4 18-1 15,-1 10 0-15,4 10-3 16,-3 8-2-16,1 6-2 0,2 8-1 16,-5 4 0-16,-5 5-1 15,-2 1 1-15,0-6-1 16,0-7 1-16,-4-6-1 16,-4-11 0-16,4-8-1 15,2-11-1-15,2-11-5 16,0-10-7-16,16-2-28 15,1 0-1286-15</inkml:trace>
  <inkml:trace contextRef="#ctx0" brushRef="#br0" timeOffset="140671.0209">10369 14180 3851 0,'0'0'118'16,"-2"0"-92"-16,0 5-19 0,-1 10 5 15,-1 2 0-15,2 7-5 16,-2 5-3-16,2 5-1 16,-1-1-1-16,1-1 0 15,2-4-2-15,0-5 0 16,15-11 3-16,12-8-1 15,4-4-1-15,3 0 1 16,-1-13-1-16,-2-5 0 16,-8-1 0-16,-5-5-1 15,-5-1 0-15,-7-3 0 16,-3 3 1-16,-1-1 1 16,-2 7-1-16,0 5 2 15,0 6 0-15,0 3 0 16,0 5-2-16,0 0-1 0,0 23 0 15,0 3 1-15,0 10-1 16,-2-1 1-16,-7-2-1 16,0-1 0-16,5-6 0 15,2-5-2-15,2-19-4 16,11-2-2-16,6 0-29 0</inkml:trace>
  <inkml:trace contextRef="#ctx0" brushRef="#br0" timeOffset="140925.9652">10891 13834 3895 0,'3'0'121'16,"-1"0"-103"-16,2 3-14 15,2 20 6-15,1 7-2 16,-5 10-2-16,0 9-1 15,-2 5-3-15,0 4 0 16,0 0-1-16,-8-2-1 16,-1-3 1-16,0-12-1 15,2-7 0-15,5-10-1 16,2-12-4-16,0-4-9 16,0-8-68-16</inkml:trace>
  <inkml:trace contextRef="#ctx0" brushRef="#br0" timeOffset="141127.0343">10806 14129 3914 0,'0'2'99'0,"0"4"-89"15,9-1 3-15,9 4 0 16,9-1-6-16,2 1-5 15,7 0-2-15,10-1-5 16,-7 0-20-16,-8-1-130 0</inkml:trace>
  <inkml:trace contextRef="#ctx0" brushRef="#br0" timeOffset="141570.4371">11216 14258 3877 0,'12'0'97'0,"3"0"-72"16,1 0-6-16,3 0-4 15,4 0-8-15,2 0 0 16,-1 0-2-16,3 0-3 16,-3-7-1-16,1-1-1 15,-7-2 1-15,-7-2 0 16,-5 0-1-16,-4-2 1 15,-2-1 1-15,0 1 1 0,-6 2 0 16,-9 0-3-16,-6 4 0 16,1 3 0-1,1 3 0-15,-2 2 0 0,1 0 0 16,0 2-1-16,-2 11 1 16,-1 4 0-16,2 3 0 15,0 4 1-15,1 2-1 16,7 3 0-16,1 0 2 15,8 0-2-15,4-2 1 16,0-5-1-16,7-1 1 16,17-10 0-16,9-3 0 15,10-5 0-15,6-3 0 0,2 0-1 16,1 0 0 0,-4-7 0-16,10-11-4 0,-15 2-12 15,-5-4-370-15</inkml:trace>
  <inkml:trace contextRef="#ctx0" brushRef="#br0" timeOffset="142358.7371">12476 14159 3891 0,'0'0'79'16,"0"2"-56"-16,0 0-4 16,0 0-1-16,0 1-7 15,9 0-1-15,9-1-4 16,1-2-2-16,8 0-1 15,2 0-1-15,5 0 0 16,6-5-2-16,5-4 0 0,-4-3 0 16,2-1 1-1,-9-1 0-15,-12 1-1 16,-7-1 0-16,-10 0 0 0,-5-1 0 16,0 1 1-16,-13 2-1 15,-14 3 0-15,-6 2 0 16,-5 7 0-16,-3 0 0 15,-1 4 0-15,2 15 0 16,2 2 0-16,7 4 1 16,7 4-1-16,6 2 0 15,9-2 0-15,7 3 1 16,2-3-1-16,0-3 0 16,6-6 0-16,12-2 1 0,4-7-1 15,5-2 0 1,0-6 0-16,2-3 0 0,15 0-2 15,-9-12-11-15,-2-3-65 0</inkml:trace>
  <inkml:trace contextRef="#ctx0" brushRef="#br0" timeOffset="142689.0588">12956 14120 3777 0,'2'0'119'0,"4"14"-60"15,-1 6-21-15,1 3-15 16,0 0-4-16,2 2-6 0,1 1-6 16,-1-2-2-16,-1-6-2 15,0-4-1-15,0-5 0 16,-5-6-1-16,0-3 1 16,2 0 2-16,0-8 0 15,2-10-3-15,-4-5 0 16,2 0-1-16,1-5 0 15,1 2 0-15,3-2 0 16,5 0 0-16,1-1-1 16,5 5 0-16,0 2 0 15,4 7 0-15,-1 2-1 16,-1 9 0-16,1 4-6 16,-2 0-6-16,-4 8-29 0,-5 4-199 15</inkml:trace>
  <inkml:trace contextRef="#ctx0" brushRef="#br0" timeOffset="143169.0533">13412 14200 3508 0,'0'9'241'16,"0"7"-137"-16,0 2-48 16,0 2-25-16,0-2-9 15,0-2-11-15,0 3-4 0,0-10 3 16,0 3 3 0,0-6-4-16,0 2 1 0,0-4-1 15,0 0-4-15,0-4-1 16,0 0 3-16,0 0 1 15,0 0-1-15,0 0-3 16,0 0-2-16,0 0 0 16,0-2-1-16,0-8-1 15,0-4 1-15,0-3-1 16,0-2 2-16,0-3-2 16,5-4 1-16,6-4-1 15,7 0 1-15,3 0-1 0,2 0 0 16,2 8 0-16,-3 4 0 15,-2 8 0 1,-2 4 0-16,-3 2 0 0,1 4 0 16,0 0 0-16,1 0 0 15,2 2-2-15,7 7-2 16,-6 2-9-16,0-6-67 0</inkml:trace>
  <inkml:trace contextRef="#ctx0" brushRef="#br0" timeOffset="143583.0683">13831 14151 3797 0,'-7'0'172'0,"1"0"-146"16,-1 0-9-16,1 0-2 15,-4 3-9-15,2 8-2 16,-3 4 2-16,-1 5 0 15,1 5-2-15,0 3-1 16,2 0 0-16,2 2-1 16,5-2-1-16,2-3 0 15,0-6-1-15,11-5 0 16,14-6 2-16,6-5-2 16,2-3 1-16,3 0-1 15,-5-7 1-15,-6-11 0 16,-7-1 0-16,-7-6 1 15,-5 2-1-15,-4-4 0 0,-2-1 0 16,0 6-1-16,0 0 0 16,-10 5 0-16,-1 2 0 15,-1 9 0-15,1 6 0 16,3 0 0-16,-2 1-1 16,4 19 0-16,1-8-3 15,5 5-9-15,5-7-26 16,11-4-212-16</inkml:trace>
  <inkml:trace contextRef="#ctx0" brushRef="#br0" timeOffset="143883.6991">14199 14225 3829 0,'0'10'104'0,"3"4"-47"16,-1 4-22-16,2 2-14 15,0-2-9-15,3-2-7 16,-1-4-1-16,0-6-2 16,-4-6 0-16,-2 0 2 15,2-2 1-15,-2-19-4 16,0-4 0-16,4-1-1 16,3 0 0-16,1-4 0 15,6 1 0-15,4 3 0 16,2-3 0-16,5 5 0 15,-1-1-1-15,3 10 0 16,-3 6-2-16,7 9-1 16,-4 0-10-16,-4 0-47 0</inkml:trace>
  <inkml:trace contextRef="#ctx0" brushRef="#br0" timeOffset="144125.6923">14774 14247 3589 0,'11'2'420'16,"5"0"-396"-16,2 0-15 0,4 3 3 16,2-2-3-16,3-1-3 15,2 0-4-15,2 0 0 16,-2-2-2-16,-4 0 0 15,-5 0 0-15,-3 0-3 16,-5-14-13-16,-3-4-520 16</inkml:trace>
  <inkml:trace contextRef="#ctx0" brushRef="#br0" timeOffset="144325.6395">14837 13984 3983 0,'0'-4'49'15,"19"0"-34"-15,10-1-3 0,9-2-6 16,5 1-3-16,-1 3-3 16,-4 1 0-16,-2 2-3 15,-12 0-9-15,-8 0-56 0</inkml:trace>
  <inkml:trace contextRef="#ctx0" brushRef="#br0" timeOffset="152787.3633">15529 12994 2508 0,'0'-2'1392'15,"0"2"-1306"-15,0 0-55 16,0 0-13-16,0 0-7 16,0 0-4-16,0 0-4 15,0 0 1-15,0 0-2 16,0 0 0-16,0 0-2 16,0 0 1-16,0 5 1 15,0 7 0-15,0 5 0 16,0 3 0-16,0 0-1 15,-4 4 0-15,-2 2 0 16,1 3-1-16,-1 0 1 0,1 4 0 16,0 0-1-16,3 3 1 15,2 2 0-15,-2 3-1 16,2 1 0-16,-2-4 0 16,2 0 1-16,-2-3-1 15,2 0 0-15,0 2 1 16,0-2-1-16,-3 1 0 15,3 0 1-15,0 3-1 16,-2-6 0-16,0 4 1 16,0-1-1-16,2-2 0 15,-2 0 1-15,2 0-1 16,0 3 0-16,-2-4 0 16,2 6 0-16,0-9 0 15,0 4 1-15,0 0-1 0,0-4 0 16,0 4 0-16,0 0 0 15,0-3 0-15,2-2 0 16,0-3 0-16,-2 0 0 16,0 0 0-16,0-3 0 15,0-1 0-15,0 0 0 16,0 2 0-16,-2 2 0 16,-2-4 0-16,-2 3 0 15,4 0 0-15,0 1 0 16,0-4 1-16,0 2-1 15,2 0 0-15,-3 0 0 16,3 2 0-16,0 1 0 16,0 0 0-16,0-5 0 15,0 1 0-15,0-4 0 0,0 2 0 16,0-3 0 0,3-4 0-16,1 2 0 0,-2 0 0 15,2-1 0-15,0 5 0 16,-4-3 0-16,2 1 0 15,-2 0 0-15,0-1 0 16,0 3 0-16,0-5 0 16,0-4 0-16,0-2 0 15,0-1 0-15,0-4 0 16,0-2 0-16,0 0 0 16,0-2 0-16,0 0 0 15,0 0 0-15,0 0 0 16,0 0 0-16,0 0 0 0,0 0 0 15,0 0 0-15,0 0-1 16,0 0 0-16,0 0-1 16,0 0 0-16,0 0 1 15,10-30-5-15,1-4-17 16,3-5-247-16</inkml:trace>
  <inkml:trace contextRef="#ctx0" brushRef="#br0" timeOffset="153491.714">15710 13814 3618 0,'0'0'374'0,"0"0"-333"16,0 0-22-16,0 0-10 15,0-2-2-15,0-2-3 16,14 1-2-16,8-2 0 16,14 1-2-16,8-2 0 15,10 2 0-15,6 0 0 16,2 1 0-16,1-2 0 16,-5 1 0-16,-7 1 0 15,-9 2 1-15,-6 1-1 16,-14 0 0-16,-6 0 0 15,-9 0-2-15,-7 0-1 0,0 0-11 16,-2 0-46-16</inkml:trace>
  <inkml:trace contextRef="#ctx0" brushRef="#br0" timeOffset="153812.499">15934 13830 3547 0,'0'0'427'15,"0"4"-392"-15,0 4-28 16,0 4 6-16,0 8-6 0,0 6 1 16,0 6-4-16,0 7-2 15,0 5 1-15,-3 2-2 16,-4-2 0-1,1-2 0-15,1-4-1 0,3-4 1 16,2-8-1-16,0-1 1 16,0-11-1-16,0 1 1 15,0-3-1-15,4-7 0 16,7 2 0-16,12-7-2 16,-1 0-7-16,-1 0-22 0</inkml:trace>
  <inkml:trace contextRef="#ctx0" brushRef="#br0" timeOffset="154193.8568">16212 14161 3847 0,'0'0'144'16,"0"0"-129"-16,2 0-9 15,3 10 8-15,-1 6-3 16,0 2-3-16,0 3-3 16,0 2-1-16,-4 3-3 15,0-4 1-15,0 0 0 0,0-2-1 16,0-2 1 0,0-1 0-16,0-5-1 0,-4-7-1 15,2-1 0-15,2-4 1 16,-2 0 3-16,-2 0 1 15,0-12-2-15,-3-7-2 16,3-8 0-16,2-1-1 16,-2-6 0-16,4 0 0 15,0 0 0-15,0-2 0 16,14 6-1-16,5-1-1 16,12 10-2-16,-5 7-8 15,-4 5-45-15</inkml:trace>
  <inkml:trace contextRef="#ctx0" brushRef="#br0" timeOffset="155544.2602">16588 14134 3851 0,'0'0'99'0,"0"0"-70"15,0 0-7-15,0 7-13 16,0 1-2-1,0 6 6-15,0 2-5 0,-4 5-1 16,-2-2-1-16,-1 5-2 16,0-2-2-16,-2 2 1 15,3-4-1-15,1-4-2 16,3-4 1-16,2-6 0 16,0-2-1-16,0-4 2 15,15 0 1-15,8 0-2 16,1-8 0-16,6-8 0 15,-1-3-1-15,-4-4 0 16,-2 0 0-16,-3-4 0 16,-5 1 0-16,-5 4 0 15,-3 2 0-15,-5 4 0 0,0 10 0 16,-2-2 0-16,0 6 1 16,0 2-1-16,0 0 0 15,0 6-1-15,0 11 1 16,-7 2 0-16,1 1 1 15,-2 4-1-15,2-2 0 16,2-3 0-16,2-2 1 16,-1-1-1-16,3-3-1 15,0-1-2-15,0-12-8 16,13 0-14-16,3 0-149 0</inkml:trace>
  <inkml:trace contextRef="#ctx0" brushRef="#br0" timeOffset="155925.259">16925 14289 3741 0,'7'0'204'0,"6"0"-163"16,6 0-12-16,6 0-10 16,10 0-10-16,0-8-5 15,3-3 1-15,0-1-4 16,-5 1 2-16,-6-3-1 15,-5 0 0-15,-3 0 1 16,-11-4-1-16,-4-1 0 16,-4 2-2-16,0-3 2 15,0 2-1-15,-10 6 0 0,-11-2-1 16,-3 6 0 0,-8 8 0-16,1 0 0 0,-2 0 0 15,2 14 0 1,2 8 0-16,6 4 0 0,6-2 0 15,5 2 0-15,10 0 0 16,2-4 0-16,0 0 0 16,23-4 0-16,3-6 0 15,8-4 1-15,3-6-1 16,24-2-2-16,-12 0-5 16,-3 0-23-16</inkml:trace>
  <inkml:trace contextRef="#ctx0" brushRef="#br0" timeOffset="156472.1828">17755 14045 3831 0,'0'0'156'16,"0"0"-139"-16,0 5-14 15,0 9 2-15,0 5 16 16,0 3-12-16,0 0-4 16,0 2-2-16,4-2-2 15,3 0 0-15,-1-5-1 16,1-3 1-16,2-1 0 15,0-13 0-15,-1 0 5 16,9 0 1-16,-2-10-5 16,3-10 0-16,-1-2-1 0,1-2 0 15,1-2-1-15,-4-1 0 16,1 1 0-16,-1 3 0 16,-3 0 0-1,-2 7 0-15,-1 5 0 0,-2 6-2 16,6 5-7-16,-2 0-18 15,-1 5-79-15</inkml:trace>
  <inkml:trace contextRef="#ctx0" brushRef="#br0" timeOffset="156954.2322">18258 14154 3600 0,'4'0'369'15,"-2"-5"-318"-15,4-3-30 16,-4-4-8-16,-2 2-4 16,0-2-3-16,0 1-4 15,0 4 0-15,-16 1-1 16,-5 2-1-16,-8 4 0 16,-2 0 0-16,-2 5-1 15,0 12 1-15,6 2 1 16,3 6-1-16,6-2 0 15,5 9 0-15,1-7 0 16,8 3 0-16,2-2 0 0,2-8 0 16,0-4-1-1,10-6 0-15,11-6 1 0,6-2 0 16,0 0 0 0,-3-5 0-16,-2-12 0 0,-4 2 0 15,-3 1 0-15,-3 2 0 16,-3 1-1-16,-5 3 1 15,-2 2 1-15,0 6-1 16,0 0 0-16,-2 0 0 16,2 0-1-16,2 8 1 15,0 9 0-15,-2-5 0 16,0 5 1-16,3-3-1 16,-1-4 0-16,2-5-1 0,13-5-3 15,-1 0-8-15,1-17-100 16</inkml:trace>
  <inkml:trace contextRef="#ctx0" brushRef="#br0" timeOffset="157254.2268">18528 13698 3891 0,'0'0'123'0,"0"0"-98"16,2 0-13-16,4 0-8 0,2 10 0 16,1 10 0-1,-3 10-1-15,1 5 0 16,-5 9-3-16,-2 2 1 0,0 5-1 16,0 2 0-16,-7-2 0 15,-1-2 0-15,3-3 1 16,1-6-1-16,4-6-1 15,0-6-3-15,0-5-2 16,0-11-12-16,6-1-32 16,1-8-572-16</inkml:trace>
  <inkml:trace contextRef="#ctx0" brushRef="#br0" timeOffset="157660.092">18686 14149 3804 0,'0'0'88'0,"0"10"-64"15,-7 8 9-15,-1 5 2 16,-2-2-18-16,4 5-9 16,1 2-4-16,3-6-1 15,2-3-2-15,0-6 1 16,2-3-2-16,12-7 4 15,4-3 6-15,2 0-3 16,-1 0-3-16,2-13-3 16,-1 0-1-16,-5-6 0 15,-1 1 0-15,-5-3-2 16,-1 4 1-16,-3 2 0 0,0 6 2 16,-3 4 0-1,0 5 1-15,1 0-2 0,-3 0 0 16,0 14 0-16,0 5 2 15,0 3 3-15,0 0-3 16,0-2-1-16,0-1 0 16,0-5-1-16,0-5-3 15,0-5-9-15,0-4-13 16,13 0-84-16</inkml:trace>
  <inkml:trace contextRef="#ctx0" brushRef="#br0" timeOffset="158075.5358">18947 14281 3884 0,'4'0'84'0,"9"0"-62"0,6 0 6 16,10 0-10-16,6 0-8 15,5-2-6-15,3-10 0 16,-3 3 0-16,-9-6-2 15,-6 1-1-15,-7 2 2 16,-10-5 0-16,-5 0-1 16,-1 0-1-16,-2 2 1 15,0 1-1-15,0 4 0 0,0 2-1 16,-13 8 0-16,-3 0 0 16,-7 0 0-16,0 6 0 15,-4 10 0-15,0 6 0 16,4 0 0-16,5 0 1 15,5 2-1-15,7-4-1 16,3-1 1-16,3-5 0 16,0-1 0-16,11-3 0 15,14-1 0-15,6-6 0 16,2-1 0-16,3-2 0 16,-3 0-1-16,4 0-5 15,-11 0-12-15,-6-2-75 0</inkml:trace>
  <inkml:trace contextRef="#ctx0" brushRef="#br0" timeOffset="158508.8749">19602 14179 3772 0,'0'0'241'16,"0"0"-215"-16,0 1-17 15,18-1 4-15,11 0-5 16,9 0-6-16,9 0 0 16,2 0-1-16,0 0-1 15,-5 0 1-15,-3-1-1 16,-8 1 0-16,-8 0 0 15,-6 0 0-15,-3 0-1 0,-5 0-3 16,1-2-5-16,-3 2-12 16,-3-6-92-16</inkml:trace>
  <inkml:trace contextRef="#ctx0" brushRef="#br0" timeOffset="159417.9655">20654 13936 3793 0,'11'-6'136'0,"1"-2"-81"16,-1 0-22-16,-3 3-10 15,-2 0-7-15,-6-1-5 16,0 4-6-16,0 2-1 0,0 0-2 16,0 0-1-16,-6 0 0 15,-11 0-1-15,-5 8 0 16,-5 6 0-16,-4 4 0 16,-1 3 0-16,1 2 0 15,4 1 0-15,6-2 0 16,3 0 0-16,9-1 0 15,7-6 0-15,2 2 0 16,13-5 0-16,22 0 0 16,10-3-1-16,8-1-1 15,3 1-3-15,16-1-6 16,-17-6-16-16,-8-2-85 0</inkml:trace>
  <inkml:trace contextRef="#ctx0" brushRef="#br0" timeOffset="159759.7309">21032 14043 3845 0,'-3'-5'98'15,"-6"0"-59"-15,-4 2-10 16,-3 2-11-16,1 1-8 16,-6 0-1-16,1 9-3 15,3 10-3-15,1 3-2 16,5 4 0-16,7 0 0 15,4-3-1-15,0 0 1 16,13-7 0-16,16-4 0 16,8-8-1-16,8-4 1 15,-1 0 0-15,-1-6 0 16,-9-10-1-16,-10-5 0 0,-11 0 0 16,-8-2 1-16,-5 4 0 15,-2-1-1-15,-16 3 0 16,-2 6 0-16,0 4 0 15,2 6-3-15,2 1-4 16,8 0-4-16,8 14-12 16,0-2-17-16,0-1-62 0</inkml:trace>
  <inkml:trace contextRef="#ctx0" brushRef="#br0" timeOffset="160290.2654">21290 14087 3810 0,'2'6'104'16,"-2"4"-38"-16,2 2-29 15,0 4-15-15,0 2-11 16,1-1-6-16,-1 2-3 16,3-4-1-16,-3 2 0 15,0-9-1-15,-2-2 1 16,3-4-1-16,-1-2 1 15,2 0 4-15,5-10-2 16,0-13-2-16,6 0-1 16,1-5 0-16,4-1 0 0,0 5 0 15,1 1-1 1,-2 2 1-16,-1 12-1 0,-3-1 1 16,-3 10 0-16,-1 0 0 15,-2 0 0-15,-2 12-1 16,-1 7 1-16,-1 1 0 15,-3 3 0-15,0-3 0 16,-2-5 0-16,0-3 0 16,0-5 1-16,0-5-1 15,0-2 2-15,0 0 2 16,0 0-2-16,0-12-1 16,0 2-1-16,7-6 0 15,2 1-1-15,0 6 0 0,-1 1 0 16,2 2 1-1,-1 6-1-15,-1 0 1 0,1 0 0 16,1 0-1-16,0 14 1 16,4-2 0-16,1 2-6 15,17 0-9-15,-3-10-51 16,-3-4-737-16</inkml:trace>
  <inkml:trace contextRef="#ctx0" brushRef="#br0" timeOffset="160722.4014">21852 14159 3822 0,'2'12'111'0,"0"6"-49"15,3 5-27-15,1 8-18 0,1 5-6 16,-1 1-5-16,-1 2-3 16,-5-3-2-16,0-4 0 15,0-7-1-15,0-9 0 16,0-9 0-16,0-2 0 15,0-5 2-15,0-5 1 16,-7-12-1-16,-2-12-1 16,1-5-1-16,-1-2 0 15,6-10 0-15,3 0 0 16,0-5 0-16,10 2 0 16,16 1-2-16,3 4 1 15,3 6 0-15,-1 11 0 16,-2 10 1-16,-3 7 0 15,-2 10 0-15,-1 0 0 16,-5 0 0-16,-5 20 0 16,-9 3 0-16,-4 7-1 15,0 2 2-15,-15 3-1 0,-9-3 0 16,-8-4 0-16,1-4 0 16,2-6 0-16,5-4 1 15,5-6-2-15,11-6 0 16,8-2-5-16,18-12-14 15,11-9-496-15</inkml:trace>
  <inkml:trace contextRef="#ctx0" brushRef="#br0" timeOffset="161085.8651">22306 13946 3879 0,'0'0'54'0,"0"12"-18"16,-9 10 0-16,1 4-11 15,1 2-12-15,7 0-5 16,0-3-4-16,0-4-1 16,13-7-1-16,7-5 1 15,3-9 0-15,-1 0-1 16,0-4-1-16,1-15 0 16,-4-5-1-16,1 1 0 15,-1-1 0-15,-2 2 0 16,-1 4 0-16,-5 5 0 15,-3 8 0-15,-2 5 0 16,-6 0 0-16,0 10 0 16,0 14-1-16,-3 6 1 0,-8-2 1 15,0 2-1-15,1-4 1 16,6-4-1-16,4-10 1 16,0-7-1-16,0-5-1 15,12-7-1-15,5-18-25 16,1-2-492-16</inkml:trace>
  <inkml:trace contextRef="#ctx0" brushRef="#br0" timeOffset="161294.7849">22806 13609 3914 0,'4'0'82'15,"0"0"-54"-15,3 0-15 0,-2 18 0 16,-1 10-1-16,1 11-6 15,-1 2-3-15,-2 6-1 16,3-1-2-16,-5-3 1 16,0-5-1-16,0-6 0 15,0-5 0-15,-13-5-2 16,-4-10-9-16,2-6-79 0</inkml:trace>
  <inkml:trace contextRef="#ctx0" brushRef="#br0" timeOffset="161476.2496">22665 13876 3820 0,'12'-5'200'16,"7"-2"-172"-16,10 1-18 0,10-1-4 16,5 4-2-16,3-1-2 15,-3 4-1-15,12 0-1 16,-12 0-12-16,-10 2-74 0</inkml:trace>
  <inkml:trace contextRef="#ctx0" brushRef="#br0" timeOffset="162217.7043">23155 13957 3838 0,'12'0'160'0,"7"0"-132"16,8 0-8-16,7-2-10 15,2-9-4-15,-3 1-4 16,-6-2 0-16,-10 2-2 16,-8-2 1-16,-4 2 0 15,-5 0-1-15,0 4-1 16,-22 3-1-16,-5 3 0 16,-6 0 1-16,1 0 1 15,6 5-1-15,1 7 1 16,10 4 0-16,1-4 0 0,7 4-1 15,7 0 1 1,0 0 0-16,0 0 0 0,16 1 0 16,8-3-3-16,5-3-13 15,10-3-23-15,-1-4-34 16,3-4-61-16,0 0 4 16,-1 0 130-16,-4-8 18 15,-5-7 111-15,-7-4-24 16,-6 2-41-16,-7-3-27 15,-6-1-17-15,-5 5-9 16,0 2-5-16,-5 0-3 16,-8 7-2-16,-5 4-1 15,-2 3 0-15,-3 0 0 16,-4 10 0-16,-1 12 0 16,-1 2 0-16,5 4 0 15,1 0 0-15,12 1 0 16,7-7 0-16,4-4 0 0,7-6 0 15,22-9 0-15,10-3 1 16,9-1 0-16,0-19-1 16,1-6 0-16,-7-9-1 15,-4-6 1-15,-7-6-1 16,-6-3 0-16,-5-4 1 16,-5-2 0-16,2-1 0 15,-4 1 1-15,0 5 2 16,0 3 2-16,1 7-2 15,-5 10 0-15,0 14 0 16,-5 9-1-16,-1 8-1 16,-3 0-1-16,2 25 0 15,-2 10 0-15,0 7 0 16,0 8 0-16,0 2 1 16,0 3-1-16,0 1 0 0,-2-3 0 15,-12 0 0-15,-21 18-3 16,-1-18-8-16,1-6-107 0</inkml:trace>
  <inkml:trace contextRef="#ctx0" brushRef="#br0" timeOffset="162744.2506">22513 14679 3928 0,'0'0'67'0,"0"1"-54"0,-8 19-3 16,-5 6 4-16,-1 5-6 15,3 5-3-15,5 1 0 16,2 2-2-16,4-7-1 15,0-4-1-15,4-7 1 16,13-4 0-16,8-13 3 16,4-4-1-16,4 0-2 15,2-21-1-15,3-6 1 16,1-9-1-16,-6 0-1 16,-4-4 1-16,-4 1-1 15,-8 4 0-15,-1 2 0 16,-5 9-2-16,-3 12 1 15,0 3-2-15,3 9-9 0,-3 5-25 16,1 10-102-16</inkml:trace>
  <inkml:trace contextRef="#ctx0" brushRef="#br0" timeOffset="163193.2624">23004 14869 3703 0,'3'0'185'0,"-1"-12"-120"16,0 1-25-16,0-5-10 15,-2 2-14-15,0 5-9 16,0-1-4-16,-6 3 0 16,-10 5-3-16,1 2 0 15,-4 0 0-15,-3 12 0 0,2 9 0 16,0 1 0-16,0 4 0 15,4 2 0-15,3 2 0 16,6-7 0-16,7-2 0 16,0-4 1-16,2-8-1 15,19-7 0-15,8-2 0 16,4-2 0-16,0-10 0 16,-2-11 0-16,-4 6 0 15,-7-5 0-15,-4 3 1 16,-5 2-1-16,-4 5 0 0,-3 6 0 15,-1 2 2-15,-1 4 0 16,-2 0-1-16,2 0-1 16,-2 14 0-16,0 4 1 15,2 1 0-15,-2 4 0 16,0-5-1-16,4-2-1 16,12-14-4-16,0-2-2 15,0 0-24-15</inkml:trace>
  <inkml:trace contextRef="#ctx0" brushRef="#br0" timeOffset="163451.2407">23406 14379 3927 0,'0'0'68'0,"0"4"-53"16,0 18 9-16,0 9-7 15,0 9-8 1,0 6-4-16,0 7-2 0,0-4-2 16,0 1 0-16,2-2-1 15,-2-4 1-15,0-10-1 16,0-4 0-16,0-3-1 16,0-7-4-16,0-6-5 15,0-6-24-15,0-6-199 0</inkml:trace>
  <inkml:trace contextRef="#ctx0" brushRef="#br0" timeOffset="163823.2696">23568 14730 3705 0,'4'-8'230'16,"-2"3"-179"-16,1 0-23 16,-3 5-6-16,0 0-14 15,0 0-6-15,0 5-1 16,0 12 1-16,-3 7 2 15,-1 1 0-15,2 3-1 16,2-6-1-16,0-2-1 16,2-4-1-16,19-8 2 15,5-8 0-15,1 0 0 16,-3-2-1-16,-1-15-1 16,-5 0 1-16,-7-3-1 15,-5-1-1-15,-2 1 1 0,-2 2-1 16,2 5 1-16,-4 1 0 15,2 5 0-15,-2 3 0 16,2 4 0-16,-2 0 0 16,0 4-1-16,0 15 1 15,0 2 0-15,0 4 0 16,0-1 0-16,0 0 0 16,0-2 0-16,9-6-3 15,-1-2-9-15,6-5-46 0</inkml:trace>
  <inkml:trace contextRef="#ctx0" brushRef="#br0" timeOffset="164161.5589">23971 14798 3881 0,'14'-5'130'16,"3"0"-110"-16,8-4-7 15,6 0-1-15,0-4-4 16,1 0-3-16,-6 3-2 15,-3-2-1-15,-12 2 0 16,-7-4-1-16,-4 2 0 16,0 2 0-16,-2 6-1 15,-15 0 0-15,-6 4 0 16,-4 0 0-16,-2 12 0 16,0 11 0-16,2 4 0 15,3 0 0-15,6 4 0 0,4-4 0 16,10-1 0-16,4-2 0 15,8-10 0-15,23-6 0 16,11-8 0-16,7 0 0 16,4-10 0-16,-4-14-3 15,12-27-3-15,-15 7-16 16,-8-2-1246-16</inkml:trace>
  <inkml:trace contextRef="#ctx0" brushRef="#br0" timeOffset="164731.0417">24897 12927 3709 0,'0'-31'296'16,"11"0"-265"-16,-5 1-13 15,4 4-9-15,-6 10-2 16,-4 10-2-16,0 6-3 16,0 0-2-16,0 22 0 15,0 16-1-15,0 15 1 16,0 13 1-16,0 26 0 0,0 29-1 15,-4 26 1-15,-15 8-1 16,-5-5 0-16,-5-15 0 16,4-13 0-16,3-2 0 15,4-1 0-15,5-20 0 16,1-18 1-16,6-19-1 16,0-6 0-16,-3 7 0 15,-3 7 0-15,-1 5 0 16,1-5 0-16,-1-3 0 15,1-4 0-15,0-1 0 16,3-7 0-16,3 3-1 16,3-11 1-16,1-5 0 15,2-6 0-15,0-6 0 0,0-6 0 16,0-3 0 0,0-8 0-16,2-1 0 0,1-5 0 15,-3-3 0-15,0-4 0 16,0 0-1-16,0-4 0 15,-3-15-8-15,-6 2-61 0</inkml:trace>
  <inkml:trace contextRef="#ctx0" brushRef="#br0" timeOffset="167722.9358">8827 5008 3556 0,'-7'-15'403'0,"2"1"-358"15,-1-3-31-15,-1 2-6 0,3 3 2 16,0 0 0-16,-1 3-2 15,2 4-3-15,1 3-1 16,2 2-2-16,-2 0-2 16,2 6 0-16,-4 16-1 15,-1 12 1-15,-3 12 0 16,-4 12 1-16,-1 10-1 16,-1 8 0-16,3 3-1 15,1-3 1-15,2-7 1 16,6-14-1-16,0-14-1 0,2-18 1 15,0-12 0-15,2-11 2 16,23-11 3-16,20-29-2 16,19-20-2-16,20-17 0 15,11-8-1-15,3-4 1 16,-5 4-1-16,-1 2 0 16,-8 9 0-16,-8 7 0 15,-7 9 0-15,-14 12-2 16,4 0-3-16,-19 13-11 15,-8 8-53-15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8:03:26.53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3878 3291 3822 0,'0'-9'116'15,"0"2"-75"-15,0 0-23 0,0-3-5 16,0 0-13-16,0 2-1 15,0 0-14-15,5 2 5 16,-1 2 7-16,0-1 3 16,-1 5 0-16,-3 0 2 15,0 0-2-15,0-3-3 16,0 3-4-16,0-4 3 16,0 2 2-16,0-1 2 15,0-2-1-15,0-1-2 16,0 0-68-16,0 2-423 0</inkml:trace>
  <inkml:trace contextRef="#ctx0" brushRef="#br0" timeOffset="669.008">3878 3291 3347 0,'5'-120'391'16,"-5"120"-267"-16,-2 0-51 15,2 0-33-15,0 0-8 16,0 0-5-16,0 0-9 15,0 0-9-15,0 0-3 16,0 0-4-16,0 0 0 16,0 0 0-16,0 0 1 15,0 0 0-15,0 0-2 16,0 0-1-16,0 0 0 16,0 0 0-16,0 11 0 0,-7 9 0 15,0 8 0-15,-4 6 0 16,-5 8 1-16,1 4-1 15,-4 5 1-15,2 2-1 16,-1 5 0-16,3-1 0 16,3-4 0-16,1-6 0 15,5-5 0-15,4-9 0 16,0-9 0-16,-2-10 0 16,4-6 0-16,0-8 0 15,0 0 0-15,0 0 1 16,0-22 0-16,0-10-1 15,0-15 0-15,12-6 0 16,9-14 0-16,0-5 0 16,4-6 0-16,2-2 0 15,0-1 0-15,2 3 0 0,-3 6 0 16,4 5 0-16,-1 12 0 16,-4 6 0-16,2 8 0 15,-2 8 1-15,-2 7-1 16,-1 4 1-16,-5 8-1 15,-1 7 1-15,0 7-1 16,0 0 0-16,-1 14 0 16,1 21 0-16,-5 13 0 15,-7 12 0-15,-2 8 0 16,-2 9 0-16,0 3 0 16,0 0 0-16,-6-4 0 15,-1-7 1-15,3-9-1 16,2-10 0-16,2-12 0 0,0-9-1 15,0-12 1-15,0-5-1 16,4-8-3-16,11-4-6 16,1-8-33-1,-5-8-704-15</inkml:trace>
  <inkml:trace contextRef="#ctx0" brushRef="#br0" timeOffset="920.928">3800 3449 3852 0,'-4'0'131'16,"2"0"-85"-16,2 0-18 16,0 0-13-16,0 0-8 15,15-4-5-15,19-4-2 16,10-2 0-16,10 0 0 15,4 0 0-15,2 1 0 16,0 3-2-16,22-7-9 16,-12 1-35-16,-8-3-301 0</inkml:trace>
  <inkml:trace contextRef="#ctx0" brushRef="#br0" timeOffset="1220.0029">4899 2871 4001 0,'-2'0'57'15,"2"0"-51"-15,0 4-4 16,0 19 1-16,0 10 3 15,0 10-1-15,0 11-3 16,0 10-1-16,0 3 0 16,0 8 0-16,0-3-1 0,0-6 0 15,0-8 0 1,-5-13 0-16,3-9-1 16,-2-10-3-16,2-8-10 15,0-10-70-15</inkml:trace>
  <inkml:trace contextRef="#ctx0" brushRef="#br0" timeOffset="1437.5498">4554 3360 3906 0,'8'-5'115'0,"11"0"-89"15,7 0-13-15,12 1-6 0,6 1-4 16,8 3-3-16,-1 0 0 16,3 0-1-16,21 0-8 15,-12 0-16 1,-7 0-77-16</inkml:trace>
  <inkml:trace contextRef="#ctx0" brushRef="#br0" timeOffset="1664.0253">5144 3391 3847 0,'0'0'187'16,"0"0"-168"0,0 0-10-16,5 0 1 0,19 1-5 15,15 2-3-15,11-2-1 16,15-1 0-16,2 0-1 15,0 0 0-15,-7 0-4 16,0-12-6-16,-15-1-19 16,-16-2-39-16</inkml:trace>
  <inkml:trace contextRef="#ctx0" brushRef="#br0" timeOffset="1915.1348">5505 2931 3967 0,'-2'0'81'0,"-2"0"-73"15,-1 13-7-15,1 10 7 16,-2 12-1-16,-2 11 0 16,2 7-4-16,-1 8-1 15,1 3 0-15,-2 4-2 16,4-2 1-16,2-1-1 15,2-5 0-15,0-11-2 16,29-3-4-16,-2-19-29 16,4-16-385-16</inkml:trace>
  <inkml:trace contextRef="#ctx0" brushRef="#br0" timeOffset="2229.2003">5806 3601 3951 0,'14'0'70'16,"8"0"-52"-16,7-9-9 16,6-8 1-16,8-1-3 15,-1-5-3-15,-1 2-1 16,-8-1 1-16,-11 2 0 16,-10 2-2-16,-10 0-1 15,-2 4 0-15,-7 0 1 0,-13 5-1 16,-3 6-1-1,-4 3-1-15,4 0 1 0,-2 10 0 16,5 12 0-16,2 4 0 16,7 4 0-1,4 7 0-15,7-2 0 0,0 2 0 16,2 0-1-16,17-3 0 16,2-6-1-16,20-7-7 15,-8-12-24-15,1-6-241 0</inkml:trace>
  <inkml:trace contextRef="#ctx0" brushRef="#br0" timeOffset="2619.1557">6221 3529 3980 0,'0'0'52'0,"0"0"-43"15,0 2-4-15,0 16 6 0,0 6-1 16,0 4-4-16,0 4-1 15,0 1-2-15,0-1-1 16,0-5-1-16,7-3 0 16,-3-6-1-16,0-10 0 15,2-8 0-15,-2 0 2 16,2-21-1-16,3-9-1 16,3-9 0-16,1-3 0 15,2-2 0-15,5 0 0 16,1 0 0-16,1 6 0 15,-3 7 0-15,4 10 0 16,-3 10 0-16,-2 11 0 0,0 0 0 16,-1 20 0-16,-3 12 0 15,-5 5-1-15,-5 7 1 16,-4 0 0-16,0 0 0 16,0-5 0-16,0-8 0 15,2-7-2-15,12-19-3 16,1-5-15-16,-1 0-312 0</inkml:trace>
  <inkml:trace contextRef="#ctx0" brushRef="#br0" timeOffset="2906.2183">6883 2914 3938 0,'7'-9'86'0,"-3"4"-63"15,0 5-10-15,-1 0-8 16,-3 27-2-16,0 11 4 16,0 13-1-16,0 7-3 15,-5 7 0-15,-1 8-2 16,-1 2 0-16,2-2-1 16,5-3 0-16,0-7 0 15,8-10 1-15,16-12-1 16,12-11 0-16,8-9 0 15,7-9 0-15,5-12-1 16,9 0-1-16,-17-12-6 0,-11-9-52 0</inkml:trace>
  <inkml:trace contextRef="#ctx0" brushRef="#br0" timeOffset="3097.0599">6907 3407 2724 0,'0'-2'1263'16,"0"0"-1193"-16,0 2-56 16,10 0-8-16,9 0-4 15,10 0 0-15,8 10-1 16,5 4-1-16,2-2 0 16,21 0-1-16,-12-7-10 0,-8-5-65 15</inkml:trace>
  <inkml:trace contextRef="#ctx0" brushRef="#br0" timeOffset="3282.8067">7405 3396 3950 0,'2'0'97'0,"0"0"-87"16,2 4-8-16,3 13 6 16,0 5 0-16,0 7-3 15,-1 3-1-15,-1 7-2 16,1-1 0-16,-2 2-2 15,2-7 0-15,-2-3-1 16,7-25-4-16,-3-5-18 16,0 0-247-16</inkml:trace>
  <inkml:trace contextRef="#ctx0" brushRef="#br0" timeOffset="3452.6214">7482 3166 3976 0,'21'-4'72'16,"1"4"-60"-16,5 0-4 16,2 0-5-16,-3 20-1 15,1 8-2-15,9 14 0 16,-8-6-11-16,-1-10-78 0</inkml:trace>
  <inkml:trace contextRef="#ctx0" brushRef="#br0" timeOffset="3776.9698">7915 3417 3957 0,'-2'8'82'16,"-5"6"-76"-16,-2 6-5 16,-2 6 8-16,2 2 1 15,5 0-6-15,1-2-2 16,3-8-1-16,0-8 1 15,23-10 4-15,8 0-3 16,2-14 0-16,3-12-2 16,-9-4 1-16,-7 0-1 0,-11-2 0 15,-9 1-1 1,0 6 1-16,-11-1-1 0,-9 8 0 16,-3 4 0-1,2 6-1-15,2 5 1 0,1 3-1 16,3 0-1-16,1 17-1 15,8 2-2-15,6 7-6 16,0-5-31-16,16-5-219 0</inkml:trace>
  <inkml:trace contextRef="#ctx0" brushRef="#br0" timeOffset="4587.8589">8200 3463 3599 0,'0'0'201'16,"3"0"-154"-16,1 0-9 15,0 0 0-15,6 0-26 16,-4 0-6-16,-1 0 0 16,-1 0 20-16,-4-1 14 15,0-6-22-15,0 3 2 0,0 0-13 16,0 2-2-16,0-1 0 16,0 2-1-16,0 1 1 15,0-2-1-15,0 2-2 16,0 0 1-16,0 0-2 15,0 0 0-15,0 0 0 16,0 0-1-16,0 0 0 16,0 0 0-16,0 16 0 15,0 4 0-15,0 5 0 16,0 6 0-16,0 1 0 16,0 2 0-16,2 2 0 15,0-3 0-15,0-3 0 16,1-6 0-16,0-9 0 15,-3-3 0-15,2-5 0 16,-2-5 0-16,0-2 0 0,0 0 0 16,0 0 1-16,0 0-1 15,0-9 1-15,4-8-1 16,0-10 1-16,5-3-1 16,5-8 0-16,3-2 0 15,6-6 0-15,-1-1 0 16,3 1 0-16,-1 3 0 15,1 1 0-15,-1 5 0 16,1 8 0-16,-6 6 0 16,2 5 0-16,-5 10 0 15,-3 4 0-15,0 4 0 16,1 0 0-16,-1 18-1 16,-2 6 1-16,0 5 0 15,-2 3 0-15,0 2 0 0,-4 0 0 16,1 2 0-16,-4 0 0 15,3-2 0-15,-3-3 0 16,0 1 0-16,0-7 0 16,-2-3 0-16,3-4 0 15,-1-4 0-15,1-4 0 16,-1-2 0-16,6-4-1 16,1-1-2-16,5-3-22 0</inkml:trace>
  <inkml:trace contextRef="#ctx0" brushRef="#br0" timeOffset="6889.1762">3914 4225 3987 0,'2'-4'69'0,"-2"4"-55"15,0-3-4-15,0 3-6 16,0 0-2-16,0 0-2 16,0 17-1-16,2 9 1 15,-2 12 1-15,5 8-1 16,-3 7 1-16,-2 2 0 15,2 1-1-15,0 1 0 16,0-10 1-16,4-12-1 16,-2-12 0-16,-2-10 0 15,2-11 0-15,-2-2 0 16,-2-4 1-16,3-19 0 0,-3-11-1 16,0-5 0-16,0-11 0 15,0-6-1-15,0-11 1 16,6-1-1-1,6-4 1-15,3-1 0 0,3 5-1 16,2 7 1-16,-4 10 0 16,0 13 0-16,-3 12 0 15,2 16 0-15,1 10 0 16,2 0 0-16,8 28 0 16,5 12 0-16,6 6 0 15,5 8 0-15,0 0 0 16,5 1 0-16,-5 1 0 0,-6 0 0 15,-8 0 0 1,-7-4 0-16,-13-2-1 0,-8-7 1 16,0-7 0-16,-21-8 0 15,-10-4 1-15,-12-8-1 16,-6-2 1-16,0-6-1 16,3-4 0-16,9-2 0 15,10-2-1-15,16 0 0 16,11 0-1-16,14-14-3 15,20-2-36-15,5-4-647 0</inkml:trace>
  <inkml:trace contextRef="#ctx0" brushRef="#br0" timeOffset="7143.0107">4884 4423 3936 0,'0'0'99'16,"0"7"-93"-16,0 11 6 15,0 5 0-15,0 5-4 16,0 5-3-16,0-1-2 16,0 2-2-16,0-4-1 15,0-6 0-15,0-5 0 16,0-6 0-16,0-9-2 15,0-4-9-15,-5-8-15 16,-4-10-369-16</inkml:trace>
  <inkml:trace contextRef="#ctx0" brushRef="#br0" timeOffset="7313.2327">4846 4211 3844 0,'13'-6'147'0,"5"0"-113"0,2 2-15 16,2 4-10-16,1 0-7 16,-2 0-2-16,2 16 0 15,15 8-9-15,-4-4-20 16,-3-2-75-16</inkml:trace>
  <inkml:trace contextRef="#ctx0" brushRef="#br0" timeOffset="7809.1593">5507 4371 3334 0,'0'0'640'16,"0"0"-590"-16,0 0-27 15,0 0-7-15,0 0-7 16,0 0-3-16,0 0-2 16,-10 3-3-16,-11 0-1 15,-6 6 1-15,-4 0 0 0,-2 1 0 16,2 2-1-16,4-2 0 16,9-3 0-16,7-2 0 15,4-1 0-15,5-1 0 16,2 0-2-16,0 4 0 15,0-2 1-15,14 5 1 16,3 4-1-16,4 0 1 16,3 4 0-16,0-1 0 15,-1 1 0-15,-3-4 0 16,-7 0 1-16,-1-4 0 16,-8 0 0-16,-4-4 0 15,0 1 1-15,-12 2-1 16,-14-1 0-16,-12 2 0 0,-4-2-1 15,0 0 0-15,3-5 0 16,10 0 0-16,12-3 0 16,5 0-1-16,12 0-3 15,0 0-6-15,21-8-76 0</inkml:trace>
  <inkml:trace contextRef="#ctx0" brushRef="#br0" timeOffset="8103.0393">6030 4461 3991 0,'0'0'63'0,"0"0"-53"15,-19 0-4-15,-5 0 0 16,-5 6-3-16,0 12-2 15,2 3 1-15,5 1-1 16,6 0-1-16,8 0 0 16,8-1 1-16,0-1-1 15,0 1 0-15,22-5 0 16,9 0 1-16,9-4-1 16,10-2-1-16,25-4-4 15,-11-2-25-15,-6-4-219 0</inkml:trace>
  <inkml:trace contextRef="#ctx0" brushRef="#br0" timeOffset="8433.2568">6616 4600 3900 0,'0'-7'124'0,"0"1"-99"16,-2 1-13-16,-17 1-7 15,-5 1-2-15,-8 3-2 16,-1 0 0-16,0 15 2 15,4 8-1-15,2 0 0 16,12 5-2-16,5-1 1 16,10-4-1-16,0-5 1 15,16-4-1-15,13-10 1 0,5-4-1 16,5 0 1-16,4-12 0 16,-5-6 0-16,-7-2 0 15,-10 0 1-15,-11 2-1 16,-8 1 0-16,-2 2-1 15,0 1 0-15,-2 4 0 16,-8 5 0-16,-4 4-1 16,3 1-2-16,9 0-6 15,0 10-29-15,2-2-142 0</inkml:trace>
  <inkml:trace contextRef="#ctx0" brushRef="#br0" timeOffset="8784.191">6915 4688 3970 0,'2'8'57'15,"2"2"-46"-15,-4 6-1 0,0 2-1 16,0 0 0-16,0 2-3 16,0-3-1-16,-4-5-3 15,2-5-1-15,2-5 0 16,0-2 1-16,0 0 1 15,0-7-1-15,10-14-2 16,3-3 0-16,6-2 0 16,-1-2 0-16,1 0 0 0,4 5 0 15,-3 2-1 1,0 7 1-16,-2 6 0 0,-3 8 0 16,-1 0-1-16,-6 8 1 15,-1 18-1 1,-2 4 1-16,-5 4 0 0,0 1-1 15,0-4 1-15,0-4-2 16,29-15-8-16,-3-10-9 16,7-2-192-16</inkml:trace>
  <inkml:trace contextRef="#ctx0" brushRef="#br0" timeOffset="8998.1916">7673 4425 3916 0,'0'0'121'0,"0"9"-114"16,0 16-1-16,0 12 6 15,-10 5-4-15,-1 6-1 16,0 4-3-16,0 1-3 16,2-4 0-16,2-1-1 15,7-8 0-15,0-12-3 16,0-10-12-16,0-13-114 0</inkml:trace>
  <inkml:trace contextRef="#ctx0" brushRef="#br0" timeOffset="9164.761">7552 4620 3981 0,'17'-7'72'0,"8"7"-65"16,4 0-1-16,4 0-3 15,3 0-2-15,-3 12-1 16,15 8-8-16,-11-6-40 16,-4-2-108-16</inkml:trace>
  <inkml:trace contextRef="#ctx0" brushRef="#br0" timeOffset="9319.3447">7978 4682 3707 0,'0'4'243'16,"0"6"-213"-16,0 4 5 0,0 5-8 15,0 1-11-15,0 3-7 16,0 1-4 0,0-1-2-16,0-1-2 15,0-5-1-15,0-12-4 0,0-5-20 16,0 0-1315-16</inkml:trace>
  <inkml:trace contextRef="#ctx0" brushRef="#br0" timeOffset="9473.6855">8015 4548 3969 0,'19'0'50'16,"2"0"-37"-16,4 0-8 16,15 18-2-16,-9-4-3 0,-4-1-36 15</inkml:trace>
  <inkml:trace contextRef="#ctx0" brushRef="#br0" timeOffset="9806.2011">8323 4823 3714 0,'2'11'230'0,"2"5"-188"15,-1 6-13-15,-1 1-8 16,0-2-9-16,-2-5-5 15,3-3-3-15,-1-9 2 16,0-4 5-16,3 0-3 0,-1-17-5 16,2-11-2-16,-1-4-1 15,2-6 0-15,-2 0 1 16,1 0-1-16,5 2 0 16,1 5 0-16,3 4 0 15,1 9 0-15,1 6 0 16,1 10 0-16,-3 2 0 15,4 8-1-15,-3 14 1 16,-3 7 0-16,-3 0-1 16,0 3-2-16,7 0-4 15,-3-7-14-15,1-10-106 0</inkml:trace>
  <inkml:trace contextRef="#ctx0" brushRef="#br0" timeOffset="10139.819">8963 4606 3982 0,'0'-10'73'0,"0"0"-63"15,-2 4-5-15,-11 1-1 16,-1 5-2-16,-4 0-1 16,2 15 1-16,1 8-1 15,3 4-1-15,8 1 1 16,4 0-1-16,0-7 0 15,11-4 1-15,14-9-1 16,6-8 1-16,4 0-1 16,2-16 1-16,-4-5-1 0,-9-4 1 15,-8-1 0 1,-10 2 0-16,-6 0-1 0,0 2 1 16,0 5-1-16,-8 5 0 15,-3 5 0-15,1 7-1 16,2 0-1-16,8 7-4 15,0 8-10-15,0-3-91 0</inkml:trace>
  <inkml:trace contextRef="#ctx0" brushRef="#br0" timeOffset="10506.0105">9303 4557 3914 0,'-6'7'64'0,"0"3"-53"16,-1 3-2-16,0 6 11 16,4 3-6-16,3 0-7 15,0-1-2-15,3-6-3 16,15-5 1-16,4-6 4 16,5-4-1-16,4 0-2 15,-2-18-3-15,1-2 1 16,-9-2 1-16,-1-2-2 15,-7 1 0-15,-3 2 0 16,-3 4 1-16,-3 1 1 16,0 6-2-16,-2 6 1 15,0 3-1-15,4 1-1 16,-2 0 0-16,0 4 0 0,3 11-1 16,-3 6 1-16,0 1 0 15,-1 0 0-15,2 0-2 16,8-2-8-16,0-6-28 15,3-7-271-15</inkml:trace>
  <inkml:trace contextRef="#ctx0" brushRef="#br0" timeOffset="11481.6393">9897 4560 3094 0,'0'0'644'16,"0"0"-519"-16,0-3-31 0,2-2-30 16,0-1-36-1,3-1-11-15,-3 2-7 0,0-1-5 16,0 2-2-16,0 1-2 16,-2 2 1-16,0 1-2 15,0 0 1-15,0 0-1 16,0 0-1-16,0 0 1 15,0 0 0-15,0 0 0 16,0 0 0-16,0 0 0 16,0-3 0-16,0 3 1 0,0 0-1 15,0 0 0 1,0 0 0-16,0 0 0 0,0 0 0 16,0 0 0-16,0 0 0 15,0 0 0-15,0 0 0 16,0 0 0-16,0 0 0 15,0 0 0-15,0 0 0 16,0 0 0-16,0 0 0 16,0 0 0-16,0 0 0 15,0 0 0-15,0 0 0 16,0 0 0-16,0 0 0 16,0 0 0-16,0 0 0 15,0 0 0-15,0 0 0 16,0 0 0-16,0 0-1 15,0 0-1-15,0 0-2 0,0 0 0 16,0 0-3-16,0 0-2 16,0 0 2-16,0 0 1 15,0 0 2-15,0 3-5 16,0-3-6-16,0 0-17 16,0 1 2-16,-2-1-19 15,2 0-27-15,-2 0-43 0</inkml:trace>
  <inkml:trace contextRef="#ctx0" brushRef="#br0" timeOffset="13193.8387">8983 4403 3523 0,'0'-3'230'0,"0"3"-107"16,0-2-52-1,0-1-23-15,0 3-16 0,0-2-11 16,0 2-9-16,0-2-1 15,0 2-4-15,0 0-3 16,0 0-1-16,0 0-1 16,0 0-1-16,0 0-1 15,0 0 0-15,0 0 0 16,0 0 0-16,0 12 0 16,0 6 0-16,0 2 0 15,0 5 0-15,0-2 0 16,0 2 0-16,0 0 0 15,7 0 0-15,3-2 0 16,4-2 0-16,3-5-1 16,6-4 1-16,2-3 0 15,-1-6 0-15,1-3 0 0,-3 0 0 16,-2 0 0-16,-5-2 0 16,-1-8 0-16,-3-1 0 15,1-1 0-15,-6 0 0 16,3-3 0-16,-3-1 0 15,2-4 0-15,-2-2 0 16,1 0 1-16,-1-3-1 16,1 3 0-16,-2 2 1 15,-1 6-1-15,-2 5 0 16,-2 5 0-16,3 1 0 16,-3 3 0-16,0 0 0 15,2 11 0-15,2 8 0 16,0 8 0-16,-2 0 0 15,3 1 0-15,0 1 0 16,-3-4 0-16,3 0 0 0,-3-3 0 16,-2-2-1-16,2-3 0 15,9-5-2-15,0-1-8 16,2-11-50-16</inkml:trace>
  <inkml:trace contextRef="#ctx0" brushRef="#br0" timeOffset="13629.9976">9638 4534 3856 0,'2'-10'170'0,"-2"-3"-144"16,0 4-14 0,0-1 0-16,0 3-6 0,0 3-4 15,-9 4-1-15,-1 0-1 16,-4 2 0-16,-1 14 0 15,-2 6 0-15,7 5 0 16,-1 0 1-16,6 4-1 16,5-1 0-16,0-4 0 15,0-6 0-15,16-2 0 16,6-8 0-16,5-3 0 16,4-7 0-16,0 0 1 15,1 0-1-15,-3-14 0 16,-8-5 0-16,0-1 1 0,-8-4-1 15,-6-3 0-15,-5 0 0 16,-2-2 1-16,0 1-1 16,-18 5 0-1,-2 0 0-15,-2 7 0 0,-1 5 0 16,1 4 0-16,2 7 0 16,2 0-1-16,2 2 0 15,5 17-1-15,5 0 0 16,6 16-4-16,0-9-7 15,11-4-49-15</inkml:trace>
  <inkml:trace contextRef="#ctx0" brushRef="#br0" timeOffset="14136.5338">10028 4480 3913 0,'0'-2'102'15,"0"-1"-77"-15,0 2-5 16,0 1-7-16,0 0-6 16,0 0-6-16,0 0-1 15,0 4 0-15,0 14 0 0,-6 3 0 16,-1 8 0-1,3-1 0-15,4-1 0 0,0 0 0 16,0-5 0-16,2-6 1 16,15-6-1-16,6-6 1 15,2-4 1-15,1 0-1 16,-2-4-1-16,-6-13 1 16,-2 0-1-16,-7-3 1 15,-5-2-1-15,-1 0 0 16,-1 1 1-16,-2 6-1 15,2 1 0-15,0 6 0 16,-2 4 0-16,2 4 0 16,-2 0 0-16,0 0-1 15,0 1 1-15,0 14-1 16,0 3 1-16,0 2 0 0,0 2 0 16,-2-4 0-1,-2 0 0-15,2-4-2 0,2-2 0 16,0-4-1-16,0-4-8 15,8-4-47-15</inkml:trace>
  <inkml:trace contextRef="#ctx0" brushRef="#br0" timeOffset="14553.236">10521 4499 3903 0,'13'-11'111'0,"0"-2"-80"16,-1-1-11-16,-3 2-7 0,-7 4-7 15,-2 1-2 1,0 3-3-16,0 1-1 0,-11 3 0 16,-3 0 0-16,-1 0 0 15,-1 3 0-15,3 8 0 16,1 4 0-16,8-1 0 15,2-3 0-15,2 4 0 16,0-2 0-16,12 2-1 16,3-1 1-16,3 3 0 15,1-2 0-15,0 1 0 16,-4 2 0-16,-4 0 0 16,-8 2-1-16,-3-3 1 0,-3 4 0 15,-21-3 0-15,-10 1 0 16,-3-4 0-16,0-1 0 15,2-2 0-15,8-2 0 16,5-3 0-16,6-4 0 16,10-3-2-16,4 0-3 15,2 0-30-15</inkml:trace>
  <inkml:trace contextRef="#ctx0" brushRef="#br0" timeOffset="27860.8362">5964 5046 3909 0,'0'-3'89'0,"0"-1"-53"0,0-1-16 15,0 2-5-15,0 1-7 16,0 0-4-16,0 2-1 16,0 0-2-16,0-2 1 15,0 2-2-15,0 0 0 16,0 0 0-16,0 0 0 15,0 0 0-15,0 0 0 16,0 0 0-16,0 14 0 16,0 4 0-16,0 6 0 15,-6 6 0-15,-5 4 0 16,-1 6 0-16,-3 3 0 16,-3 3 0-16,-2 2 0 15,-4 2 0-15,-1 2 0 0,-4-2 0 16,2-2 0-16,2-4 0 15,4-7 0-15,5-9 0 16,3-6 0-16,3-9 0 16,6-4 0-16,0-6 0 15,-1-1 0-15,-3 0 0 16,-4 1 1-16,-8-1-1 16,-4 0 0-16,-3 1 0 15,0 0 0-15,2-1 0 16,4 0 0-16,0-2 0 15,1 0 0-15,-5 0 0 16,-1 0 0-16,-8 0 0 16,-4 0 0-16,-4-4 0 15,-1-4 0-15,-1-1 0 16,-1-1 0-16,1 1 0 0,0 0 0 16,1 1 0-16,1 2 0 15,3-1 0-15,2-2 0 16,-3 4 0-16,0-4 0 15,-3 2 0-15,-3-1 0 16,-3 0 0-16,-3-1 0 16,4 4 0-16,-2 2 0 15,2 3 0-15,0 0 0 16,4 0 0-16,3 0 0 16,2 0 0-16,1 0 0 15,-1 0 0-15,0 0 0 0,1 3 0 16,-3-1 0-1,3 0 0-15,1 1 0 0,1 2 0 16,3-2 0-16,2 1 0 16,4 3 0-16,2-6 0 15,5 3 0-15,3-1 0 16,1-2 0-16,0 1 0 16,0 0 0-16,-3 0 0 15,-4 3 0-15,-3-2 0 16,-4 3 0-16,1 1 0 15,-2-4 0-15,2 4 0 16,0-2 0-16,5-1 0 16,4 0 0-16,2 1 0 15,3-1 0-15,-1 1 0 16,3 2 0-16,-3-2 0 16,5 4 0-16,-3-1 0 0,3-1 0 15,3 4 0-15,-2-2 0 16,1 5 0-16,3 1 0 15,-4 2 0-15,4 4 0 16,-1 4 0 0,1 4 0-16,-3 5 0 0,2 4 0 15,-2 3 0-15,0 3 0 16,0 0 0-16,0 0 0 16,1 2 0-16,1-4 0 15,-2 2 0-15,0-2 0 16,0-4 0-16,-2-2 0 0,2-2 0 15,0-3 0-15,3-6 0 16,0-3 0-16,2-3 0 16,0-3 0-16,2-4 0 15,0-4 0-15,-1 0 0 16,1-1 0-16,2-4 0 16,-2 1 0-16,0 0 0 15,0-3 0-15,0-1 0 16,2 0 0-16,-4 0 1 15,2 0-1-15,-2 0 0 16,-2 0 1-16,-3-9-1 16,-3-3 1-16,-1-4-1 15,-3-3 0-15,1 2 0 16,-1-3 0-16,1 4 0 16,1 0 0-16,1 1 0 0,2 5 0 15,2 2 0 1,2 2 0-16,5 3 0 0,2 1 1 15,0-1-1-15,0 3 0 16,0 0 0-16,0 0 0 16,0 0 0-16,0-2 0 15,0 2 0-15,4-2 0 16,17 0 0-16,6-2 0 16,8 3 0-16,11-2 0 15,6 2 0-15,2 1 0 16,-3 0 0-16,-7 0 0 15,-8 13 0-15,-12 1 0 16,-5 3 0-16,-8-2 0 0,-5-1 0 16,-6 0 0-1,0 1 0-15,0-3 0 0,-9 1 0 16,-11 1 0-16,-7 0 0 16,-4 1 0-16,-2 1 0 15,-14-2-2-15,7-2-3 16,8-6-65-16</inkml:trace>
  <inkml:trace contextRef="#ctx0" brushRef="#br0" timeOffset="28590.2295">1297 7096 3773 0,'-7'-6'128'0,"-2"0"-73"16,-4 2-30-16,-3-2 8 15,1 1-7-15,-1 0-12 0,1 1-6 16,-1 3 1-16,5-4-1 15,-1 3-5-15,6 0-2 16,1 0 2-16,3 2-1 16,2-2-1-16,0 2-1 15,0 0 1-15,0 0-1 16,0 0 0-16,0 0 0 16,21 0 0-16,14 4 0 15,17 5 0-15,12-2 0 16,14-3 0-16,7-4 0 15,2 0 0-15,-2 0 0 16,-12 0 0-16,-9 0 0 0,-10 2 0 16,-16 4 0-1,-9 2 0-15,-9-2-1 0,-7 1 0 16,-3-2-1-16,-10-1-4 16,0 1-9-16,0-1-64 15</inkml:trace>
  <inkml:trace contextRef="#ctx0" brushRef="#br0" timeOffset="28908.2233">1713 7060 3961 0,'0'2'50'16,"0"5"-37"-16,0 2-6 15,-2 12 5-15,-2 8-2 16,-1 11-2-16,1 4-3 16,-4 5-1-16,-2-2-1 15,1-2-1-15,1-5 0 16,1-4-1-16,2-7-1 16,1-2 0-16,-1-6 1 15,5-6-1-15,0 0 0 16,0-5 0-16,0-3 0 15,0 1-1-15,0-2-3 16,19-6-6-16,0 0-22 0,3 0-209 0</inkml:trace>
  <inkml:trace contextRef="#ctx0" brushRef="#br0" timeOffset="29834.2002">2059 7397 3894 0,'-2'0'118'0,"0"0"-99"15,2 0-6-15,-2 0-4 16,2 0-6-16,0 3-1 16,0 12 2-16,0 3 2 15,0 2-4-15,0 2 0 16,0-4-1-16,0 0 0 15,11-5 0-15,4-5 1 0,7-4 0 16,7-4 0-16,5 0-1 16,1-8-1-16,0-9 1 15,-7-1-1-15,-6-1 0 16,-8-3 0-16,-7-1 1 16,-7 3 0-16,0 2-1 15,0 2 1-15,0 4-1 16,0 3 0-16,0 6 1 15,0 3-1-15,0 0 0 16,0 0-1-16,0 0 1 16,0 16 0-16,8 8-1 15,6 5 1-15,1 4 1 16,-1 7-1-16,-3 5-1 16,-7 3 1-16,-4 2 0 15,0-4 0-15,-2-2 0 0,-16-9 1 16,1-1-1-16,-6-9 0 15,-2-3 0-15,1-6 0 16,2-6 0-16,2-1 1 16,5-4-1-16,3-5-1 15,7 0 1-15,5 0-1 16,13-22-5-16,16-6-29 16,3 0-259-16</inkml:trace>
  <inkml:trace contextRef="#ctx0" brushRef="#br0" timeOffset="30419.5562">2650 7475 3933 0,'-3'13'48'16,"1"9"-38"-16,0 4 1 15,0 5-1-15,2 8 1 16,0 0-1-16,0 2-4 16,0 1-3-16,0-4 0 15,0-6-2-15,0-6-1 16,0-8 1-16,0-7-1 16,0-10 0-16,0-1 3 15,0 0 0-15,0-4-3 0,0-24-15 16,0-8-39-16,0-1-194 15,2 0-1266-15,-2 11 1514 16,0-3 1054-16,2-3-705 16,-2-6-208-16,0-1-66 15,0 1 8-15,2 3-35 16,5 5-11-16,0 5-11 16,4 0-9-16,2 7-12 15,5 1-1-15,5-3-2 16,4 8 0-16,2-3-1 15,0 5 0-15,-3 2 0 16,-2 6 0-16,-3 2 1 16,-4 0-2-16,-5 14 0 0,-4 7 0 15,-5 11 0 1,-3-3 2-16,0 5 1 0,-13-2-1 16,-8-2-1-16,-3-4 0 15,-1-4 0-15,-1-2-1 16,3-8 1-16,3-2-1 15,7-3 1-15,4-6-1 16,6-1-1-16,3 0-1 16,8-9-15-16,7-5-200 0</inkml:trace>
  <inkml:trace contextRef="#ctx0" brushRef="#br0" timeOffset="30859.4502">3160 7461 3930 0,'16'0'65'16,"4"-4"-53"-16,9-6 1 16,8-4 6-16,9-2-6 15,3-4-5-15,-1-2 0 16,-2 0-1-16,-11 0-3 15,-10 4-2-15,-8 1 0 16,-11 6 0-16,-3 1 0 16,-3 2-1-16,0-1 0 0,-9 4 0 15,-10 1-1-15,-8 4 0 16,-2 0 0-16,-8 0 0 16,4 12 0-16,-3 6 0 15,1 2 0-15,4 4 0 16,2 2 0-16,4 2 0 15,10-2 0-15,3-2 0 16,6-2 0-16,6-1 0 16,0-6 0-16,18-1 0 15,13-3 0-15,13-5 0 16,12-5 0-16,9-1 0 16,3 0 0-16,4 0-1 15,22-11-2-15,-21-2-9 16,-5 1-156-16</inkml:trace>
  <inkml:trace contextRef="#ctx0" brushRef="#br0" timeOffset="33968.1588">7066 5104 3877 0,'0'0'87'0,"0"0"-63"16,0 0-16-16,0 0-5 0,2 0 4 16,-2 5 3-16,2 7 5 15,-2 5 3-15,0 0-12 16,0 5 0-16,0 0-3 16,0 3 1-16,0-2-2 15,0 4-1-15,5-3 2 16,1 0-1-16,3 2 0 15,5 1 0-15,1 2-2 16,5-3 1-16,5 0-1 16,6-3 1-16,9-6 0 15,5-5 0-15,6-2 0 16,5-3 0-16,-1-4-1 16,1-3 0-16,2 2 1 0,5-2-1 15,1 0 0 1,5 0 0-16,7 0 0 0,6 0 0 15,10-5 0-15,6-4 0 16,5-1 0-16,-1 3 0 16,3-2 0-16,-3 1 0 15,1 2 0-15,-3-3 0 16,0 4 0-16,4-1 0 16,-2 0 0-16,-4 2 0 15,-5 2 0-15,-4 2 0 0,-2 0 0 16,-2 0 0-1,-2 0 0-15,-3 0 0 0,-2 0 0 16,0 2-1-16,-4 0 1 16,-1-2 0-16,-3 0 0 15,-8 0 0-15,-9-2-1 16,-6-3 1-16,-9 0 0 16,-3-1 0-16,2 2 0 15,0-4 0-15,1-1 0 16,4-5 0-16,3 2 0 15,-1-3 0-15,1 1 1 16,-3-3-1-16,3 4 0 16,-1 1 0-16,2 0 0 15,0 0 0-15,3 2 0 16,5 2 0-16,1-1 1 0,5 2-1 16,5-2 0-1,4 4 0-15,2-2 1 0,8-1-1 16,1 3 0-16,0-6 0 15,5 3 0-15,0-2 0 16,1 1 0-16,1 0 1 16,-2 3-1-16,-2 2 0 15,-1 3 0-15,-2 1 0 16,1 0 0-16,4 0 0 16,-1 0 0-16,5 0 1 15,0 0-1-15,0 0 0 16,-2-3 0-16,-2 1 0 15,-7 0 0-15,-2 0 0 16,-3 2 0-16,1-3 0 16,4 3 0-16,4-3 0 15,6 1 0-15,3 0 0 0,2 0 0 16,1 0 0-16,0 1 0 16,-7 1 0-16,-2-2 0 15,-6 2 0-15,-7 0 0 16,-3 0 0-16,-7 0 0 15,-1 0 0-15,-1 0 0 16,4 0 0-16,5 0 0 16,7 0 0-16,7 0 0 15,-1 0 0-15,3 0 0 16,-2-3 0-16,-4-1 0 16,0 2 0-16,-1 0 0 15,-5 2 0-15,-4-1 0 0,-4 1 0 16,0 0 0-16,0 0 0 15,3 0 0 1,1 0 0-16,8 0 0 0,2-3 0 16,2 1 0-16,2-2 0 15,-4 0 0-15,0 4 0 16,-8 0 0-16,-2 0 0 16,-6 0 0-16,-5 4 0 15,-5 5 0-15,-2 0 0 16,1 1 0-16,-2-3 0 15,4 2 0-15,2-2 0 16,2-3 0-16,-2-1 0 0,-2 1 0 16,-4-2 0-1,-5 3 0-15,-3-2 0 0,-4 4 0 16,-3-2 0-16,4 4 0 16,-1-1 0-16,4 1 0 15,5 1 0-15,2 2 0 16,2 2 0-16,1 0 0 15,1 0 0-15,-4 1 0 16,0-2 0-16,-3 2 0 16,-3-1 0-16,-3 0 0 15,-7 1 0-15,-1 2 0 16,-5 0 0-16,-1 0 0 16,-1 1 0-16,2 0 0 0,-2 2 0 15,1 0 0-15,-2 3 0 16,1-2 0-16,0 4 0 15,-6-1 0-15,-3 1 0 16,0 0 0-16,-5-2 0 16,0 1 0-16,1-4 0 15,-2 3 0-15,3-5 0 16,-1 2 0-16,1 0 0 16,-1 0 0-16,-1 0 0 15,-3 1 0-15,2 2 0 16,-2 0 0-16,1 2 0 15,-2-1 0-15,-5 1 0 16,1-2 0-16,-3 4 0 16,0 1 0-16,0-1 0 0,0 2 0 15,2-1 0-15,0-2 0 16,0-2 0-16,3-2 0 16,-3-1 0-16,0-6 0 15,2 2 0-15,-2-3 0 16,1 2 0-16,-1-5 0 15,0 1 0-15,1 0 0 16,-3 0 0-16,0 0 0 16,2-4 0-16,-2 2 0 15,0-4 0-15,0-1 0 16,0-2 0-16,0-1 0 16,0-2 0-16,0 0 0 15,0 0 0-15,0 0 0 16,0 0 0-16,0 0 0 15,0 0 1-15,0 0-1 0,0 0 0 16,0 0 0 0,-2 0 0-16,-10 0 0 0,-1-5 0 15,-1-4 0-15,1 4 0 16,0-4 0-16,0 2 0 16,-3-4 0-16,-2-1 0 15,-2 0 0-15,-3-2 0 16,0 2 0-16,-4-1 0 15,2 4 0-15,0 1 0 16,6 2 0-16,1 3 0 16,4-2 0-16,3 3 0 0,4 2 0 15,5 0 0-15,0 0 0 16,2 0 0-16,0 0 0 16,0 0 0-16,0 0 0 15,0 0 0-15,0 0 0 16,0 0 0-1,0 0 0-15,0 0 0 0,0 0 0 16,0 0 0-16,9 0 0 16,7 0 0-16,5 4 0 15,6 0 0-15,7 0 0 16,4 0 0-16,4-1 0 16,2-3 0-16,4 3 0 15,-2-1 0-15,3 0 0 16,-1 0 0-16,0 0 0 15,-3-2 0-15,-5 0 0 0,-5 3 0 16,-6-3 0-16,-4 0 0 16,-4 0 0-16,-11 3 0 15,-1-3 0 1,-5 2 0-16,-4-2 0 0,0 2 0 16,0 0 0-16,0 5 0 15,0 2 0-15,0 7 0 16,-4 6 0-16,-9 5 0 15,-7 4 0-15,-5 5 0 16,-4 3 0-16,-4-2 0 16,-1 4 0-16,-1-5 0 15,1-4 0-15,5-2 0 0,5-6 0 16,1-4 0-16,-10 0-1 16,6-6-3-16,3-8-18 0</inkml:trace>
  <inkml:trace contextRef="#ctx0" brushRef="#br0" timeOffset="34781.2222">16564 7059 3529 0,'-2'0'155'15,"-1"0"-120"-15,1 0-25 0,-4 0-10 16,-1 0 0-16,1-2 1 16,-2-1 53-16,4 1 19 15,-2 0-25-15,-3-2-17 16,-3 3-16-16,-1-4-7 16,-5 2 4-16,-5-3-2 15,2-3-3-15,-2 3-2 16,3-2 1-16,3 4 3 0,3-1 0 15,3 2-2-15,0-1-5 16,2 0-1-16,-2 0 0 16,0-2-1-16,-3 2 0 15,1 0-2-15,-1 1-6 16,3 3 1-16,1 0 4 16,2 0 1-16,6 0 1 15,0 0-1-15,2 0 2 16,0 0 21-16,0 0 9 15,0 0-11-15,0 0-11 16,14 0-5-16,5 0-1 16,12 0 0-16,19 0-1 15,33 0-1-15,39 0 1 16,38 0-1-16,14 0 1 0,-29 0-1 16,-40 0 0-1,-47 0 0-15,-14 0 0 0,1 0 0 16,-5 0 0-16,-7 0 0 15,-17 0-2-15,-16 0-3 16,-24 0-29-16,-10 0-319 0</inkml:trace>
  <inkml:trace contextRef="#ctx0" brushRef="#br0" timeOffset="35088.1225">16798 6967 3765 0,'0'12'209'0,"0"8"-170"15,2 5-8 1,7 11-15-16,3 7-7 0,-4 4-4 16,-1 6-2-16,-5 1 0 15,-2-4-1-15,0-3-1 16,3-1 0-16,-1-5 0 15,2-4 0-15,3-8-1 16,-1-7 1-16,3-3-1 16,1-7 0-16,0-2 0 15,4-5 0-15,1-1 0 0,12-1-3 16,-4-3-11 0,-2 0-125-16</inkml:trace>
  <inkml:trace contextRef="#ctx0" brushRef="#br0" timeOffset="36115.056">17739 7379 3919 0,'0'0'112'16,"0"0"-101"-16,0 2-9 0,0 3 0 16,-7 4 6-16,-1 2-1 15,0 0-3-15,0 5-1 16,3 3-1-16,5 0 0 15,0 2 1-15,0-3-1 16,15 0 0-16,12-5-1 16,7-2 0-16,2-6 0 15,2-5 0-15,-3 0 0 16,-1 0 0-16,-3-11-1 16,-4-7 1-16,-7-3 0 15,-3-1-1-15,-5 1 0 16,-6-4 1-16,-1 6-1 0,-3-1 1 15,-2 9-1-15,2 5 0 16,-2 4 0 0,2 2 0-16,0 0 0 0,3 8 0 15,2 14 0-15,0 4 0 16,-1 4 0-16,1 5 0 16,0-1-1-16,-3 0 1 15,1 4 0-15,-3-1 0 16,-2 0 0-16,0 1 0 15,0-4 0-15,0-2 0 16,-9-6 0-16,-3-6 0 16,-1-6 0-16,-3-6 0 15,1-2 0-15,-3-3 0 16,-1-3 0-16,3 0 0 0,3 0 0 16,3 0 0-16,10 0-1 15,4-9-3-15,19-5-10 16,4-6-82-16</inkml:trace>
  <inkml:trace contextRef="#ctx0" brushRef="#br0" timeOffset="36648.1138">18584 7470 3998 0,'0'5'44'15,"2"8"-36"-15,2 5-4 0,-2 8 3 16,3 6-2-16,-3 1-1 16,-2 3 0-16,0 1-2 15,0-4 1-15,0 0-2 16,0-8-1-16,0-5 0 16,0-8 0-16,0-7 1 15,0-3-1-15,0-2 0 16,0 0 0-16,-7-10-2 15,-1-8-6-15,-1-8-2 16,0-5-8-16,2-2-19 16,3-7-5-16,2 0-2 15,2-5-13-15,0 4 39 16,0 0 18-16,15 7 78 16,-1 6-30-16,1 6-8 0,3 8-14 15,-3 6-10-15,3 2-8 16,1 6-5-16,0 0 1 15,1 0-1-15,-5 0-2 16,2 11 0-16,-9 1 0 16,-4 8 0-16,-4-1 0 15,0 1 2-15,-6 0-2 16,-13-2 0-16,-10-2 0 16,-10 1 0-16,-1-5 0 15,-2-2-1-15,6-2 1 16,10-2-1-16,8-5 0 0,13-1-1 15,7 0-3 1,23 0-11-16,6 0-245 0</inkml:trace>
  <inkml:trace contextRef="#ctx0" brushRef="#br0" timeOffset="37123.1696">18999 7467 3947 0,'17'0'86'0,"6"0"-79"16,1 0 1-16,5 0 0 0,-5-3-1 15,-1-6-1-15,-3 1-2 16,-5-4 2-16,-1 0-4 15,-3-2 0-15,-5-2-1 16,0 0 1-16,-4 2-1 16,-2-2 0-16,0 2-1 15,0 2 0-15,-8 2 0 16,-7 2 0-16,-7 4 0 16,-5 4 0-16,-2 0-1 15,-3 8 1-15,3 13 0 16,0 5 0-16,6 6 0 15,0 2 0-15,7-2 0 0,5-1 0 16,9-1 0-16,2-5 0 16,7-6 0-16,22-1 1 15,10-6-1-15,7-3 0 16,0-6 1-16,-1 0-1 16,-5-1 0-16,-5-2-1 15,-6 0 0-15,12 0-2 16,-10 0-7-16,-4 0-42 0</inkml:trace>
  <inkml:trace contextRef="#ctx0" brushRef="#br0" timeOffset="41804.754">1439 8631 3920 0,'0'-3'103'0,"0"3"-78"16,0 0-10-16,0-1-3 15,-2-2-5-15,2 3-4 16,0 0 0-16,0-2-2 16,0 2 0-16,0-2 1 15,0 0-2-15,0 1 0 16,0 1 0-16,0 0 0 16,-2 0 0-16,2 0 0 15,0 0 0-15,0 0 0 16,-2 0 0-16,-1 7 0 15,1 14 0-15,-2 7 0 0,-2 6 0 16,-2 8 0-16,-1 2 0 16,1 2 0-16,-6-2 0 15,1-2 0-15,-5-8 0 16,3-3 0-16,4-8 0 16,3-7 0-16,4-6 0 15,2-3 0-15,2-5 0 16,-2-2 0-16,0 0 0 15,2 0 0-15,-3 0 0 16,3-10 0-16,0-11 0 16,0-4 0-16,0-10 0 15,7-4 0-15,11-10 0 16,-1-6 0-16,4-8 0 16,-4-2 0-16,1 3 0 0,-4 7 0 15,-1 8 0-15,-6 13 0 16,-1 11 0-16,-4 11 0 15,-2 7 0-15,3 5 0 16,0 0 0-16,1 0 0 16,4 5 0-16,3 12 0 15,5 10 0-15,3 2 0 16,-2 7 0-16,1 5 0 16,-1-2 0-16,2 5 0 15,-4-1 0-15,1-7 0 16,1-4 0-16,1-10 0 0,3-8-1 15,0-8 1 1,4-6 0-16,0 0 0 0,-1 0 0 16,1-4 0-16,-3-15 0 15,-2-4 0-15,0-7 1 16,-4-7-1-16,-3-4 0 16,-2-6 0-16,-4 1 0 15,-3 2 0-15,1 4 0 16,-5 10 0-16,0 8 0 15,0 7 0-15,0 10 0 16,0 5 0-16,0 0-2 16,7 0-3-16,10 17-4 15,1 4-8-15,1-3-106 0</inkml:trace>
  <inkml:trace contextRef="#ctx0" brushRef="#br0" timeOffset="42361.082">2298 8736 3908 0,'-4'3'55'0,"-2"-3"-22"15,2 0-3-15,0 0-13 16,2 1-10-16,2 2-5 16,-3 3-1-16,1 3 1 15,-2 3 3-15,0 7-1 0,-4-3 0 16,2 2-2-16,1-2 0 16,3-2-1-16,2-2-1 15,0 0 1-15,0 0-1 16,7-2 1-16,9-3 0 15,1-4 0-15,6-1 0 16,1-2 0-16,-4 0-1 16,-2 0 1-16,-2-5 0 15,-5-8 1-15,0-1 1 16,-5 0-2-16,4-6 0 0,-4 0 0 16,-1-6-1-1,-3-3 1-15,-2 2-1 0,0-1 1 16,0 3-1-1,-7 6 1-15,-9 5-1 0,-3 6 0 16,-8 8 0-16,-2 0 0 16,0 0 0-16,2 5-1 15,7 9 0-15,4 4 0 16,8 1 0-16,4 0 0 16,4-3-2-16,0 0-1 15,10-7-4-15,11-4-9 16,0-5-65-16</inkml:trace>
  <inkml:trace contextRef="#ctx0" brushRef="#br0" timeOffset="42963.1656">2811 8252 3797 0,'0'-3'204'15,"0"1"-162"-15,0 2-18 16,0 0-12-16,0 0-8 16,0 0-2-16,0 2-2 15,0 14 0-15,0 8 1 16,-8 9 0-16,-5 9-1 15,-3 8 1-15,-1 4-1 16,-3 6 0-16,-1 1 0 16,4-1 0-16,-1-4 1 15,3-8-1-15,3-8 0 16,3-12 0-16,5-9 0 0,4-4 0 16,0-7 0-16,0-4 0 15,0 1 0-15,4-5 0 16,12 0 0-16,4 0 0 15,5 0 0-15,4-3 0 16,0-6 0-16,-3-4 0 16,-3 1-1-16,-6 0 1 15,-1-2-1-15,-5-1-2 16,-4 2-2-16,-7-5-7 16,0 4-36-16,0 4-151 0</inkml:trace>
  <inkml:trace contextRef="#ctx0" brushRef="#br0" timeOffset="43474.2434">2518 8458 3796 0,'0'0'145'0,"0"-2"-88"16,0 2-22-16,0 0-16 15,0 0-8-15,0 0-3 16,0 0-5-16,0 0-2 16,11 0 2-16,7 0-1 15,5 0 0-15,6 0-1 16,2 0 1-16,7 0-1 0,0 0 0 15,-1-3 0 1,0 0-1-16,-4-3 0 0,-7 3 0 16,-8 1 0-16,-7 2 0 15,-4 0 0-15,0 0-2 16,-3 0-1-16,3 0-4 16,2 0-10-16,-2 2-47 15,-1 3-288-15</inkml:trace>
  <inkml:trace contextRef="#ctx0" brushRef="#br0" timeOffset="45372.7993">3894 8705 3573 0,'2'0'216'15,"0"0"-133"-15,0 0-31 16,0 0-23-16,-2 0-16 16,3 0-9-16,-3 0 1 15,0 0 0-15,0 0-2 16,0 0-3-16,0 0 0 15,0 0 0-15,0 0 0 16,0 0-1-16,0 0 1 16,0 0 0-16,0 0 2 15,0 0 2-15,0 0 9 16,0 0 3-16,0 0 5 16,0 0-6-16,0 0-7 15,0 0-1-15,0 0-3 16,0 0-1-16,0 0-1 0,0 0 1 15,0 0-2-15,0 0 0 16,0 0-1-16,0 0 1 16,2-5 1-16,1 1-1 15,1-3 0-15,-2 0 0 16,2 1-1-16,1 1 1 16,-3-5-1-16,2-1 1 15,2-1-1-15,-4-2 0 16,2-2 0-16,-4 0 1 15,0 0-1-15,0 0 0 0,0 2 1 16,-9 2-1-16,-7 2 0 16,-4 4 0-16,-4 4-1 15,-3 2 1-15,0 0-1 16,1 8 1-16,1 8 0 16,0 6-1-16,8 2 1 15,-1 5 0-15,5 3 0 16,3-1 0-16,6 2 0 15,4-4 0-15,0 1 0 16,2-11 0-16,16-3 0 16,3-7 0-16,2-8 0 15,6-1 0-15,2 0 0 16,1-18 0-16,-3-4 1 16,0-6-1-16,0-7 0 15,-2-2 0-15,-1-6 0 0,-1-3 0 16,-5-2 0-16,-4-4 0 15,-6-1 0-15,-2 2 0 16,-6-1 0-16,-2 4 0 16,0 4 0-16,0 7 0 15,0 9 0-15,0 8 0 16,0 8 0-16,0 7 0 16,0 5 1-16,0 0-1 15,0 0-1-15,0 9 1 16,2 16 0-16,0 6 0 15,1 8 0-15,-3 7 0 16,0 4 0-16,0 6 0 16,0 2 0-16,-11-2 0 15,1 0 0-15,2-5 0 16,3-10 0-16,3-9 0 0,2-6 0 16,0-9 0-16,0-6-1 15,11-2-1-15,22-9-4 16,-4 0-11-16,2 0-148 0</inkml:trace>
  <inkml:trace contextRef="#ctx0" brushRef="#br0" timeOffset="45826.5433">4411 8682 3886 0,'0'0'73'0,"2"0"-21"15,0 0-15 1,3 0-22-16,6 0-7 0,2 0-2 16,3-1-3-16,5-9-2 15,-2-4 1-15,3-3-1 16,-1-3 1-16,-2-2-1 16,0-2 0-16,-7 2 0 15,0 1-1-15,-5 1 1 16,-5 1-1-16,-2 1 1 15,0 4-1-15,0 4 0 16,0 4 1-16,-7 3-1 16,-4 3-1-16,-2 0 1 15,-6 12 0-15,-2 11 0 0,0 7 0 16,1 4 0 0,3 4 0-16,1 2 0 0,7-1 0 15,3-6 0 1,6-4 0-16,0-8 0 0,0-5 0 15,17-7 0-15,8-4 0 16,8-5 0-16,2 0 0 16,6 0 0-16,-5-12-1 15,1-2-2-15,13-15-2 16,-10 0-9-16,-5 2-101 0</inkml:trace>
  <inkml:trace contextRef="#ctx0" brushRef="#br0" timeOffset="46256.293">5191 8228 3895 0,'0'-20'70'16,"0"1"-31"-16,0-7-8 15,0-1-9-15,-8 2-15 16,-6 3 0-16,-1-1-4 15,-4 8-1-15,2 1-1 16,-1 4-1-16,-3 3 0 16,6 7 0-16,-1 0 0 15,3 0-1-15,2 0 1 16,0 9-1-16,2 5 1 16,5 8 0-16,-2 3 0 0,2 7 1 15,4 5 0-15,0 5 1 16,0 6 0-16,-2 4-1 15,2 3-1-15,-2 1 1 16,0-3-1-16,0-2 0 16,2-7 0-16,0-6 0 15,0-4 0-15,0-7 0 16,0-4 0-16,0 0 0 16,0-6 0-16,0 0 0 15,0-3 0-15,0-4 0 0,0-3-2 16,-5-2-7-1,1-5-9-15,0 0-44 0</inkml:trace>
  <inkml:trace contextRef="#ctx0" brushRef="#br0" timeOffset="46443.1872">4828 8608 3850 0,'0'-4'117'0,"0"1"-57"15,18-6-37-15,13 1-17 16,7-2-2-16,8 2-2 16,1 0-2-16,0 5 0 15,4 0 0-15,-13 3-9 16,-9 0-74-16</inkml:trace>
  <inkml:trace contextRef="#ctx0" brushRef="#br0" timeOffset="46640.8402">5320 8558 3672 0,'2'8'334'15,"3"6"-320"-15,2 4 2 16,0 2 0-16,-1 2-6 16,1 1-3-16,0 0-5 15,-3-1 0-15,1 1-2 16,1-7 0-16,-2-2 0 15,1-12-4-15,-1-2-7 16,-4 0-16-16</inkml:trace>
  <inkml:trace contextRef="#ctx0" brushRef="#br0" timeOffset="46838.057">5416 8347 3959 0,'12'-5'51'16,"1"0"-29"-16,3 4-1 16,1 1-12-16,1 0-6 15,3 6-3-15,-2 12 0 16,-1 4-2-16,7 10-12 16,-3-5-29-16,-4-4-169 0</inkml:trace>
  <inkml:trace contextRef="#ctx0" brushRef="#br0" timeOffset="47192.4955">5686 8622 3619 0,'0'10'297'0,"0"5"-243"15,0 1-23-15,-2 2-7 16,-7-3-5-16,0-3-9 16,4-3-5-16,1-7 1 15,4-2 5-15,0 0-6 16,0 0-2-16,0-11-1 15,0-11-2-15,12-7 0 16,5-8-1-16,3-1 1 16,3 2 0-16,-2 4-1 0,-2 8 1 15,-7 8 0-15,0 6 0 16,-5 10 0 0,-1 0 0-16,1 1-1 0,0 19 1 15,0 1 0-15,-1 5 0 16,-2 2 0-16,1 1 0 15,-3-1 0-15,-2-3 0 16,0-1 0-16,0-1 0 16,0-4 0-16,3-3-1 15,10-5-5-15,0-6-12 16,5-5-96-16</inkml:trace>
  <inkml:trace contextRef="#ctx0" brushRef="#br0" timeOffset="47577.0296">6076 8673 3881 0,'2'0'123'0,"2"0"-110"16,10 0 7-16,4 0-6 16,9 0-5-16,6 0-4 15,2-2-1-15,2-6-2 16,-8-5-1-16,-5 3 1 15,-8-3 2-15,-3-4-1 16,-6 1 0-16,-5 0-1 0,-2 0-1 16,0 4 0-16,0 2 0 15,-9 2-1-15,-6 7 0 16,-8 1 0-16,-2 0 0 16,-2 9 0-16,4 9 0 15,-2 2 0-15,5 6 0 16,2 1 0-16,7 1 0 15,4-1 0-15,5-1 0 16,2-3 0-16,0-7-1 16,20-2 1-16,9-6-1 15,3-6-2-15,9-2-6 16,-5 0-42-16,-7-2-922 0</inkml:trace>
  <inkml:trace contextRef="#ctx0" brushRef="#br0" timeOffset="48238.1393">6801 8650 3931 0,'4'-5'67'15,"0"-4"-39"-15,1 1-2 16,-3-2-9-16,-2 2-7 15,0 1-7-15,0-2-1 16,-15 5-1-16,-10 3-1 16,-4 1 0-16,-4 0 0 15,-3 9 0-15,3 11 0 16,2 2-1-16,6 4 1 0,4 4 0 16,8 0 0-1,5 0 0-15,5-1-1 0,3-5 1 16,0-5-2-16,18-8 1 15,7-5 1-15,8-6-1 16,2 0 1-16,8 0 0 16,-1-17 0-16,-2-4 0 15,-4-7 0-15,-7-4 1 16,-5-4 0-16,-7-2 0 16,-5-4 0-16,-3-7 0 15,-4-1 0-15,2-4 1 0,-3-4-2 16,0-2 1-16,1 0-1 15,1 3 0-15,0 5 0 16,-2 8 1-16,0 10-1 16,-2 10 0-1,-2 10 1-15,0 8-1 0,0 6 0 16,0 0 0-16,0 0 0 16,0 20 0-16,0 8 0 15,0 12 0-15,0 10 0 16,0 6 0-16,0 6 0 15,0 5 0-15,-4 1 0 16,-5 0 0-16,0-4 0 16,4-6 0-16,1-5 0 15,4-13 0-15,0-8 0 0,0-10 0 16,0-8 0 0,0-4 0-16,0-3 0 0,0-4-1 15,0-1 0-15,0-2-7 16,0 0-50-16</inkml:trace>
  <inkml:trace contextRef="#ctx0" brushRef="#br0" timeOffset="52100.222">14310 8564 3904 0,'0'-6'132'0,"0"0"-108"0,0-1-9 16,0-4-8-16,0 3-2 15,2 0-3-15,-2 1 0 16,3 4-1-16,-3-1-1 16,0 4 1-16,2 0-1 15,-2 0 0-15,0 0 0 16,2 0 0-16,1 7 0 16,1 13 0-16,3 11 0 15,-3 10 0-15,0 8 0 16,-4 6 0-16,0 3 0 15,0-2 0-15,0-3 0 16,0-2 0-16,3 120-34 78,8-185-502-78</inkml:trace>
  <inkml:trace contextRef="#ctx0" brushRef="#br0" timeOffset="52437.5926">14379 8675 3944 0,'0'-33'88'0,"0"-5"-66"16,0-4-9-16,3-2-4 0,6 2-4 15,4 6-2-15,3 8-1 16,3 6-1-16,6 4 0 15,6 6-1-15,0 6 0 16,5 3 0-16,-2 3 0 16,0 0 0-16,-3 5 0 15,-4 13 0-15,-6 3 0 16,-7 4 0-16,-10 8 0 16,-4-1 1-16,-8 3-1 15,-19 2 0-15,-12-2 0 16,-5 0 0-16,0-3 0 15,-1-2 1-15,5-4-1 16,7-5 0-16,8 4-1 16,9-5 1-16,9 0-2 15,7 7-4-15,7-8-17 0,11-6-64 16</inkml:trace>
  <inkml:trace contextRef="#ctx0" brushRef="#br0" timeOffset="52939.2316">14771 8947 3912 0,'3'2'130'0,"0"0"-118"0,-1 6-4 16,0 2 1-16,-2 4-3 15,0 5-3 1,0 1-1-16,0 1-1 0,0 4 0 16,-27 76-4085 77,36-118 4084-93,-3-4 0 16,4-6 0-16,-4-4 0 16,-3-1 0-16,-3 2 0 0,0-2 0 15,0 2 0 1,-3 2 0-16,-1 0 0 0,2 0 0 16,0 0 0-16,2-7 0 15,0 6 0-15,6 7 0 16,3 6 3951-16,0 14-3864 15,2 0-71-15,4 0-3 16,6 2-7-16,3 0-3 16,0 0-3-16,3 6 0 15,10 10-3-15,-12-2-10 16,0-2-47-16</inkml:trace>
  <inkml:trace contextRef="#ctx0" brushRef="#br0" timeOffset="53674.1445">15031 9071 3707 0,'0'0'320'15,"0"2"-294"-15,6 3-17 16,10-1 0-16,4-1-4 0,4-1-1 15,3 3-3 1,2-3 1-16,2-2-1 0,0 0-1 16,3 0 1-1,-3 0-1-15,-2 0 0 0,-2-9 0 16,-5-1 1-16,-4-1 0 16,-7-3-1-16,-4-2 0 15,-5-3 1-15,-2-1-1 16,0 3 1-16,0-2-1 15,-14 4 0-15,1 6 0 16,-2 1 0-16,-5 4 0 16,-1 4 0-16,-3 0 0 15,-2 0 0-15,-3 9 0 16,0 10 0-16,0 3 0 16,2 2-1-16,4 4 1 0,5-2 0 15,7 1 0 1,7-4 0-16,4-2 0 0,0-5 0 15,0-2 0-15,20-4 0 16,4-4 0-16,5-2 0 16,23-4-1-16,-10 0-4 15,-2 0-38-15</inkml:trace>
  <inkml:trace contextRef="#ctx0" brushRef="#br0" timeOffset="54014.0689">15697 8999 3903 0,'0'-2'132'16,"0"2"-106"-16,0-2-14 15,0 2-5-15,-6 0-5 16,-8 0-1-16,-4 0 0 15,-2 8-1-15,-2 6 1 16,2 1-1-16,0 1 0 16,4 0 1-16,1 0-1 15,6 0 0-15,1-2 0 16,6-5 0-16,2 0 0 16,0-1 0-16,10-4 1 15,11 0-1-15,6-4 0 0,5 0-2 16,-3 0-2-16,8 0-6 15,-10-8-35-15,-4 0-523 0</inkml:trace>
  <inkml:trace contextRef="#ctx0" brushRef="#br0" timeOffset="56899.4112">16034 9034 3710 0,'0'-2'99'0,"0"-1"-66"16,0 1-18-16,0 2-8 16,0-2-6-16,0 1 0 15,0 1-1-15,0-2 3 16,0 2 5-16,0-3-7 16,0 3-1-16,0-2 1 15,0 2-1-15,0-2-7 0,0 2-17 16,0-2-1-16,0 2-5 15,0 0-17-15,0 0-60 16,0 0-116-16</inkml:trace>
  <inkml:trace contextRef="#ctx0" brushRef="#br0" timeOffset="59115.0292">16021 9007 3588 0,'0'-1'207'0,"0"1"-116"0,0 0-31 15,2 0-18-15,-2 0-11 16,0 0-9-16,0 0-6 16,0 0-5-16,0 0-3 15,0 0-3-15,0 0-2 16,0 0 0-16,0 0-2 16,0 0 0-16,0 0-1 15,4 0 0-15,3 0 0 16,6 0 0-16,3 0 1 15,8 0-1-15,8 0 0 16,3 0 0-16,5-3 0 0,5-1 0 16,-1-2 0-1,3 1 0-15,-5-4 0 0,-4 1 0 16,-9-2 0-16,-6 0 0 16,-11 0 0-16,0 1 0 15,-7-2 1-15,-5-1-1 16,0-2 0-16,0 0 0 15,-3 0 0-15,-11 2 0 16,2 4 0-16,-5 4 0 16,2 4 0-16,-3 0-1 15,-1 0 1-15,-4 14 0 16,1 6 0-16,-5 4 0 16,3 5 0-16,4 0 0 15,1 0 0-15,9-4 0 16,5 0 0-16,5-6 0 15,0-3 0-15,13-4 0 16,12-3 1-16,6-6-1 0,5-1 0 16,2-2 0-16,0 0 0 15,-5 0 0-15,1 0 0 16,-3 0 0-16,0-2 0 16,2-1-1-16,1-4 0 15,15-2-3-15,-9-1-9 16,-7 2-61-16</inkml:trace>
  <inkml:trace contextRef="#ctx0" brushRef="#br0" timeOffset="59650.2226">17021 8785 3949 0,'0'0'64'0,"0"0"-52"16,-3 12-2-16,-7 10 6 16,1 4-7-16,-1 3-5 15,6 4-1-15,4-3-1 16,0-3-1-16,0-6 0 16,10-4 0-16,7-8 1 15,8-5 3-15,2-4-2 0,4 0-1 16,0-12-1-1,-4-6-1-15,-8-2 1 0,-3-1 0 16,-5 0-1-16,-7 4 1 16,0 0-1-16,-2 5 1 15,-2 4-1-15,0 6 0 16,0 2 0-16,0 0 0 16,0 7-1-16,0 14 1 15,0 2 0-15,0-2 0 16,0-1 0-16,13-1 0 15,5-9 0-15,6-5 0 16,5-5 0-16,5 0 0 16,1 0 1-16,-6-12-1 15,-5-4 0-15,-6 2 0 16,-7-2 0-16,-3 0 1 0,-4 0-1 16,-2 4 0-16,-2 4 1 15,0 4-1-15,0-1 0 16,2 5-1-16,0 0 1 15,3 0-1-15,15 0-2 16,0 0-5-16,0 0-56 0</inkml:trace>
  <inkml:trace contextRef="#ctx0" brushRef="#br0" timeOffset="59886.0191">17620 8828 4007 0,'3'0'49'0,"-1"7"-44"16,2 5 8-16,4 4-6 15,0 4-4-15,-1 3 0 16,2 1-2-16,-2-3-1 16,-1-1 0-16,-1-1 0 15,-1-6 0-15,-2-5-1 16,-2-4-2-16,0-4-4 15,0 0-5-15,-6-8-83 0</inkml:trace>
  <inkml:trace contextRef="#ctx0" brushRef="#br0" timeOffset="60046.2318">17728 8569 3907 0,'6'0'85'15,"7"0"-54"-15,3 0-12 0,2 5-9 16,0 11-7-16,13 12-3 16,-6-6-9-16,0-3-58 0</inkml:trace>
  <inkml:trace contextRef="#ctx0" brushRef="#br0" timeOffset="60404.5036">18183 8719 3990 0,'0'0'66'0,"0"-4"-53"15,-2-3-3-15,-15 4-7 16,0 1-2-16,-5 2-1 16,-3 0 0-16,5 4 0 15,0 8 0-15,6 0 0 16,6 4 0-16,3 0 0 15,5 2 0-15,0 0-1 16,0-1 1-16,0 2 0 16,11-1 0-16,1 1 0 15,1-2 0-15,-5 1 0 16,-1-2 0-16,-7 0 0 0,0 0 0 16,-2-4 0-16,-24 0 1 15,-11-1-1-15,-2-2 1 16,-6 2-1-16,2-6 0 15,8 2 0-15,10-4-3 16,12-1-10-16,9-2-58 0</inkml:trace>
  <inkml:trace contextRef="#ctx0" brushRef="#br0" timeOffset="60702.2352">18267 8964 3932 0,'32'-13'102'15,"5"-3"-81"-15,3-1-3 16,0-6-9-16,-9 2-5 16,-10-4-2-16,-11 1-1 0,-6 1 0 15,-4 6-1-15,-6 2 0 16,-21 12 0-16,-8 3 0 16,-9 0 0-16,-3 20 0 15,2 4 0-15,10 4 0 16,8 2 0-16,7 0 0 15,11 3 0-15,9-6 0 16,0-3 0-16,17-1 0 16,18-7 0-16,4-4 0 15,10-5 0-15,5-2-1 16,18-5 0-16,-12 0-4 0,-10-3-45 16</inkml:trace>
  <inkml:trace contextRef="#ctx0" brushRef="#br0" timeOffset="62346.2358">20073 8468 3607 0,'8'-8'340'0,"4"-6"-275"16,1-5-38-16,3-1-6 15,-1-5-10-15,-2-1-3 16,-1-5-4-16,-8-1 0 16,-2-1-3-16,-2-4 0 15,0-1 0-15,-18 2-1 16,-3 2 0-16,-2 4 0 16,1 9 0-16,0 4 0 15,-1 11 0-15,3 6 0 16,1 0 0-16,-2 12-1 15,3 13 1-15,7 7 0 16,7 5 0-16,4 7 0 16,0 8 0-16,6 6 0 15,13 6 0-15,-2 7 0 16,1 4 0-16,-3 0 0 0,-5 2 0 16,-6-4 0-16,-4-4 0 15,-105 183-4089 63,96-252 4089-78,-2-7 0 16,-7-5 0-16,0-4 0 16,-4-4 0-16,2-1 0 15,4-1 0-15,14-5 0 0,2 1 0 16,0 6 0-16,9 6 3583 15,2 9-3147 1,3 1-400-16,5 1-23 0,6 3-5 16,4 0-3-16,2 0-2 15,3 0 0-15,-3 0-2 16,4 9-1-16,1-1 0 16,22 1-3-16,-9 0-9 15,-1-7-69-15</inkml:trace>
  <inkml:trace contextRef="#ctx0" brushRef="#br0" timeOffset="62957.541">20414 8872 3920 0,'0'2'57'15,"0"13"-13"-15,-9 3-11 16,0 7-17-16,2 4-9 15,5 2-4-15,167-16 5 94,-154-39-8-94,-2 0 0 16,0 0 0-16,2 2 0 0,0 6 0 15,-2 5 0 1,-2 4 0-16,-1 7 0 0,-1 0 0 16,-1 7 0-16,-2 14 0 15,177 67-4088 95,-161-107 4088-95,-5 0 0-15,1 6 0 16,-6 1 0-16,3 5 0 16,-1 5 0-16,-4 2 0 0,-1 0 3904 15</inkml:trace>
  <inkml:trace contextRef="#ctx0" brushRef="#br0" timeOffset="63410.456">20962 8913 4092 0,'27'-36'0'16,"2"2"-1"-16,-2 5 1 15,-3 4 0-15,-2 9 0 0,-2 8 0 16,-4 8-1 0,-5 0 1-16,-2 20 0 0,-2 9 0 15,-5 0 0 1,239 121-4090 109,-213-158 4090-125,-5 1 0 16,-1-6 0-16,-3 1 0 0,-4-9 0 15,-4-2 0-15,-8 3 0 16,-3 3 3980-1,0 8-3927-15,0-1-40 0,-8 0 0 16,-5 0-3-16,-5 5-4 16,-1 5-3-16,-6 0-1 15,-2 3-1-15</inkml:trace>
  <inkml:trace contextRef="#ctx0" brushRef="#br0">21308 9017 0 0,'13'-14'0'0,"-7"6"0"16,1 1 0-16,3-5 0 15,-2-3 0-15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8:09:02.5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 3514 3946 0,'0'-9'69'0,"0"-5"-47"16,0-2-9-16,0-3-5 0,0 0 1 15,0-4-3-15,0 0-1 16,0-1-2-16,0-1 0 16,0 2-1-16,0 0 0 15,0 5-1-15,0 4-1 16,0 4 1-16,0 6-1 15,0 0 0-15,0 4 0 16,0 0 0-16,0 8 0 16,2 18 0-16,4 10-1 15,4 12 1-15,-2 6 0 16,1 4 0-16,-5 0 0 16,1-7 0-16,-2-3 0 15,-1-4 0-15,-2-5 0 0,0-8 0 16,0-7 0-1,0-6 0-15,0-5-1 0,0-8 1 16,0-5 0-16,0 0 0 16,4-11 0-16,1-19 0 15,-1-15 1-15,-2-9-1 16,2-8 0-16,-4-6 0 16,3-1 0-16,-3 4 0 15,2 4 0-15,3 11 0 16,-1 12 0-16,1 13 0 15,-3 8 0-15,0 10 0 16,0 7 0-16,5 0-1 0,6 9 1 16,7 15 0-16,7 13-1 15,4 4 1 1,4 7 0-16,2 6 0 0,1-4 0 16,-1-1 0-16,-1-11 0 15,0-8 0-15,-8-10 0 16,-3-8 0-16,-5-11 0 15,1-1 0-15,-6-5 1 16,5-19-1-16,-3-8 0 16,-3-4 0-16,-1-4 0 15,-3-2 0-15,-1-2 0 16,-5 5 0-16,0 6 0 16,1 8 0-16,-5 9 0 0,2 9 0 15,2 5-1 1,3 2-5-16,11 2-26 0,-2 15-7 15,-1 1-103-15</inkml:trace>
  <inkml:trace contextRef="#ctx0" brushRef="#br0" timeOffset="484.6663">2389 3592 3829 0,'0'0'105'0,"0"0"-80"16,0 0-5-16,0 0 17 16,0 0-11-16,0 0-13 15,0 0-8-15,0 0-1 0,0 0 1 16,0 0-1-16,0 0-1 16,0 3-2-16,-7 1-1 15,-2 6 0-15,-4 5 0 16,-3 4 0-16,3 8-1 15,2 2 1-15,6 3 0 16,5-4 0-16,0-3-1 16,7-4-1-16,13-10 1 15,5-5 1-15,4-6 1 16,4 0-1-16,3 0 0 16,-1-15 1-16,-4-4-1 15,1-7 1-15,-8-2 1 16,-3-5-1-16,-6-2 1 15,-6 0-1-15,-4 1 0 16,-5 6 0-16,0 5 0 0,-2 4 0 16,-12 6-1-16,1 8 0 15,-3 1 0-15,1 4-1 16,-2 0 1-16,2 0-1 16,-3 12-2-16,3 5 0 15,-1 2-5-15,5 3-5 16,11-5-19-16,0-5-21 15,0-9-176-15</inkml:trace>
  <inkml:trace contextRef="#ctx0" brushRef="#br0" timeOffset="756.8395">2897 3052 3864 0,'0'-9'167'0,"0"4"-142"16,0 5-17-16,2 0-7 16,1 5-1-16,4 21-2 15,-1 15 0-15,1 8 2 16,-5 12 0-16,-2 7 0 16,0 4 1-16,0 3-1 15,-2-8 0-15,-7-3 1 0,5-15-1 16,2-9 0-1,2-14-1-15,0-14-5 0,0-6-14 16,0-6-32-16</inkml:trace>
  <inkml:trace contextRef="#ctx0" brushRef="#br0" timeOffset="942.652">2741 3441 3926 0,'0'-6'91'15,"0"1"-63"-15,0-2-15 16,2-2-5-16,16 4-3 16,9-4-4-16,9 5-1 15,8 3 0-15,5 1 0 16,3 0-6-16,12 10-12 0,-10 3-28 16,-10-1-186-16</inkml:trace>
  <inkml:trace contextRef="#ctx0" brushRef="#br0" timeOffset="2496.9823">4197 3453 3423 0,'2'0'281'15,"-2"0"-160"-15,2 0-59 16,0 0-26-16,4 0-4 15,-2 0-6-15,0 0-1 16,0-2-10-16,1-2 1 16,-1-1-6-16,0 2-2 15,0 1-3-15,-4-3-2 16,2 3 3-16,-2-3-1 16,0-2-2-16,0-1 0 15,0 1-1-15,-6-4-1 0,-4 3 0 16,-5 1-1-1,-4 1 0-15,-3 4 0 0,-3 2 0 16,-4 0-1-16,-2 5 1 16,0 16-1-16,-3 2 1 15,3 8 0-15,4 5-1 16,4 2 1-16,6 5-1 16,9-2 1-16,6 0-3 15,2-8-1-15,4-6 1 16,19-10 1-16,6-11 1 15,2-6 1-15,4-4 0 16,3-20 0-16,-1-9 0 0,-3-10 0 16,-3-1 1-16,-4-5-1 15,-7-4 1 1,-7-3 0-16,-3-2 0 16,-4 0 0-16,-4 1-1 15,-2 3 0-15,0 10 1 0,0 10 2 16,0 10 0-16,0 9-1 15,0 10-1-15,0 5 0 16,0 0-1-16,0 4 0 16,-2 20-1-16,0 11 1 15,-2 10 0-15,0 5 0 16,-2 4 0-16,2 0 0 16,0-1 0-16,1-7 0 0,1-6 0 15,2-7 0 1,0-4-2-16,0-6-4 0,23-9-1 15,-4-7-18-15,2-2-109 16</inkml:trace>
  <inkml:trace contextRef="#ctx0" brushRef="#br0" timeOffset="2854.6785">4379 3592 3870 0,'7'3'51'0,"7"-1"-21"16,3-2-3-16,10 0 4 16,6 0-8-16,8-5-7 15,3-12-7-15,1-3-4 0,-3-1-1 16,-10-2 0-16,-8 0-1 16,-13 3 1-16,-7 1-1 15,-4 0-3-15,0 2 1 16,-10 2 0-16,-13 6-1 15,-4 7 0-15,-4 2 0 16,-2 0 0-16,-3 18 0 16,1 7 0-16,3 1-1 15,8 6 1-15,6-3 0 16,7 0 0-16,11-4 0 16,0-4 0-16,6 0-1 15,19-9 0-15,6-2 0 16,21-7-1-16,-8-3-6 15,-6 0-50-15</inkml:trace>
  <inkml:trace contextRef="#ctx0" brushRef="#br0" timeOffset="3245.5859">5195 3048 3851 0,'-10'-16'100'0,"-6"2"-62"16,-4 0-26-16,0 2-5 0,-3 5 5 16,3 6 0-16,3 1-7 15,-2 0-2-15,2 12-2 16,1 8-1-16,5 6 0 15,-1 6 0-15,6 7 0 16,2 0 2-16,-1 7 1 16,3 4 2-16,0 4-2 15,2 4-1-15,-2 3-1 16,2-3 0-16,0-3-1 16,0-9 1-16,0-8-1 15,0-6 0-15,0-9 1 0,2-8-1 16,0-5-2-1,-2-10-5-15,0 0-23 0,0-10-133 16</inkml:trace>
  <inkml:trace contextRef="#ctx0" brushRef="#br0" timeOffset="3427.8839">4932 3384 3999 0,'8'-3'47'15,"2"-6"-36"-15,9 4-5 16,2-2 1-16,8 3-4 16,5 4-2-16,4 0-1 15,-2 8 0-15,8 19-5 16,-13-4-13-16,-4-2-65 0</inkml:trace>
  <inkml:trace contextRef="#ctx0" brushRef="#br0" timeOffset="3614.2095">5358 3418 3974 0,'0'0'45'0,"0"7"-38"0,0 7-5 16,0 6 8-16,0 4 2 16,-4 6-6-16,-7 3-4 15,2 2-1-15,2-4-1 16,2-8 0-16,3-10-5 0,2-8-17 15,0-5-105-15</inkml:trace>
  <inkml:trace contextRef="#ctx0" brushRef="#br0" timeOffset="3764.6058">5374 3287 3927 0,'9'-9'70'0,"5"1"-51"16,1 2-11-16,3 6-3 15,-1 0-4-15,3 11-1 16,3 23 0-16,-4-5-24 16,-2 0-54-16</inkml:trace>
  <inkml:trace contextRef="#ctx0" brushRef="#br0" timeOffset="4807.5846">5579 3609 3766 0,'0'0'181'0,"2"0"-166"0,-2 0 11 16,3 0 23-16,-1-5-24 16,2-14-18-16,3-6-6 15,2-1 2-15,0-8-1 16,-1 2 0-16,1 5-1 16,1 3-1-16,-6 3 1 15,0 9 0-15,1 7 0 16,-3 5-1-16,4 0 0 15,4 0 0-15,-2 16 0 16,6 6-1-16,-3 3 1 16,0 6-1-16,1-4 1 0,-2 4-1 15,7-7-1-15,-2-2-1 16,5-4-6-16,4-6-8 16,3-6-21-16,-3-4-14 15,1-2-8-15,0 0 13 16,-6 0 29-16,-1 0 18 15,-1-3 8-15,0-5 37 16,1-4 16-16,1 0-20 16,2-1-9-16,1-1-8 15,3 0-11-15,-6-2-4 16,2 2-5-16,-8 0-1 16,-4 2 0-16,-4 2 1 0,-5 0-1 15,0 3-2 1,-5 4 0-16,-13 3-1 0,-7 0 0 15,-4 0 0-15,-2 20 0 16,2 4-1-16,0 4 1 16,10 4-1-16,3 0-1 15,9-4-3-15,7-2-1 16,0-7 1-16,23-5-1 16,6-6 1-16,6-7-9 15,1-1-5-15,-1 0-4 16,1 0 7-16,-3 0 8 15,-2-4-1-15,2-4-2 16,-5-2 4-16,-2-3 7 16,1-2 4-16,2-3 19 0,-4-2 10 15,2 0-7-15,-2-2-9 16,-6-2-7-16,-1 2-5 16,-3 1 0-16,-5 4-2 15,-6 1-1-15,-4 2 1 16,0 5 0-16,-6 9-2 15,-19 0-1-15,-4 0-2 16,-4 23 1-16,-3 3-1 16,0 7 1-16,7 4-1 15,9 1 0-15,6-2-1 16,12-6-1-16,2-5 0 16,18-14 2-16,20-11 2 15,14 0 0-15,6-18 0 0,4-14 0 16,-4-8 0-1,-7-6 0-15,-8-4 0 0,-14-6 1 16,-14-2-1-16,-9-2 0 16,-6-3 0-16,0 1 0 15,0 8 2-15,-8 8 2 16,-1 12 2-16,3 14-1 16,1 10-1-16,5 7-3 15,0 3-1-15,0 11-1 16,0 19 1-16,0 10 0 15,0 8 0-15,0 6 0 16,5 6 0-16,3 0 0 16,5 1 0-16,-1-2 0 0,3-7 0 15,-1 0 0 1,5-3-5-16,0-14-8 16,-6-12-68-16</inkml:trace>
  <inkml:trace contextRef="#ctx0" brushRef="#br0" timeOffset="5206.3431">7681 3064 3987 0,'0'0'66'0,"0"0"-61"16,0 12-5-16,0 13 0 16,-4 13 0-16,-8 11 0 15,1 7 1-15,0 6 2 16,0 3-1-16,2-6 1 15,5-1-1-15,4-12-1 16,0-13 0-16,0-8 1 16,11-12 0-16,9-5 0 15,5-6 0-15,4-2-1 0,4 0-1 16,-2-11 0-16,-2-6-6 16,-2-10-6-16,-12 8-40 15,-4-1-118-15</inkml:trace>
  <inkml:trace contextRef="#ctx0" brushRef="#br0" timeOffset="5388.0091">7719 3392 3876 0,'-2'-1'124'15,"-1"-1"-91"-15,3 0-17 16,0-1-9-16,0 1-1 16,21-1 0-16,10-2-5 15,13 0-1-15,10-4 1 16,2 1-1-16,-2-2 0 0,-8 2 0 15,-6-7-8 1,-14 2-23-16,-9-2-208 0</inkml:trace>
  <inkml:trace contextRef="#ctx0" brushRef="#br0" timeOffset="5555.0063">7737 3032 4004 0,'0'-9'41'15,"6"2"-31"-15,19-3-3 16,9 1-3-16,10 4-2 16,7 2-1-16,9 3-1 0,3 0 0 15,-1 15-1 1,17 15-9-16,-19-4-41 0,-14-6-126 0</inkml:trace>
  <inkml:trace contextRef="#ctx0" brushRef="#br0" timeOffset="5767.8773">8390 3210 3992 0,'14'10'30'0,"1"7"-22"16,7 2-8-16,7 5 2 16,0 5 7-16,2 0 3 15,3 2-4-15,-1 0-2 16,-4 4-4-16,0 1-1 15,-6-2-1-15,-8-2 0 0,-3-2 0 16,-4-8-6-16,-3-7-10 16,-3-12-55-16</inkml:trace>
  <inkml:trace contextRef="#ctx0" brushRef="#br0" timeOffset="6003.3726">8738 3229 4007 0,'-4'0'50'16,"-2"0"-46"-16,-2 0-4 15,-7 15 0-15,-4 11 1 16,1 10 2-16,-1 7 0 0,-2 6-2 16,6 2 0-1,3-1-1-15,6-3 1 0,6-1-1 16,0-11 0-16,6-7 0 15,32-6-6-15,-4-8-15 16,0-9-67-16</inkml:trace>
  <inkml:trace contextRef="#ctx0" brushRef="#br0" timeOffset="6375.8221">9249 3396 3942 0,'0'-14'53'0,"0"-4"-40"16,-4-1-8-16,-8-2 4 15,-9 10-1-15,2 4-4 16,-6 7-3-16,-4 0 1 0,0 20 2 16,-2 10-1-16,-3 6 0 15,3 9 0-15,2-3-1 16,9 0-1-16,11-8-1 15,9-9 1-15,2-10 0 16,25-9 5-16,9-6-2 16,1 0-2-16,6-9-1 15,-5-10-1-15,-3-5 0 16,-6 2 0-16,-4 4 0 0,-8 4 0 16,-3 4 0-16,-5 8 0 15,0 2-2-15,-2 0 0 16,0 0 0-16,-1 10-2 15,14 2-10-15,-2-3-22 16,2-6-91-16</inkml:trace>
  <inkml:trace contextRef="#ctx0" brushRef="#br0" timeOffset="6869.9201">9540 3499 3950 0,'0'14'59'15,"0"4"-49"-15,0 2-7 16,0 6-1-16,2-2 8 0,0 0 3 16,0-4-7-16,4-3-4 15,-4-9-1-15,0-5 0 16,0-3 8-16,3 0 1 16,-1-11-7-16,2-12-2 15,4-3-1-15,1-2 0 16,0 0 0-16,0 2-2 15,0 4 2-15,-2 6-1 16,0 4 1-16,0 7 0 16,-3 5-1-16,1 0 0 15,-3 3 0-15,1 11 0 16,0 0 0-16,-3 0 1 16,-2-1-1-16,2-6 1 15,-2-2 0-15,2-5 1 16,3 0 3-16,3 0 1 0,4-12-4 15,1-5-1-15,5-1 0 16,-1 2 0-16,2 1 0 16,-1 6 0-16,-3 3 0 15,-1 6 0-15,-3 0 0 16,-3 0 0-16,-1 12-1 16,-2 6 1-16,-1 1 0 15,1 4 0-15,1-2 0 16,1-7-2-16,4-1-3 15,13-9-6-15,-3-4-43 16,1 0-192-16</inkml:trace>
  <inkml:trace contextRef="#ctx0" brushRef="#br0" timeOffset="7261.7227">10019 3643 3763 0,'0'23'155'15,"0"7"-108"-15,-2 9-19 16,-4 8-6-16,1 1-4 15,2 0-10-15,3-8-3 16,0-10 1-16,0-11-1 16,0-12 3-16,0-7 3 15,6 0-4-15,2-21-4 16,1-16-2-16,0-7-1 16,-2-8 0-16,2-4 0 15,-1-7 0-15,6 1 0 0,6-2 0 16,2 6 0-16,3 6 0 15,-3 10-1-15,0 14 0 16,-2 14 1-16,-5 12 0 16,-3 2 0-16,-3 16-2 15,-9 19 1-15,0 8 0 16,-2 5 0-16,-21 4 1 16,2-1 0-16,-6-5 0 15,4-8 0-15,3-8 0 16,7-11 0-16,4-10 0 15,7-9 1-15,2-2-1 16,4-49-11-16,16 1-59 16,0-4-291-16</inkml:trace>
  <inkml:trace contextRef="#ctx0" brushRef="#br0" timeOffset="7764.4346">10439 2923 4022 0,'6'0'35'0,"1"16"-33"16,1 17-2-16,0 9-1 16,-6 8 1-16,-2 6 0 15,0 2 0-15,0 4 0 16,0-4 1-16,0-4-1 16,0-3 0-16,0-7-1 15,0-8 1-15,0-6 0 16,0-9 0-16,9-6 0 0,13-9 1 15,9-6-1-15,7 0 0 16,7-9 0-16,-1-10 0 16,2-6 0-16,2-4 0 15,-3-3 2-15,-5-2 0 16,-7-1 1-16,-6 0 0 16,-10 0 0-16,-5 3 1 15,-8 8-1-15,-4 4 0 16,0 11-2-16,-18 6-1 15,-18 3 0-15,-8 10 0 16,-7 16 0-16,1 8-1 0,8 6 1 16,7 5 0-1,8-1 0-15,9 2 0 16,11-5 0-16,7 2 0 16,2-5 0-16,23-6 1 0,13-2 0 15,9-7 0-15,11-8 0 16,7-5-1-16,1-3 0 15,1-6 0-15,-7-1-1 16,10-6-1-16,-17-11-9 16,-10-9-137-16</inkml:trace>
  <inkml:trace contextRef="#ctx0" brushRef="#br0" timeOffset="9575.5634">936 4449 3661 0,'-2'0'130'16,"-3"-3"-85"-16,0-2-12 16,1-1 17-16,0 3-9 15,1-2-1-15,1 1-20 0,2 1-5 16,0 0-7 0,0 2-6-16,16-2-2 0,12-3 0 15,13-1 3-15,13 0 1 16,15-5-1-16,29-2 0 15,31-2-1 1,30 0-1-16,12 2 0 0,-2 4-1 16,-8 0 0-16,-14 5 0 15,2-7 0-15,1 5 0 16,-1-3 0-16,5 2 0 16,6 2 0-16,7-2 0 15,3 1 0-15,0 0 0 16,-4 1 0-16,-8-1 0 15,-6 2 0-15,-7-1 0 16,-9 2 0-16,0-4 0 0,0 2 0 16,2-3 0-16,-1 2 0 15,-2-2 2-15,-2 4-1 16,-2-1 0-16,-5 2 0 16,-3 0-1-16,-3 1 1 15,-1-2 0-15,1-1-1 16,5-4 2-16,2-2 1 15,6-1-2-15,6 1 1 16,4 1-1-16,-1 0 0 16,-6 6 0-16,-5-2-1 15,-8 5 0-15,-3-1 0 16,-2 3 0-16,1 0 0 16,-1 0 0-16,7-3 0 15,2-2 0-15,2-7 0 16,5 1 0-16,-3-1 0 0,-4 0 0 15,-4 2 1-15,-18 2-1 16,-20 3 0-16,-16 5 0 16,-1 0 0-16,13-3 0 15,28 3 0-15,0-4 0 16,3 0 0-16,-3-2 0 16,-14-2 0-16,15-2 0 15,-2-1 0-15,-4-1 1 16,-2 1-1-16,-1-1 0 15,-5 0 0-15,-1 1 0 16,-3-1 0-16,-5 1 1 16,-4-1-1-16,-6 1 0 0,-8 4 0 15,-1 2 0 1,-8-2 0-16,-5 1 0 0,-2-2 1 16,-3 2-1-1,-4-1 0-15,-3 3 0 0,-5 3 0 16,-7-1 0-16,-6 0 0 15,-8 2 0-15,-5-3 0 16,-8 3 0-16,-2 0 1 16,-2 0-1-16,0 0 1 15,0 0-1-15,0 0 0 16,-2 0 0-16,-18 0-2 16,-36 5-2-16,5 9-11 15,-5-7-61-15</inkml:trace>
  <inkml:trace contextRef="#ctx0" brushRef="#br0" timeOffset="12473.078">1698 5905 3822 0,'0'-5'131'0,"2"0"-78"15,0-1-27-15,1-4-4 16,-1 0-12 0,0 0-4-16,0-2 1 0,-2 0-3 15,0 0-2-15,0 0 0 16,0-3 0-16,0 0-1 16,0-1-1-16,-6-2 0 15,-5-3 1-15,-1-2-1 16,-1-5 0-16,-5-1 0 15,3 3 0-15,-3 1 0 16,0 6 0-16,2 5 0 16,3 6 0-16,2 4 0 15,-2 4 0-15,2 0-1 16,-3 4 1-16,1 18-1 16,-1 8 1-16,1 9 0 0,3 7 0 15,4 1-1-15,2 8 1 16,4 3 0-16,0 3 0 15,0 5 0-15,0-1 0 16,4-2 0-16,2-7 0 16,2-6 0-16,1-10 0 15,-3-8 0-15,4-7 0 16,-4-6 0-16,-2-5 0 16,-1-3-2-16,-1-6 0 15,-2 0-6-15,0-5-7 16,-9 0-22-16,-9 0-164 0</inkml:trace>
  <inkml:trace contextRef="#ctx0" brushRef="#br0" timeOffset="12650.0128">1393 6186 3837 0,'2'-10'111'0,"7"0"-52"15,2-2-28-15,7-2-15 16,4 2-7-16,9 2-4 15,5 2-5-15,4 2 0 16,7 6 0-16,24 0-3 16,-11 0-10-16,-4 0-71 0</inkml:trace>
  <inkml:trace contextRef="#ctx0" brushRef="#br0" timeOffset="12919.7019">2188 5949 3917 0,'0'0'73'0,"-6"0"-46"16,-10 0-12-16,-6 9-9 16,0 11-3-16,-1 8 2 15,3 4-3-15,5 5 0 16,2 6 1-16,3 1-2 15,6 0 0-15,4-4-1 16,0-4 1-16,11-6 0 16,15-6 0-16,8-7-1 15,24-16-5-15,-9-1-19 0,-7 0-140 16</inkml:trace>
  <inkml:trace contextRef="#ctx0" brushRef="#br0" timeOffset="13162.709">2444 6024 3894 0,'8'0'96'16,"0"0"-74"-16,5 0-3 15,6 0-8-15,-1 5-5 0,3 12-3 16,0-1-1-16,-3 4-1 15,-1-1 0-15,-3 0-1 16,1 1 0-16,-1-4-2 16,8-8-14-16,-2-1-26 15,-2-7-380-15</inkml:trace>
  <inkml:trace contextRef="#ctx0" brushRef="#br0" timeOffset="13375.6451">2652 6038 3793 0,'0'0'142'0,"-5"0"-118"15,1 3 2-15,-4 13 3 0,1 6-6 16,-5 5-10-16,2 0-6 16,0 6-3-16,-1-3-2 15,5 0-1-15,4-4-1 16,2-3 0-16,0-6-1 15,0-11-7-15,10-4-28 16,4-2-162-16</inkml:trace>
  <inkml:trace contextRef="#ctx0" brushRef="#br0" timeOffset="13686.7191">2859 5765 3933 0,'16'0'53'0,"4"0"-35"16,7 12-11-16,2 10-3 16,2 7 1-16,-2 10-1 15,-7 3 4-15,-4 4 1 16,-9 5 1-16,-7 3-3 15,-2-1-3-15,0 0-2 16,-8-9-1-16,-4-5-1 16,3-10 1-16,1-7-1 15,0-6 0-15,2-4-2 16,4-7-8-16,2-5-32 0,0 0-309 16</inkml:trace>
  <inkml:trace contextRef="#ctx0" brushRef="#br0" timeOffset="13888.3457">3366 6125 3949 0,'19'-5'80'0,"8"-2"-60"15,6 4-8-15,8-3-6 0,-3 3-4 16,-1 1-1-1,-1 2-1-15,-5-2 0 0,6-3-6 16,-11-3-18-16,-8-2-178 16</inkml:trace>
  <inkml:trace contextRef="#ctx0" brushRef="#br0" timeOffset="14049.2469">3628 5835 3958 0,'20'-7'62'16,"7"-2"-41"-16,9 1-12 15,5 0-6-15,16 1-3 0,-8 0-4 16,-5 0-40-16</inkml:trace>
  <inkml:trace contextRef="#ctx0" brushRef="#br0" timeOffset="14529.5271">4460 5138 3944 0,'21'-14'69'0,"4"-6"-48"0,12 5-11 16,3-1-2-1,4 4-3-15,-3 6-2 0,-6 6 0 16,-6 0-2-16,-14 11-1 16,-7 12 0-16,-8 7 0 15,0 1 0-15,-12 3 1 16,-5-2 0-16,-2-1-1 15,6-3 0-15,0 2 0 16,6-1 1-16,3 3-1 16,4 0 0-16,0 0 1 15,0 5-1-15,13-2 0 16,7 4 1-16,-1 1-1 16,4-1 0-16,-5 0 0 0,-5-3 0 15,-3-7 0 1,-8-3 0-16,-2-6 0 0,0-3 0 15,0-8 0-15,-12 0 0 16,4-7 0-16,-1-2-2 16,7-6-6-16,2-13-21 15,0-5-359-15</inkml:trace>
  <inkml:trace contextRef="#ctx0" brushRef="#br0" timeOffset="14782.3817">5008 5257 3955 0,'21'0'59'0,"5"0"-37"16,10 9-5-16,6 13-8 16,0 7-5-16,-1 8-2 15,-3 7-1-15,-5 2 0 16,-2 2 0-16,-4-2-1 15,0-1 0-15,-5-10 0 16,-4-7 0-16,-2-8-1 16,-3-13-6-16,-5-7-15 15,2 0-46-15</inkml:trace>
  <inkml:trace contextRef="#ctx0" brushRef="#br0" timeOffset="15010.2502">5486 5167 3827 0,'-6'0'125'0,"0"0"-100"15,-3 17-5-15,1 8 10 16,-2 8-14-16,4 4-7 16,-1 8-4-16,3 3-2 15,-6 4-1-15,4-4-1 16,-1-2-1-16,3-7 0 15,2-8 0-15,2-4 0 16,0-10 0-16,15-4-9 16,3-12-55-16</inkml:trace>
  <inkml:trace contextRef="#ctx0" brushRef="#br0" timeOffset="15224.1285">5650 5444 3957 0,'11'-8'63'0,"9"2"-44"15,7 0-11-15,9 3 1 16,9 0-3-16,1 3-2 16,6 0-2-16,-1 0-2 15,-7 6 0-15,6 4 0 16,-15 0-14-16,-10-8-47 0</inkml:trace>
  <inkml:trace contextRef="#ctx0" brushRef="#br0" timeOffset="15425.0137">5951 5304 3766 0,'0'0'189'0,"0"0"-172"16,0 10-1-16,0 12 14 15,0 5-9-15,0 5-7 16,0 1-7-16,7 6-3 0,1-4-2 16,2 1-2-16,-1-3 0 15,9-8-2-15,-3-8-7 16,3-10-46-16</inkml:trace>
  <inkml:trace contextRef="#ctx0" brushRef="#br0" timeOffset="15775.8133">6294 5179 3840 0,'2'-17'112'0,"3"-4"-57"0,7-1-17 15,8 0-17 1,6 0-11-16,7 6-6 0,10 6-3 15,-1 7-1-15,-1 3 1 16,-10 9-1-16,-9 19-1 16,-11 10 1-16,-11 8 0 15,0 4 0-15,-2 7 0 16,-12-2 0-16,3-1 1 16,7-5-1-16,4-7 0 15,0-8 0-15,13-8 1 16,14-10-1-16,8-7 0 15,8-6 1-15,2-3-1 16,-4 0 0-16,-4 0 0 16,-8-8-2-16,-10-4-8 15,-12 0-60-15</inkml:trace>
  <inkml:trace contextRef="#ctx0" brushRef="#br0" timeOffset="16438.2174">5349 5490 3654 0,'0'-2'258'16,"0"0"-200"-16,0 0-18 15,0 0-9-15,0 2-20 16,0 0-8-16,0 0-3 16,0 0 0-16,0 0 0 15,0 0-1-15,0 0 1 16,0 8 0-16,0 2 0 16,0 4 2-16,0 2-1 15,0 2 1-15,-4 3 1 16,-5 2 0-16,0 3 0 15,-2 2 0-15,-2 3-2 0,1-4 0 16,-1 0 0 0,1-3-1-16,0-4 1 0,1-2-1 15,1-2 0-15,-1-4 0 16,-3 2-3-16,1-4-8 16,5-1-45-16</inkml:trace>
  <inkml:trace contextRef="#ctx0" brushRef="#br0" timeOffset="17059.8635">4315 6079 3887 0,'0'0'87'0,"6"0"-50"16,8 0-22-16,6-1 1 16,9-5-4-16,14 0-4 15,13-3-1-15,10 4-4 16,17-4 0-16,24 2 0 15,24-4-2-15,26 3 0 16,3-2-1-16,-4 2 1 16,-9-1-1-16,-7-2 0 15,7 2 0-15,0-2 0 0,-4 5 0 16,-5 2 0 0,-4 1 0-16,-7 3 1 0,-4 0-1 15,-19 0 0-15,-19-2 0 16,-18-1 0-16,-2-1-1 15,8-1 1-15,3-4 0 16,2-1 0-16,-13 2 0 16,-18 0-1-16,-18 2 1 15,-16 1-1-15,-13 5-1 16,-40 0-7-16,-12 0-21 16,-6 9-66-16</inkml:trace>
  <inkml:trace contextRef="#ctx0" brushRef="#br0" timeOffset="17542.5871">4975 6537 3925 0,'0'-5'98'0,"0"4"-80"16,0-1-4-16,0 0-3 16,0 2-6-16,4 0-3 15,15 5-2-15,4 14 0 16,6 5 1-16,5 5-1 16,0 3 0-16,-3 5 1 15,-3 5-1-15,-5 0 0 16,-5 1 0-16,-3 1 0 15,-1-5 0-15,-1-2 0 0,-1-4 0 16,-4-8 0 0,1-4 0-16,-3-12-3 0,6-9-4 15,-1 0-16-15,-4-6-100 16</inkml:trace>
  <inkml:trace contextRef="#ctx0" brushRef="#br0" timeOffset="17859.4042">5266 6557 3928 0,'0'0'79'0,"0"0"-58"15,0 0-15-15,-2 0-2 0,2 2-3 16,-2 14 6-16,-2 8 0 15,-3 4-5-15,-3 7 2 16,-6 2 0-16,-5 4 1 16,-3 3-3-16,0 1 0 15,-3 0 1-15,2-3-1 16,0-2-1-16,6-6 0 16,3-4-1-16,5-8 1 15,5-4-1-15,3-9-2 16,3-9-4-16,20 0-11 15,5-12-53-15</inkml:trace>
  <inkml:trace contextRef="#ctx0" brushRef="#br0" timeOffset="18121.2542">5592 6756 3532 0,'5'0'481'16,"4"0"-449"-16,4 0-26 15,5 0-4-15,2 0 2 16,4 0 1-16,1 0-1 16,2 0-1-16,0 0-2 15,0 0-1-15,-1 0 0 16,-4 0 0-16,3 0 0 0,4-4-5 15,-4-3-12 1,-4 2-52-16</inkml:trace>
  <inkml:trace contextRef="#ctx0" brushRef="#br0" timeOffset="18906.4736">6167 6677 3923 0,'0'0'71'0,"0"-2"-43"16,0-3-15-16,-2-6-2 0,0 1-4 15,2-3-1-15,0-4 0 16,0-1-1-16,0-2-1 15,4-2-1-15,10-3-1 16,1-1-1-16,4 1-1 16,-2-1 0-16,3-1 0 15,3 6 0-15,-4 3 1 16,2 4-1-16,-3 5 0 16,-1 6 0-16,1 3 0 15,-5 0 0-15,1 0 0 0,-5 2 0 16,0 10-1-1,-5 5 1-15,-2 5 0 0,-2 2-1 16,0 5 1-16,0 0 0 16,-9 3 0-16,-6 1 0 15,-5 1 0 1,-1-2 0-16,2-1 0 0,-1-4 0 16,-3-3 0-16,4-2 0 15,-4-1 0-15,5-6 0 16,3 0 0-16,3-5 0 15,6-4 1-15,1-1-1 16,5-2 0-16,0-3 0 16,0 0 0-16,0 0 1 15,0 0-1-15,2 0 1 16,11 0-1-16,6 0 0 0,5 0 0 16,3 0 0-16,2 0 0 15,5 0 0-15,3-3 1 16,3-1-1-16,3 3 0 15,-1 1 1-15,3 0-1 16,-5 0 0-16,-5 0 0 16,-4 0 0-16,-4 0 0 15,-4 0 0-15,-8 0 0 16,-3 0 1-16,-4 0-1 16,-3 0 0-16,-5 0 0 15,2 0 1-15,-2 0-1 16,0 0 0-16,0 0 0 15,0 0 0-15,0 0 0 0,0 0 0 16,0 0-2-16,0 0-2 16,0 0-7-16,0 0-31 15,0-6-198-15</inkml:trace>
  <inkml:trace contextRef="#ctx0" brushRef="#br0" timeOffset="21666.4962">2213 8404 3926 0,'0'0'79'0,"0"0"-45"16,0 0-11-16,2 0-10 0,-2 0-7 15,0 0-4 1,2 0 1-16,3-4-1 0,-1-4-2 16,4-2 1-16,0-3-1 15,-1 2 1-15,-3-3-1 16,2 2 0-16,-3-2 0 15,0-3 0-15,-3 2 1 16,0-1-1-16,0 2 0 16,0 0 0-16,-14 1 0 15,-3 5 0-15,-6 2 0 16,-4 5 0-16,-4 1 0 16,-5 0 0-16,-2 17 0 15,0 8 0-15,3 2-1 16,1 8 1-16,7-2 0 15,5 4 0-15,7-3 0 16,6 0-1-16,6-4 1 16,3-2 0-16,0-6-1 15,18-3 1-15,9-10-1 0,4-7 1 16,5-2 0-16,4-2 0 16,3-17 0-16,-4-4 0 15,-3-2 0-15,-7-4-1 16,-7 1 1-16,-3-2 0 15,-6 1 0-15,-3-3 0 16,0 6 1-16,-6 6-1 16,1 5 1-16,-3 4 0 15,-2 6-1-15,2 3 1 16,-2 2-1-16,0 0 0 0,0 0 0 16,0 13-1-16,0 10 1 15,0 3 0-15,0 3 0 16,0 5 0-1,-4-3 0-15,-1-1 0 0,3-1-1 16,2-8 1-16,0-5-2 16,0-6 0-16,0-10-5 15,4 0-21-15,5 0-188 0</inkml:trace>
  <inkml:trace contextRef="#ctx0" brushRef="#br0" timeOffset="22383.1348">2745 7923 3890 0,'3'-2'87'0,"-3"2"-48"15,0 0-14-15,0 0-13 16,0 0-7-16,0 0-2 16,0 0-2-16,0 0 2 15,0 0-1-15,0 2 1 16,0 10 1-16,0 2 0 15,0 6-3-15,0 4 1 16,0 3-1-16,0 2 0 16,-3 5-1-16,-3 2 0 15,-1 4 1-15,-1 2-1 0,-4 4 0 16,1 0 0-16,3-2 0 16,0-3 0-16,4-5 1 15,2-9-1-15,2-3 0 16,0-3 0-16,0-8 0 15,0-1 0-15,4-1 0 16,3-5 0-16,2-2 0 16,4 0 1-16,7-4-1 15,5 0 0-15,4 0 0 16,0 0 0-16,2 0 0 16,-4 0 0-16,-3 0-1 15,-6-2-1-15,-3 0 1 16,-5 2 0-16,-4 0-1 0,-3-1-2 15,-3 1 0 1,0-7-2-16,0 3-17 0,0-2-65 16</inkml:trace>
  <inkml:trace contextRef="#ctx0" brushRef="#br0" timeOffset="22855.4941">2699 8328 3051 0,'2'-3'886'0,"3"1"-818"15,-3 1-40-15,2-1-9 16,0 2-10-16,6 0-2 0,-1 0-2 16,4 0 0-1,0 0-2-15,6 0-2 0,0 0 0 16,6 0 0-16,2 0 1 15,4-5-2-15,2 4 1 16,-2-6-1-16,-2 3 0 16,-2 1 1-16,-4 1-1 15,-6 0 0-15,-1 2 0 16,-7 0 0-16,-1 0 0 16,-3 0 0-16,0 0-1 15,-3 0-1-15,0 0-1 16,0 4-3-16,1-1-9 15,-3 1-53-15</inkml:trace>
  <inkml:trace contextRef="#ctx0" brushRef="#br0" timeOffset="23662.7665">4168 8023 3947 0,'-2'-15'93'0,"-1"1"-72"15,3 1-6-15,0 4-9 16,0 6-1-16,0 3-4 0,0 0 0 15,0 0-1-15,0 14 0 16,11 10 0-16,12 8 0 16,4 4 0-16,4 2 0 15,2 5 0-15,3-2 0 16,-3 2 1 0,1 0-1-16,-5-1 0 0,-5-2 0 15,-1-1 0-15,-3-4 0 16,-5-6 0-16,-3-5-1 15,-1-2 1-15,-5-8-1 16,-2-2 0-16,4-7-2 16,-4-4-4-16,0-1-7 15,1-10-14-15,-3-6-308 0</inkml:trace>
  <inkml:trace contextRef="#ctx0" brushRef="#br0" timeOffset="23990.5794">4598 7974 3965 0,'0'0'61'0,"0"0"-39"15,0 0-9-15,0 0-6 0,0 3-5 16,0 14-1-1,-7 14 3-15,-8 8-1 0,-5 4-1 16,-5 6 0-16,-4 3-1 16,-2 5 0-16,0 1 0 15,0-3-1-15,4-6 0 16,5-6 0-16,6-11 0 16,5-8 0-16,7-4 1 15,1-6-1-15,3-2-1 16,0-4-1-16,18-6-3 15,7-2-4-15,4 0-52 0</inkml:trace>
  <inkml:trace contextRef="#ctx0" brushRef="#br0" timeOffset="24320.3901">4911 8382 3941 0,'2'0'101'16,"0"0"-85"-16,4 0-6 15,5 0-4-15,7 0-2 16,7 0-2-16,8 0 0 16,5 0-1-16,2 0-1 0,1 0 0 15,-6 0 1-15,-6-1-1 16,-8-4 0-16,-13 3-2 16,-1 0-6-16,-7-1-35 0</inkml:trace>
  <inkml:trace contextRef="#ctx0" brushRef="#br0" timeOffset="24530.7889">4946 8245 3950 0,'0'-2'70'0,"0"-1"-37"15,0-2-18-15,15-1-7 16,8-2-4-16,10 1-3 15,8-4 0-15,3 2-1 16,0 0 0-16,-3 3 0 16,1 2-4-16,-11 2-12 15,-6 0-53-15</inkml:trace>
  <inkml:trace contextRef="#ctx0" brushRef="#br0" timeOffset="25276.2569">5648 8101 3766 0,'-2'0'193'0,"-2"0"-165"16,-1-4 2-16,3-6-4 15,-1-2-13-15,3-2-8 16,0-2-3-16,0-2-1 16,7-1 1-16,2 4-1 15,-2 3 1-15,1 0-1 16,0 5-1-16,-2 3 1 16,3 4-1-16,5 0 0 0,-1 0 0 15,1 0 0 1,1 9 0-16,1 5 0 0,-3 2 1 15,0 2 0 1,-4 2 1-16,0 2-1 0,-5-1 1 16,-4 5-1-16,0 3 0 15,0 1-1-15,-11 2 1 16,-7 1-1-16,-3-1 0 16,-2-3 1-16,0 4-1 15,-1-6 0-15,1 0 0 16,4-5 0-16,1-2 0 15,5-5 0-15,-1 2 0 16,5-3 1-16,0-4-1 0,3 1 0 16,1-6 0-16,2-1 0 15,3-1 0-15,0-3 0 16,0 0 0-16,0 0 1 16,0 0 0-16,14 0-1 15,4 0 2-15,6 0-2 16,5 0 1-16,5 0-1 15,3-5 0-15,4-1 0 16,1 2 0-16,1 0 0 16,1 2 1-16,1 0-1 15,-5 0 1-15,-2 2-1 16,-5 0 0-16,-4 0 0 16,-2 0 1-16,-4 0-1 15,-8 0 0-15,-1 0 0 0,-8 0 0 16,-2 0 0-16,-4 0 0 15,3 0 0-15,-3 0 0 16,0-4 0-16,4-8-1 16,0 0-1-16,1-2-17 0</inkml:trace>
  <inkml:trace contextRef="#ctx0" brushRef="#br0" timeOffset="25946.8825">7819 8007 3721 0,'3'-7'316'0,"-3"4"-281"0,0-1-26 15,0 1-5-15,0 3-1 16,0 0-2-16,0 7-1 15,0 13 1-15,0 8-1 16,0 2 0-16,0 5 0 16,0-4 0-16,0-1 0 15,0 0 0-15,0-5-1 16,0-8 0-16,0-4-4 16,0-6-6-16,0-7-42 0</inkml:trace>
  <inkml:trace contextRef="#ctx0" brushRef="#br0" timeOffset="26146.7509">7727 7832 3958 0,'8'-4'82'15,"0"-2"-60"-15,3 0-9 16,5 2-8-16,2 0-3 15,0 3-1-15,2 1-1 16,4 0-1-16,17 0-3 16,-6 0-15-16,1 0-409 0</inkml:trace>
  <inkml:trace contextRef="#ctx0" brushRef="#br0" timeOffset="26451.5796">8303 7541 3625 0,'0'-3'416'16,"-3"1"-383"-16,3 2-27 15,0 0-6-15,0 16 1 0,0 11-1 16,14 14 2-1,1 5-1-15,2 8 0 16,-5 7 0-16,0 0-1 0,-5 0 0 16,-3-3 1-1,-2-8-1-15,0-6 0 0,-2-9-1 16,0-6-1-16,0-7-7 16,0-6-34-16,0-8-516 0</inkml:trace>
  <inkml:trace contextRef="#ctx0" brushRef="#br0" timeOffset="26628.4715">8261 8035 3984 0,'0'-6'69'0,"0"0"-54"0,10 0-7 16,15-3-3-1,8 1-4-15,10 1 0 0,8-1-1 16,7 2 0-16,7 1 0 15,26 2-3-15,-15-1-13 16,-11-1-99-16</inkml:trace>
  <inkml:trace contextRef="#ctx0" brushRef="#br0" timeOffset="26870.3341">9388 7958 4022 0,'3'4'46'0,"1"5"-44"15,0 5-2-15,1 1 2 16,0 5 1-16,-3 1 0 16,0 2-2-16,-2-4 0 15,0-1-1-15,0-2 0 16,0-4 0-16,0-5-4 15,0-7-8-15,0 0-99 0</inkml:trace>
  <inkml:trace contextRef="#ctx0" brushRef="#br0" timeOffset="27044.9118">9342 7744 3897 0,'2'0'110'16,"7"0"-85"-16,2 0-9 16,3 2-7-16,5 10-6 15,18 2-3-15,-4-4-32 16,-2-4-652-16</inkml:trace>
  <inkml:trace contextRef="#ctx0" brushRef="#br0" timeOffset="27465.6714">10042 7807 4025 0,'0'0'45'0,"0"0"-37"0,-2 0-6 15,-19 0-1-15,-8 0-1 16,-8 0 1-16,-2 0-1 15,-1 0 0-15,9 7 0 16,4 3 0-16,12 2 0 16,3 1 0-16,10-2 0 15,2 3 0-15,0 0-1 16,19 2 1-16,7-2 0 16,6 0 0-16,-1 3 0 0,2-1 0 15,-4 2 0-15,-4 2 0 16,-4 0 0-1,-7 2 0-15,-7-2 0 0,-7 0-1 16,0-1 1-16,0-1 0 16,-18-4 1-1,-4-3 0-15,-5-1 0 0,-2-2 0 16,0-2 0-16,2-2-1 16,5-4 0-16,4 0 0 15,9 0 0-15,2 0-4 16,7-14-35-16</inkml:trace>
  <inkml:trace contextRef="#ctx0" brushRef="#br0" timeOffset="28531.926">11132 7808 3997 0,'0'-1'66'16,"0"1"-53"-16,0-3-6 15,0 3-4-15,0 0-1 16,0 3-2-16,0 12 0 16,0 9 0-16,-5 4 0 15,-2 2 0-15,1 2 0 0,-1-6 0 16,3-3 0-16,-1-9 0 16,3-6 0-16,2-4 0 15,0-4 0-15,0 0 0 16,0 0 1-16,0-8-1 15,5-12 0-15,10-5 0 16,5-5 0-16,4-1 0 16,5-1 0-16,-2 0 0 15,-2 9 0-15,-7 6 0 16,-1 5 0-16,-3 6 0 16,-3 6-1-16,3 0 1 15,-1 11 0-15,0 13 0 16,-1 2 0-16,-4 6 0 15,-3 0 0-15,-3 0 0 0,0 1 0 16,-2-4-1-16,5-3-1 16,17-7-2-16,0-7-9 15,7-6-125-15</inkml:trace>
  <inkml:trace contextRef="#ctx0" brushRef="#br0" timeOffset="28870.7329">11776 7945 3962 0,'0'0'58'15,"0"0"-33"-15,0 0-14 0,-12 0-7 16,-1 0 0 0,1 12 2-16,-2 8-2 15,5 3 0-15,7 2-2 16,2 1-1-16,0-6-1 0,15-6 1 15,14-6-1-15,6-8 1 16,6 0-1-16,-1-10 1 16,-7-9 0-16,-8-6 0 15,-12 3 1-15,-9-5-2 16,-4 4 1-16,0-4-1 16,-13 5 0-16,-5 1 0 15,-1 6 0-15,-2 7-1 0,1 6 0 16,3 2-3-1,3 5-2-15,5 8-8 0,9-3-73 0</inkml:trace>
  <inkml:trace contextRef="#ctx0" brushRef="#br0" timeOffset="29113.5879">12335 7432 4009 0,'0'0'37'0,"0"13"-30"15,0 17-1-15,-6 11 5 16,-3 7-4-16,0 6-3 0,2 5-3 16,1-1 0-16,1-3 0 15,3-6-1-15,0-10 0 16,2-6-3-1,0-13-8-15,0-12-61 0</inkml:trace>
  <inkml:trace contextRef="#ctx0" brushRef="#br0" timeOffset="29277.4939">12153 7758 3974 0,'22'-6'76'15,"9"3"-63"-15,9-4-5 16,12 1-5-16,6-1-2 16,19-2-1-16,-9 1-11 0,-15-1-85 15</inkml:trace>
  <inkml:trace contextRef="#ctx0" brushRef="#br0" timeOffset="29994.4023">13562 7793 3926 0,'0'-11'111'16,"0"-1"-90"-16,-10-2-10 0,-11 0-6 16,-8 1-2-1,-10 6-2-15,-3 7 0 0,0 0-1 16,1 7 0-16,4 18 0 16,6 9 0-16,6 6 0 15,4 9 0-15,8 1-1 16,11-3 1-16,2-4-1 15,21-13-2-15,23-13 1 16,18-17 1-16,12-6 1 16,-1-23 0-16,-4-14 0 15,-13-7 0-15,-14-8 0 16,-15-6 1-16,-11-4 2 16,-9-7-2-16,-7 0 0 15,0-4 0-15,0 3 1 0,0 2-1 16,0 3 0-16,0 13 0 15,0 15 2-15,0 12-2 16,0 17 0-16,0 14-1 16,0 4 0-16,0 29 0 15,4 13 0-15,0 10 0 16,2 6 0-16,-4 7 0 16,2 3 0-16,-4 0 0 15,0 0 0-15,0-5 0 16,0-4-1-16,-2-9-1 15,0-2-4-15,2-17-13 16,0-14-211-16</inkml:trace>
  <inkml:trace contextRef="#ctx0" brushRef="#br0" timeOffset="30306.2342">13992 7961 845 0,'15'-8'3171'16,"8"-6"-3122"-16,3-4-39 16,8-4-4-16,-3 0-3 15,-6-1-1-15,-8 1-1 16,-7-2 0-16,-10 4-1 16,0 2 0-16,-14 4 0 15,-15 7 0-15,-9 7 0 0,-2 3-1 16,-1 19 1-1,8 6-1-15,6 3 1 0,14 6 0 16,9-3-1-16,4-2 0 16,9-3 1-16,20-8-1 15,10-4 0-15,31-13 0 16,-12-4-12-16,-5 0-83 0</inkml:trace>
  <inkml:trace contextRef="#ctx0" brushRef="#br0" timeOffset="30621.0537">14852 7275 3973 0,'0'-32'71'0,"0"-4"-53"16,-15 0-9-16,-12 1-6 15,-12 14-1-15,-2 9 0 16,-4 9-2-16,2 3 0 15,6 17 1-15,6 12-1 16,6 12-1-16,7 5 1 16,9 6 0-16,7 2 0 15,2 6 0-15,0-1 0 16,11 7 0-16,5-3 0 16,-1 2 0-16,1-3 1 15,-3-6-1-15,-6-4 0 16,-7-6 0-16,0-10-3 15,-9-5-3-15,-9-9-8 0,-2-12-59 16</inkml:trace>
  <inkml:trace contextRef="#ctx0" brushRef="#br0" timeOffset="30799.4792">14487 7790 3930 0,'16'-8'99'16,"3"0"-84"-16,6 0-2 15,4 3-7-15,0 0 1 16,2 5-3-16,0 0-2 16,2 0 0-16,-1 5-2 15,10 2-5-15,-6-3-29 0,-7-4-197 16</inkml:trace>
  <inkml:trace contextRef="#ctx0" brushRef="#br0" timeOffset="30956.7194">14981 7782 3886 0,'2'13'93'16,"-2"4"-53"-16,2 3-17 15,2 4-8-15,-4 2-7 16,0-1-2-16,0-4-5 16,0-2-1-16,0-9-2 15,0-6-12-15,-6-4-53 0</inkml:trace>
  <inkml:trace contextRef="#ctx0" brushRef="#br0" timeOffset="31146.4754">15010 7497 3988 0,'10'-2'49'15,"1"2"-39"-15,-1 0-8 16,6 4-1-16,2 13 0 15,0 5 0-15,0 1-1 16,4 10-4-16,-4-7-30 16,-5-6-90-16</inkml:trace>
  <inkml:trace contextRef="#ctx0" brushRef="#br0" timeOffset="31439.7299">15232 7796 3773 0,'0'8'125'0,"0"0"-57"15,0 2-23 1,0 0-18-16,0-2-11 0,0-2-3 16,0-3-6-16,0-3-1 15,0 0-4-15,0 0 1 16,0-3-1-16,4-13-1 16,4-4-1-16,5-6 0 15,6-2 0-15,-1 0 0 16,-1 3 0-16,-1 4 0 15,-3 7-1-15,-2 6 1 16,-1 8 0-16,-2 0-2 0,1 8 2 16,3 13-1-1,-6 5 1-15,1 5 0 0,-3 1-1 16,-2 6-5-16,0-8-11 16,3-8-68-16</inkml:trace>
  <inkml:trace contextRef="#ctx0" brushRef="#br0" timeOffset="31714.8503">15639 7844 3972 0,'11'-12'67'16,"3"-1"-53"-16,1-6-6 16,3 0 2-16,-3-1-5 15,1-1-2-15,-7 1-2 0,-5 3 0 16,-4 4 0-16,0 5 0 15,0 6 0-15,-19 2-1 16,-8 2-1-16,-2 19 1 16,-2 2 0-16,4 5 0 15,6 0 0-15,9 0 0 16,7-5 0-16,5 0 0 16,0-5-1-16,11-2-1 15,27-3-6-15,-5-5-14 16,0-5-168-16</inkml:trace>
  <inkml:trace contextRef="#ctx0" brushRef="#br0" timeOffset="32301.5187">16125 7844 3953 0,'15'-14'92'0,"1"-4"-82"15,-1-1-8-15,-3-8 4 16,-8 1 0-16,-4 0-2 15,-4 2-2-15,-21 5-2 16,-8 5-1-16,-2 11 0 16,-3 3 0-16,1 0-1 15,4 23 0-15,2 3 1 16,4 7 0-16,5 3 1 16,6 0-1-16,10-2 1 15,6-8 0-15,2-6-2 16,27-11 2-16,15-9 0 15,8 0 0-15,4-15 0 0,0-11 0 16,-8-3 0-16,-9-10 0 16,-10-3 1-16,-12-6-1 15,-5-5 3-15,-6-9-1 16,-4-4-1-16,3-2-1 16,1-6 2-16,3 2 1 15,0 4 1-15,2 8-1 16,-2 16-1-16,-4 13 1 15,-1 17-1-15,-4 12-2 16,0 2 0-16,0 19 0 0,0 17 0 16,0 10 0-1,0 7 0-15,-2 8 0 0,0 1 0 16,-3 4 0-16,3 0 0 16,-3 1 0-16,3-3 0 15,0-6 0-15,0-5 0 16,0-7 0-16,-1-8 0 15,-1-8 0-15,2-7 0 16,0-9 0-16,-1-3 0 16,3-5-1-16,-2-5 1 15,2-1-3-15,-5 0-4 16,3 0-15-16,2 0-117 0</inkml:trace>
  <inkml:trace contextRef="#ctx0" brushRef="#br0" timeOffset="33945.2096">2458 9840 3896 0,'0'-3'114'16,"-4"-2"-82"-16,-3-4-13 15,-4 1-6-15,-2-4-6 16,-1 0-4-16,-1-2-1 15,-3 2-1-15,-2 0 0 16,0 4-1-16,-1 5 0 16,2 3 0-16,-2 0 0 15,1 14 0-15,-1 9 0 0,-2 8 0 16,5 1 0-16,5 2 0 16,3-3 0-1,8 1 0-15,2-1 0 0,0-4-1 16,10-4 1-16,7-5 0 15,8-6 0 1,4-6-1-16,6-6 1 0,3 0 0 16,7-22 0-16,-3-4 0 15,-4-6 0-15,-4 0 0 16,-10-2 0-16,-6 2 0 16,-2 1 0-16,-8 7 0 15,-1 7 0-15,-3 4 1 16,-2 9 0-16,-2 4-1 15,0 0 0-15,3 9 0 16,-3 14 0-16,0 5 0 0,0 4 0 16,0 3 0-1,0-5 0-15,-3-2 0 0,3-8-1 16,0-6-1-16,14-14-2 16,15-4-11-16,5-15-170 0</inkml:trace>
  <inkml:trace contextRef="#ctx0" brushRef="#br0" timeOffset="34189.3636">2984 9469 3962 0,'2'-4'78'0,"-2"4"-62"16,0 0-11-16,0 2-2 15,0 21-2-15,-4 14 3 0,-11 7 1 16,-3 7 0-16,2 4-3 15,0 8 0-15,6 3-1 16,0 2-1-16,8-3 1 16,2-5-1-16,0-7 0 15,16-16-1-15,15-13-1 16,25-20-2-16,-8-4-7 16,-5 0-67-16</inkml:trace>
  <inkml:trace contextRef="#ctx0" brushRef="#br0" timeOffset="34368.5416">3036 9900 3720 0,'22'0'259'0,"11"0"-194"16,16 0-47-16,16 0-9 15,13 0-6-15,11 0-2 16,7-2-1-16,49-4-1 15,-25 0-13-15,-10-2-66 0</inkml:trace>
  <inkml:trace contextRef="#ctx0" brushRef="#br0" timeOffset="34628.7195">5104 9622 3992 0,'2'0'61'0,"3"0"-52"15,6 0-1-15,7 5 0 16,11 7-4-16,2 2-2 16,2 6-1-16,-2 1-1 15,-6 4 1-15,-2-1-1 16,-8-2 0-16,-4-1-1 15,0-6 0-15,-2-9-3 16,0-2-7-16,-2-4-36 0</inkml:trace>
  <inkml:trace contextRef="#ctx0" brushRef="#br0" timeOffset="34875.5368">5305 9404 3935 0,'0'-10'97'0,"0"1"-73"0,0 5-9 16,0 4-8-16,0 0-5 16,-2 23-2-16,-6 12 2 15,0 9 0-15,-5 5 0 16,-3 6-1-16,-5-1 0 16,2 2 0-16,-4 0-1 15,3-3 0-15,3-8 0 16,3-6 0-16,7-10 0 0,5-7-1 15,2-17-3-15,14-5-20 16,8 0-177-16</inkml:trace>
  <inkml:trace contextRef="#ctx0" brushRef="#br0" timeOffset="35094.3546">5586 9789 3923 0,'18'0'119'0,"6"-8"-95"16,14-4-11-16,9 0-8 15,4 2-2-15,3 1-2 0,-6 2-1 16,-5 2 0 0,-5 5 0-16,-7 0 0 0,-4-7-1 15,-10 2-5-15,-9-4-32 0</inkml:trace>
  <inkml:trace contextRef="#ctx0" brushRef="#br0" timeOffset="35274.026">5766 9541 3923 0,'0'-6'104'0,"5"0"-76"15,17-3-14-15,3 2-6 16,6 0-3-16,2 2-3 0,1 1-1 15,-1 4-1 1,-2 0 0-16,0 0-1 16,5 6-5-16,-9 2-20 0,-5-1-362 0</inkml:trace>
  <inkml:trace contextRef="#ctx0" brushRef="#br0" timeOffset="35725.8298">6901 9326 3933 0,'-11'-12'100'0,"-7"3"-80"15,-4 0-7-15,-5 3-5 16,-4 6-4-16,0 0-3 15,0 10-1-15,-1 16 1 16,6 8 0-16,1 8-1 16,4 9 1-16,9 2-1 15,5 5 0-15,7-5 1 16,0-7-1-16,17-8 0 16,17-13 0-16,11-8 0 15,11-13 0-15,4-4 0 16,4-2 0-16,1-17 0 15,-7-6 1-15,-12-5 1 16,-10 0 0-16,-14-4-2 0,-13-2 1 16,-9-4 0-16,0-1-1 15,-20 1 0-15,-6 3 0 16,-1 9 0-16,0 6 0 16,0 10 0-16,2 7 0 15,-1 5-1-15,-8 12-1 16,10 11-5-16,4-4-34 0</inkml:trace>
  <inkml:trace contextRef="#ctx0" brushRef="#br0" timeOffset="36569.0475">9320 9399 3831 0,'13'-5'145'0,"5"-4"-101"16,-1-4-13-16,3-3-14 15,-4-1-6-15,-7-3-6 16,-7 1-2-16,-2 1-1 0,0-3-2 16,-24 4 1-16,-14 1-1 15,-9 8 0-15,-8 6 0 16,-3 2 0-1,4 12 0-15,5 19 0 0,7 6 0 16,10 11 0-16,10 5 0 16,15 1 0-16,7-1 0 15,11-7-1-15,32-11 1 16,15-15-1-16,11-17 1 16,6-3 0-16,-3-17 0 15,-7-17 0-15,-17-8-1 16,-9-6 1-16,-18-7 0 15,-11-3 0-15,-10-5 0 16,0-8 0-16,0-1 0 0,-6-3 0 16,-4 2 0-1,3 1 0-15,5 7 1 0,2 14-1 16,0 14 0-16,0 16 1 16,0 18-1-16,0 3 0 15,0 24 0-15,0 14 0 16,0 12 0-16,0 8 0 15,0 7 0-15,0 0 0 16,0 4 0-16,0 0 0 16,0-2 0-16,2-6 0 15,3-3 0-15,1-10 0 16,4-6-1-16,5-6-1 16,-1-12-7-16,3-12-61 0</inkml:trace>
  <inkml:trace contextRef="#ctx0" brushRef="#br0" timeOffset="36765.3726">9826 9346 3956 0,'2'0'90'0,"2"0"-80"16,-1 12-6-16,-1 8 3 15,-2 8-2-15,0 1 1 16,0 3-3-16,0 0-1 15,-5 0-2-15,1-2 0 16,2-10-2-16,2-8-11 16,0-10-93-16</inkml:trace>
  <inkml:trace contextRef="#ctx0" brushRef="#br0" timeOffset="36934.3958">9806 9122 3981 0,'6'-4'71'16,"0"0"-59"-16,6 4-7 16,1 0-2-16,8 0 0 15,0 5 0-15,8 12-3 16,18 11 0-16,-9-3-10 16,1-6-61-16</inkml:trace>
  <inkml:trace contextRef="#ctx0" brushRef="#br0" timeOffset="37284.8536">10534 9220 4030 0,'0'0'45'16,"0"-5"-39"-16,-2 4-4 16,-22-3-1-16,-10 4 0 15,-11 0 0-15,-1 0-1 16,-4 0 0-16,8 2 0 15,5 8 0-15,8 3 0 16,8 1 0-16,11-2 0 16,7 8 0-16,3-1 0 0,5 3 0 15,18 2-1-15,7-2 1 16,2 2 0-16,1-2 0 16,-7 3 0-16,-6-4 0 15,-8 4 0-15,-12-4 0 16,0 4 0-16,-29-4 0 15,-12 0 0-15,-5-4 0 16,-1-2 0 0,5-5 0-16,8-6-1 0,12-4-4 15,8 0-13-15,14-9-160 0</inkml:trace>
  <inkml:trace contextRef="#ctx0" brushRef="#br0" timeOffset="37557.7103">11087 9305 4004 0,'0'-3'51'16,"-13"3"-43"-16,-14 0 0 15,-6 0 0-15,-4 5-5 16,2 14-1-16,4 3-1 15,4 4-1-15,10 4 0 16,8 1 1-16,4-1-1 16,5-1 0-16,5-3 0 15,19-5 0-15,36-13-1 0,-6-6-5 16,2-2-39-16</inkml:trace>
  <inkml:trace contextRef="#ctx0" brushRef="#br0" timeOffset="37894.0476">11609 9282 4032 0,'0'-8'42'0,"0"4"-37"16,-7 2-3-16,-18 2-2 16,-6 0 1-16,-6 10-1 15,-1 14 0-15,5 2 1 16,6 6-1-16,6 2 0 0,10 0 0 15,9-4 0-15,2-3 0 16,7-11 0-16,24-9 0 16,9-7 1-16,9 0-1 15,2-7 0-15,-2-13 0 16,-9-4 0-16,-11-2 0 16,-13-3 0-16,-16 4 1 15,0 1-1-15,-11 1 0 16,-13 7 0-16,-3 7 0 15,2 6 0-15,2 3 0 16,8 0-1-16,15 20-2 16,0 0-5-16,0-6-29 0</inkml:trace>
  <inkml:trace contextRef="#ctx0" brushRef="#br0" timeOffset="38239.6735">12039 9367 3865 0,'0'15'108'16,"0"5"-67"-16,-3 4-19 15,-12 0-5-15,-3-2-3 16,3-5-5-16,1-9-4 16,3-8-2-16,5 0 0 15,1-7-2-15,5-14 0 16,0-5-1-16,11-6 0 15,14-1 0-15,4-1 0 16,2 2 0-16,0 2 0 0,1 4-1 16,-3 8 1-16,-5 6 0 15,-4 10 0-15,-4 2 0 16,-3 8 0-16,-5 16 0 16,-6 8 0-16,-2 4 0 15,0 0 0-15,0-2 0 16,-6-5 0-16,6-13-2 15,0-9-7-15,12-7-34 0</inkml:trace>
  <inkml:trace contextRef="#ctx0" brushRef="#br0" timeOffset="38473.2726">12665 8839 4027 0,'2'0'45'0,"1"0"-41"16,-1 12-3-16,0 14 2 16,0 10-1-16,0 8-1 15,1 6 1-15,0 7 0 16,1-2-2-16,-4 3 1 16,0-3-1-16,0-3 0 15,-10-4-1-15,-5-13-4 16,-1-16-20-16</inkml:trace>
  <inkml:trace contextRef="#ctx0" brushRef="#br0" timeOffset="38640.6346">12541 9191 3319 0,'15'-5'721'15,"1"1"-693"-15,4 2-21 0,2 2-2 16,0 0-4-16,1 0 0 15,4 14 0-15,4 0 0 16,22 4-1-16,-8-4-3 16,-3-5-28-16</inkml:trace>
  <inkml:trace contextRef="#ctx0" brushRef="#br0" timeOffset="38804.5435">13045 9270 3901 0,'2'8'148'0,"0"4"-138"15,-2 5-3-15,0 6-1 16,0 1-1-16,0 0-1 16,0-3-3-16,0-6 0 15,-10-3-1-15,-9-12-4 16,1 0-16-16,3-8-470 0</inkml:trace>
  <inkml:trace contextRef="#ctx0" brushRef="#br0" timeOffset="39222.8401">13149 9056 4037 0,'13'0'29'0,"5"8"-24"16,1 11-4-16,-2 6-1 16,-3 3-1-16,-4 0-3 15,-5 2-8-15,-5 0-19 16,0-2-3-16,0 2 21 15,0 0 10-15,-2 0 3 16,-5-4 0-16,3-4 1 16,2-6 2-16,0-6 5 15,2-5 17-15,0-5 17 16,0 0-21-16,2-12-14 16,8-11-4-16,9-5-2 15,0-4 0-15,10-4 0 0,5-2-1 16,1 0 0-1,6 6 0-15,-6 6 0 16,-6 8 0-16,-6 11 0 0,-8 7 0 16,-1 5-1-16,-8 21 1 15,-1 6 0-15,-5 6 0 16,0 2 0-16,0 0 0 16,0-4 0-16,0-6-1 15,0-6-3-15,15-13-7 16,12-10-24-16,2-1-1181 0</inkml:trace>
  <inkml:trace contextRef="#ctx0" brushRef="#br0" timeOffset="39575.6386">13903 9177 3621 0,'2'-8'425'16,"0"7"-401"-1,0 1-18-15,-2 0-5 0,0 16-1 16,0 14 1-16,-11 5 1 15,-2 6 1-15,4 1-2 16,2 0 1-16,7-5-1 16,0-12-1-16,9-6 0 15,16-14 1-15,6-5-1 16,4-3 1-16,1-19-1 16,-5-7 0-16,-2-5 0 15,-4 1 0-15,-3-1-1 0,-2 1 1 16,-2 8 0-1,-3 6 0-15,-3 5 0 0,-6 10 0 16,-1 4 0-16,-5 0 0 16,0 14 0-16,0 11 0 15,0 2 0-15,0 4 0 16,0-2 0-16,-2 0-2 16,2-12-8-16,2-7-44 15,12-8-416-15</inkml:trace>
  <inkml:trace contextRef="#ctx0" brushRef="#br0" timeOffset="39751.5368">14410 9296 4033 0,'6'0'42'16,"-2"0"-38"-16,2 4-3 0,-4 15-1 16,1 2 0-16,-3 4 1 15,0 2 1-15,0-1-2 16,-3-1 1-16,-7-3-1 15,-4-11-2-15,5-4-10 16,7-7-49-16</inkml:trace>
  <inkml:trace contextRef="#ctx0" brushRef="#br0" timeOffset="39922.4493">14482 9118 3982 0,'15'-14'74'0,"-1"4"-61"0,-1 1-6 15,-1 2-2 1,-8 4-4-16,1 3 0 0,-3 0-1 16,0 0-1-16,18-6-3 15,0-3-8-15,2-8-67 0</inkml:trace>
  <inkml:trace contextRef="#ctx0" brushRef="#br0" timeOffset="40124.3242">14970 8598 3991 0,'7'-2'69'0,"-1"2"-62"15,2 7-5-15,-2 22 0 0,-6 14 1 16,0 13 0-16,0 6 0 16,-8 5 0-1,-6 3-2-15,-5-5 0 0,2 0 0 16,-3-7-1-16,0-7-1 15,-9-6-2-15,5-12-9 16,3-19-96-16</inkml:trace>
  <inkml:trace contextRef="#ctx0" brushRef="#br0" timeOffset="40320.2123">14661 9104 3983 0,'0'-5'79'15,"2"3"-66"-15,9 2-7 16,5 0-3-16,-1 2-2 0,7 13 0 16,3 2 0-16,6 2 0 15,5-3-1-15,8-5-2 16,26-6-7-16,-12-5-29 16,-6 0-198-16</inkml:trace>
  <inkml:trace contextRef="#ctx0" brushRef="#br0" timeOffset="40726.987">15234 9106 3976 0,'0'0'76'0,"0"0"-68"0,0 4-5 15,0 12-2 1,0 6 4-16,0 2-1 16,0 0 0-16,0-2-1 0,0-5-1 15,19-3 1-15,10-11 0 16,7-3-2-16,4 0-1 15,2-20 1-15,-6-4-1 16,-5-4 0-16,-11 0 0 16,-7 0 0-16,-7 3 0 15,-6 1 0-15,0 6 0 16,0 7 0-16,0 3-1 16,0 8 1-16,0 0 0 15,0 1 0-15,6 21 0 16,11 9 0-16,4 8 0 15,1 7 0-15,0 9 0 16,-4 3 0-16,-7 5 0 16,-9-2 0-16,-2-1 0 0,-15-2 0 15,-23-3 0-15,-15-11 1 16,-14-7-1-16,-9-4 0 16,-8-11 0-16,-5-3 0 15,-6-4 0-15,-45-5-1 16,24-3-8-16,6-7-119 0</inkml:trace>
  <inkml:trace contextRef="#ctx0" brushRef="#br0" timeOffset="42038.2302">1052 10710 3588 0,'0'0'375'16,"0"0"-341"-1,0 0-26-15,4 2 0 0,16 1 16 16,14 3-5-16,12-3-12 16,17 3-3-16,30-4-1 15,46 1 0-15,48-3 0 16,27 0-1-16,8-5 0 15,2-7-1-15,-10-3-1 16,17 1 0-16,16-1 0 16,13-5 0-16,5 2 1 15,0 0-1-15,2-3 0 16,3 6 0-16,13-2 0 16,14 2 0-16,20-6 0 0,15 2 0 15,13-3 0 1,14-5 0-16,5 1 0 0,1-6 0 15,-2-4 0-15,-1-3 0 16,-1-2 0-16,-5 3 0 16,-6 4 1-16,-7 0 0 15,0 3 0-15,-1 3 0 16,-1 0 0-16,0 3 0 16,-7-4-1-16,-2 0 0 15,-2 0 0-15,-6-2 0 16,-8 4 0-16,-4 1 0 15,-9 0 0-15,-2 3 0 16,-4-1 0-16,-12 0 0 16,-18-2 0-16,-15-2 0 0,-16-4 0 15,-12 2 0 1,-10 1 0-16,-10-3 0 0,-5 7 1 16,-14 1-1-16,-13 4 0 15,-20 4 0-15,-30 4 0 16,-28 2 0-16,-25 4 0 15,-5 1 0-15,7 0 0 16,12 1 0-16,4 0 0 16,-4 1 0-16,-8-1 0 15,-3-1 0-15,-5-4 0 16,-7 2 0-16,-6-3 0 16,-10 1 0-16,-11 3 1 15,-8-2-1-15,-7 2 0 0,-9 3 0 16,-3-2 0-1,-4 1 0-15,-2 1 0 0,0 1 0 16,0-1 0-16,-17 1-1 16,-10 2-1-16,-29 0-3 15,5 7-20-15,-1-2-92 0</inkml:trace>
  <inkml:trace contextRef="#ctx0" brushRef="#br0" timeOffset="47793.6602">2082 11229 4028 0,'0'-8'46'16,"0"2"-38"-16,0 2-3 15,2 0-3-15,-2 4-1 0,0 0-1 16,0 0 0-16,2 2 0 16,0 15 0-16,1 8 0 15,-1 11 1-15,0 9-1 16,-2 11 0-16,0 10 0 16,0 10 0-16,-7 9 0 15,-7 5 0-15,2-2 0 16,1-9 0-16,1-12 0 15,6-15 0-15,4-16 0 16,0-15 0-16,0-3 0 16,0-13 0-16,0-3 0 15,2-2-2-15,4-12-1 16,0-8-26-16</inkml:trace>
  <inkml:trace contextRef="#ctx0" brushRef="#br0" timeOffset="48130.4581">2066 11267 3949 0,'16'-16'62'16,"3"-4"-35"-16,6 0-12 15,4-2-3-15,-2 8-5 16,-2 4-4-16,-2 10-2 15,2 0 1-15,0 6-1 16,0 16-1-16,-5 4 0 0,-3 4 0 16,-3 5 0-16,-5 0 0 15,-5 4 1-15,-4-1 0 16,0 2 0-16,-6 0 0 16,-19-2 0-16,-6-6-1 15,-5-2 1-15,-1-8-1 16,2-5 0-16,6-6 0 15,8-2-3-15,7-9-7 16,7 0-11-16,7 0-77 0</inkml:trace>
  <inkml:trace contextRef="#ctx0" brushRef="#br0" timeOffset="48424.2934">2647 11638 3905 0,'0'6'128'0,"0"6"-119"15,0 5 6-15,0 8-1 0,0 6-5 16,-4 3-6-1,-2 4-1-15,-3-2-1 0,2-1 0 16,0-6-1-16,5-7 0 16,0-8 0-16,2-8-1 15,0-6-2-15,0 0-4 16,0-10-11-16</inkml:trace>
  <inkml:trace contextRef="#ctx0" brushRef="#br0" timeOffset="48619.1354">2587 11368 3966 0,'12'-4'79'16,"3"0"-66"-16,6 2-2 0,3 2-3 15,0 0-6-15,3 0-2 16,-2 3-1-16,4 17-7 15,-7-3-8-15,-5-1-60 0</inkml:trace>
  <inkml:trace contextRef="#ctx0" brushRef="#br0" timeOffset="49444.8877">2940 11767 3900 0,'0'0'80'0,"0"0"-49"16,0 0-1-16,0 0-13 15,0 0-9-15,2 0-3 16,0 0-2-16,0 1-1 16,5 4-1-16,2-2 2 15,0 1-1-15,2 1-1 16,1-1 0-16,3-4 0 15,3 0 0-15,4 0 0 16,2 0 0-16,3-2-1 0,0-10 0 16,0-5 0-1,-5 3 0-15,-2-1 0 0,-4-2 1 16,-7-1 0-16,-1 0-1 16,-4-2 1-16,0-1-1 15,-4 0 0-15,0 3 0 16,0 0 1-16,0 4-1 15,-8 2 0-15,-3 3 0 16,-2 9 0-16,-3 0 0 16,-6 0 0-16,0 7 0 15,-2 11-1-15,-1 4 1 16,0 6 0-16,5 1 0 16,5 3 0-16,2 1 0 0,3 2 0 15,4-3 0 1,6-2 0-16,0-6 0 0,0-4 0 15,0-6 0-15,6-2 0 16,8-4 0-16,5-2 0 16,6-4 0-16,0-2 0 15,0 0 0-15,-1 0-1 16,-2-8 0-16,7-7-2 16,-7 0-8-16,-1 1-44 0</inkml:trace>
  <inkml:trace contextRef="#ctx0" brushRef="#br0" timeOffset="49774.7466">3586 11636 3784 0,'0'-3'207'15,"0"-2"-166"-15,0 1-19 16,0-2-5-16,0 3-9 16,-11 3-6-16,-3 0-2 15,-3 0 1-15,-5 9 0 16,1 9 0-16,2 7 0 16,3 2 0-16,3 4-1 15,3 0 0-15,6 0 0 16,2-2 0-16,2-5 0 0,0-1 1 15,2-7-1-15,12-4-1 16,5-5-1-16,20-7-1 16,-8 0-8-16,2-1-54 0</inkml:trace>
  <inkml:trace contextRef="#ctx0" brushRef="#br0" timeOffset="50126.743">3816 11802 3865 0,'7'-5'169'16,"3"-1"-146"-16,6-5-16 15,2-2 4-15,4-3-5 16,3-2-4-16,-2-1 1 0,-6-1-1 16,-1-1-1-16,-8 4 0 15,-5-3 0-15,-3 2-1 16,0 1 1-1,0 0-1-15,-15 8 0 0,-8 0 0 16,-4 9 0-16,-4 0 0 16,-2 6 0-16,1 18 0 15,6 6 0-15,3 4 0 16,6 6-1-16,5 0 1 16,8-1 0-16,4-2 0 15,0-4 0-15,6-5 0 0,15-8 0 16,3-8-1-1,5-6 1-15,18-6-2 0,-10 0-3 16,0-4-34-16</inkml:trace>
  <inkml:trace contextRef="#ctx0" brushRef="#br0" timeOffset="50647.379">4182 11635 1408 0,'0'-9'2587'16,"0"1"-2529"-16,0 3-42 15,0 2-7-15,0 3-6 16,-5 3-3-16,-2 17 0 0,0 9 0 16,-1 5 0-16,1 3 0 15,0-2 0-15,7-2 0 16,0-9 0-16,51 11 0 47,-26-52 0-47,-2-5 0 15,-2-5 0-15,-3 1 0 16,-7 2 0-16,-1 5 1 16,-8 2-1-16,0 5 0 15,-2 6 1-15,0 6-1 16,0 0 0-16,0 3-1 0,2 14 1 15,1 3-1 1,119 33 4 47,-99-71-2-63,-6-4-1 15,-1 1 1-15,-3 2-1 16,-4 2 0-16,-2 4 1 15,-5 7-1-15,0 3 0 16,-2 3-2-16,2 0-2 16,3 0-20-16,1 0-77 0</inkml:trace>
  <inkml:trace contextRef="#ctx0" brushRef="#br0" timeOffset="51020.7095">4645 11621 3685 0,'0'9'228'16,"2"5"-158"-16,7 109-4053 93,-9-143 3983-93,0-5 0 16,-11-3 0-16,-2-2 0 16,-1-4 0-16,3 0 0 15,2-2 0-15,9-20 0 16,0 3 0-16,0 9 0 16,9 9 3988-16,-2 27-3927 15,-1 2-48-15,6 3-3 16,-1 3-7-16,4 0-2 15,3 10-1-15,3 13 0 16,-2-1-5-16,8 7-12 16,-5-3-48-16,-1-6-255 0</inkml:trace>
  <inkml:trace contextRef="#ctx0" brushRef="#br0" timeOffset="51391.0475">4892 11510 3896 0,'2'-2'119'16,"1"-2"-87"-16,-3 0-13 15,0 1-7-15,0 3-7 16,0 0-4-16,0 0 0 16,0 0-1-16,0 0 0 15,-3 0-1-15,1 0 1 16,2 7-1-16,0 3 1 16,0 5 0-16,0 2 0 15,7 3 0-15,2 0 0 16,2 2 0-16,-2 0 0 15,0-2 0-15,-2 1 0 16,-5-3 0-16</inkml:trace>
  <inkml:trace contextRef="#ctx0" brushRef="#br0">4940 11726 0 0,'33'-12'3659'0,"-12"1"-3317"16,12-6-306-16,6-2-16 16,6-6-6-16,0-2-5 15,-3 4-5-15,-7-1-2 0,-10 6-1 16,-11 4 0-1</inkml:trace>
  <inkml:trace contextRef="#ctx0" brushRef="#br0" timeOffset="52456.7564">7166 11418 0 0,'185'-8'0'0,"-58"3"0"16,-55 1 0-16,-61 4 0 15,-3 0 0-15,17 0 0 16,2 0 0-16,-25 0 0 16,5 0 0-16,-5 0 0 15,-2 0 0-15,-25 0 0 16,-8 0 0-16,-9 0 0 0,-8 3 0 15,-5 3 0-15,-8-2 0 16,-2 1 0-16,-1 3 0 16,-1-1 0-1,-2-2 0-15,2 2 0 0,2-2 0 16,1 0 0-16,6-1 0 16,5-2 0-16,8-2 0 15,7 0 0-15,11 0 0 16,21 0 0-16,-10 0 0 15,7-11 0-15,7-1 0 16,2-9 0-16,0 1 0 16,0 1 0-16,8 1 0 15,4 11 0-15,-1-10 0 16,2 3 0-16,1 2 0 16,-3 1 0-16,3-2 0 0,1 3 0 15,-1-2 0-15,-1 4 0 16,-3-2 0-16,2 1 0 15,-3-3 0-15,-3 5 0 16,-1-3 0-16,-5 2 0 16,0 1 0-16,0 2 0 15,0 1 0-15,-9-1 0 16,-4 2 0-16,1-1 0 16,1 2 0-16,-3-1 0 15,4-2 0-15,-3 3 0 0,-8-2 0 16,15 0 0-1,-6-1 0-15,1 0 0 0,5-2 0 16,2 0 0-16,4 0 0 16,0-5 0-16,0 3 0 15,0-7 0-15,6 7 0 16,1 6 0-16,1 1 0 16,2 2 0-16,-4 0 0 15,1 7 0-15,-3 4 4040 16,-4-1-4000-16,2 10-38 15,-2 14-2-15,0 10 2 16,2 12-1-16,-2 6 0 16,0 6-1-16,0 3 0 0,0-2 0 15,0 0 0 1,0-9 0-16,0-7 0 0,0-18-3 16,0-17-8-16,2-11-34 15,10-7-139-15</inkml:trace>
  <inkml:trace contextRef="#ctx0" brushRef="#br0" timeOffset="52684.6527">6600 10964 4000 0,'20'-14'58'0,"11"0"-46"15,13 0-4-15,12 1-4 0,12 3-1 16,7-1-1-16,4 5-2 16,-6 4 1-16,-7 2-1 15,-14 0-1-15,-21 20-3 16,-18 5-16-16,-13-2-80 0</inkml:trace>
  <inkml:trace contextRef="#ctx0" brushRef="#br0" timeOffset="52860.5745">6689 11347 3832 0,'20'8'146'0,"11"-2"-96"16,9 1-23-16,14-3-15 0,8-3-7 15,5-1-3-15,24 0-2 16,-14 0-6-16,-13 0-50 0</inkml:trace>
  <inkml:trace contextRef="#ctx0" brushRef="#br0" timeOffset="53167.4256">7342 11351 3869 0,'-18'10'81'16,"-4"12"-47"-16,-2 7-15 15,-1 5 4-15,7 2-8 16,9 2-4-16,9-3-6 16,0-6-2-16,13-7 1 0,16-13 1 15,8-9 2-15,5 0-4 16,2-7-2-16,-1-15 0 16,-10-6-1-16,-8-1 1 15,-14-3-1-15,-11-1 1 16,0 1 0-16,-23 0-1 15,-8 4 0-15,-2 2 0 16,4 5-1-16,4 10 1 16,8 4-2-16,5 7-6 15,8 0-8-15,4 12-35 16,0 2-95-16</inkml:trace>
  <inkml:trace contextRef="#ctx0" brushRef="#br0" timeOffset="53843.7022">7411 11239 3644 0,'0'-8'394'0,"-2"3"-357"16,2 2-30-16,-2 3-4 15,-2 0-3-15,-6 3 0 16,1 18 0-16,-1 7 0 16,0 7 0-16,4 2 0 0,6 6 0 15,0-1 0-15,0 0 0 16,9-5 0-16,11-5 0 15,6-6 0-15,1-6 0 16,4-11 0-16,-1-9 0 16,-1 0 0-16,0-4 0 15,0-15 1-15,-5-8-1 16,-4-1 0-16,-6-4 0 16,-10 0 0-16,-2-2 1 15,-2 0-1-15,0 0 0 16,-2 5 0-16,-5 8 0 15,3 6 1-15,1 10 0 16,1 5-1-16,2 0 0 16,-2 9-1-16,0 13 1 0,2 6 0 15,0 2 0 1,0 2 0-16,0-1 0 0,0-3 0 16,0-4 0-16,0-4-2 15,6-8-1-15,6-6-13 16,1-6-109-16</inkml:trace>
  <inkml:trace contextRef="#ctx0" brushRef="#br0" timeOffset="54233.3698">7873 11319 3772 0,'0'16'148'0,"0"4"-86"15,0 6-22-15,-9 7-11 16,0-1-15-16,0 0-5 16,0-4-5-16,3-5-2 15,1-9-2-15,3-11 0 16,2-3 1-16,0 0 2 16,0-23-3-16,9-3 0 15,6-9 0-15,3-4 0 16,2-1 0-16,2 0-1 15,1-2 1-15,-1 4 0 16,1 4 0-16,-4 12 0 0,-3 8 0 16,-3 14 1-16,-1 0-1 15,-3 14 0-15,-5 17 0 16,-2 4-1-16,-2 3 1 16,0 2 0-16,-4-1 0 15,-3-6 0-15,1-6 0 16,6-12-3-16,0-6-7 15,8-9-39-15</inkml:trace>
  <inkml:trace contextRef="#ctx0" brushRef="#br0" timeOffset="54660.5515">8464 11296 3518 0,'0'-11'495'0,"-10"1"-458"16,-11 2-26 0,-11 4-2-16,-4 4-3 0,3 0-1 15,-1 9-4-15,7 12 0 16,8 7 0-16,7 6-1 15,8 1 0-15,4-2 0 16,6-5 0-16,21-7 0 16,29-17-3-16,-4-4-6 15,-6 0-52-15</inkml:trace>
  <inkml:trace contextRef="#ctx0" brushRef="#br0" timeOffset="54902.325">8622 10756 3995 0,'6'-9'62'15,"-1"6"-47"-15,1 3-9 16,2 0-5-16,-2 26 0 16,3 11 0-16,-1 14 2 15,2 8 0-15,-4 7-2 16,-1 2 0-16,-3 3-1 15,-2-2 1-15,0-5-1 16,-13-5-1-16,-14-12-1 16,4-12-4-16,4-17-30 0</inkml:trace>
  <inkml:trace contextRef="#ctx0" brushRef="#br0" timeOffset="55073.7335">8601 11110 3984 0,'21'-3'63'0,"1"3"-53"16,4 0-3-16,3 0-3 15,0 6-2-15,0 8-1 16,0 1-1-16,10-2 0 16,-8-5-13-16,-5-3-67 0</inkml:trace>
  <inkml:trace contextRef="#ctx0" brushRef="#br0" timeOffset="55225.6972">8948 11325 3865 0,'2'12'106'0,"2"-3"-59"16,-2-1-17-16,3-1-13 16,-5-7-9-16,0 0-4 15,0 0-4-15,0-22-4 16,0-3-19-16,0-4-158 0</inkml:trace>
  <inkml:trace contextRef="#ctx0" brushRef="#br0" timeOffset="55720.2046">9019 10975 3948 0,'12'0'69'0,"7"0"-45"15,-1 8-16-15,1 12-4 0,2 7-4 16,-6 7-1-16,-1-2-19 15,1-6-29-15,1-1-18 16,1-4-3-16,4-9 16 16,-3-1 23-16,-1-5 31 15,-3-2 6-15,-5-4 30 16,-1 0 84-16,-3 0-37 16,-2 0-42-16,-3 0-22 15,0 0-9-15,0 0-6 16,0 0-2-16,0 0-1 0,0 4-1 15,0 2 0 1,0 4 1-16,0 0-1 0,0 5 0 16,6-4 0-1,3-1 1-15,7-2-1 0,1-4 0 16,4-2 0-16,1-2 0 16,-2 0 1-16,0 0-1 15,-3-9 0-15,-3-8 1 16,-1-3 0-16,-3-4-1 15,-4-2 0-15,-2-4 1 16,-1-3-1-16,-3 0 1 16,0 1-1-16,-3 7 0 15,-5 8 0-15,-4 6 0 16,-1 10 0-16,-3 1 0 16,-1 3-1-16,-1 18 1 0,2 0-1 15,0 12-2 1,8-4-7-16,6-8-52 0</inkml:trace>
  <inkml:trace contextRef="#ctx0" brushRef="#br0" timeOffset="56132.7398">9696 11253 3855 0,'2'12'129'0,"-2"2"-81"16,0 0-23-16,0-2-9 0,0-3-9 16,0-8-5-16,0-1 0 15,0 0 0-15,0-5 0 16,4-13-1-16,8-7-1 16,5-4 0-16,6-6 0 15,4-5 0-15,2-1 0 16,2-6 0-16,2 1 0 15,1 3 0-15,-5 7 0 16,-5 11 0-16,-3 10 0 16,-8 15 1-16,-5 0-1 15,0 18 0-15,-2 14 0 16,-4 7 0-16,-2 1 0 16,0 2 0-16,0-4 0 15,0-2 0-15,0-6 0 0,0-8 0 16,0-6 0-1,0-6 0-15,0-4-1 0,0-6-2 16,0 0-14-16,0 0-198 0</inkml:trace>
  <inkml:trace contextRef="#ctx0" brushRef="#br0" timeOffset="60228.3824">1175 13641 3994 0,'0'-12'65'16,"0"-5"-52"-16,0-3-5 15,0-3-3-15,0-7-2 16,-12 2-2-16,-3-2 0 16,-6 2-1-16,-1 2 0 15,-4 3 0-15,-1 10 1 16,2 6-1-16,1 7 0 16,1 0 0-16,4 13 0 15,-2 13 0-15,1 8-1 16,5 6 1-16,1 4 0 15,7 2 0-15,7 5 0 0,0-2 0 16,0 6 0 0,14-1 0-16,1 4 0 0,1-3 0 15,0 3 0-15,-6-3 0 16,0-4 0-16,-6-5 0 16,1-6 0-16,-1-8-1 15,0-6-1-15,8-12-2 16,-1-6-10-16,-3-8-71 0</inkml:trace>
  <inkml:trace contextRef="#ctx0" brushRef="#br0" timeOffset="60419.5215">884 14037 3907 0,'14'-7'108'15,"6"-1"-82"-15,9 1-8 0,8-6-7 16,6 3-7-16,6 2-3 16,0 0-1-16,20-6-9 15,-9 0-35-15,-6 2-322 0</inkml:trace>
  <inkml:trace contextRef="#ctx0" brushRef="#br0" timeOffset="60663.5413">1520 13793 3843 0,'-15'12'100'0,"-4"3"-54"16,-3 7-13-16,-3 8-10 15,6 2-10-15,-2 5-7 16,8-2-2-16,4 2-3 15,7-3-1-15,2-5 0 16,0-2 0-16,9-10 0 16,11-4-2-16,20-13-7 15,-6 0-23-15,-1 0-211 0</inkml:trace>
  <inkml:trace contextRef="#ctx0" brushRef="#br0" timeOffset="60894.4768">1682 13929 3627 0,'5'0'308'0,"4"0"-257"16,2 7-3-16,5 5-28 15,3 2-9-15,4 4-5 16,4 1-3-16,-3-2-2 15,-1 1 0-15,-8-4-1 16,-2 0-1-16,-6-5-5 0,-2-5-14 16,-3-4-83-16</inkml:trace>
  <inkml:trace contextRef="#ctx0" brushRef="#br0" timeOffset="61082.9536">1848 13946 3791 0,'-3'0'118'0,"-1"0"-86"16,-1 16 12-16,-4 2-12 15,1 8-12-15,-1 5-10 16,-3-2-3-16,6 1-5 16,1-4-1-16,5-1-1 15,0-11-9-15,0-9-58 0</inkml:trace>
  <inkml:trace contextRef="#ctx0" brushRef="#br0" timeOffset="61374.7101">2051 13712 3910 0,'15'0'71'0,"5"0"-31"16,4 14-17-16,5 10-11 16,-4 5-4-16,-3 2-2 0,-7 5-1 15,-3 1-1 1,-5 6-1-16,-7 2-2 0,0-1 0 16,0-2-1-16,-9-3 0 15,-7-6 0-15,-1-3 0 16,-2-6 0-16,-1-2-1 15,-6-4-3-15,4-2-10 16,5-14-61-16</inkml:trace>
  <inkml:trace contextRef="#ctx0" brushRef="#br0" timeOffset="61854.2021">2741 14075 3946 0,'7'0'94'0,"4"0"-81"16,4 0-5-16,6 0-1 16,3 0-4-16,3 0-1 15,0 0-1-15,-1 4 0 16,1-3-1-16,2 2 1 16,2-3-1-16,-4 0 0 0,0 0-3 15,-5 0-12-15,-6-7-42 16,-7-3-252-16</inkml:trace>
  <inkml:trace contextRef="#ctx0" brushRef="#br0" timeOffset="62026.1016">2882 13840 3871 0,'0'-3'139'16,"0"3"-109"-16,4-3-10 15,17 1-10-15,10 0-6 16,4 2-2-16,25-5-2 16,-8 0-13-16,-8-1-78 0</inkml:trace>
  <inkml:trace contextRef="#ctx0" brushRef="#br0" timeOffset="62656.5506">3796 13032 3945 0,'0'-8'84'0,"0"4"-62"16,0 0-8-16,-7 4-4 0,-5 0-7 16,-3 0-3-16,-7 13 0 15,-1 8 0-15,0 7 0 16,0 4 0-16,3 8 0 16,2 8-1-16,2 8 1 15,1 9 0-15,3 5 0 16,2 0 0-16,3 2 0 15,2 1 0-15,5-4 0 16,0 0 0-16,5 1 0 16,15-2 0-16,2 2 0 15,5 1 1-15,-2-3-1 16,-1 2 0-16,-4 0 0 16,-2-2 0-16,-5-3 0 0,-3-2 0 15,-4-3 0-15,-2 1 0 16,-4 0 0-16,0 0 0 15,0 1 0-15,-8 3 1 16,-8 5 0-16,3 1-1 16,-1-4 0-16,7-1 0 15,3-6 1-15</inkml:trace>
  <inkml:trace contextRef="#ctx0" brushRef="#br0" timeOffset="63941.3616">4172 14436 0 0,'43'-81'0'0,"15"5"0"0,-10 4 0 16,6 2 0-16,4 4 0 15,2 1 0-15,1 3 0 16,-1 4 0-16,-2 2 0 15,-2 5 0-15,2-7 0 16,-3 0 0-16,-6 2 0 16,-7 3 0-16,-28 4 0 15,-7 6 0-15,11 4 0 16,-12 7 0-16,-6 4 0 16,-2 4 0-16,-33 16 0 15,1 0 0-15,0-8 0 16,1 2 0-16,4 1 0 15,20 1 0-15,5 0 0 16,-9 3 0-16,5-4 0 0,6 1 0 16,2 0 0-1,0 2 0-15,0-1 0 0,4 1 0 16,2-1 0-16,-2 2 0 16,-4 4 0-16,0-1 0 15,0 3 0-15,0-2 0 16,0 1 0-16,-7-2 0 15,-4 0 0-15,0 0 0 16,-3 1 0-16,1-4 0 16,-14 3 0-16,19 0 0 15,-13 1 0-15,3 0 0 16,-1 3 0-16,2-3 0 16,5 5 0-16,-2 0 0 0,7 0 0 15,1 0 0 1,-1 0 0-16,5 0 0 0,0 0 0 15,-1 0 0-15,1 7 0 16,2 1 0-16,0 0 0 16,0 0 0-16,0 4 0 15,0 0 0-15,0 0 0 16,0 5 0-16,0-4 0 16,0 4 0-16,0-1 0 15,-5-4 0-15,-1 0 0 16,-5-2 0-16,-3-2 0 15,1-1 0-15,-5-3 0 16,1 3 0-16,-2-4 0 0,1 0 0 16,3 1 0-1,-3-3 0-15,11-1 0 16,1 0 0-16,4 0 0 16,0-10 0-16,-1-2 0 0,3 0 0 15,0-1 0-15,0-2 0 16,0 1 0-16,0 3 0 15,0-2 0-15,0 1 0 16,0 2 0-16,0 3 0 16,0-2 0-16,0 4 0 15,0 5 0-15,0 0 0 16,3 0 0-16,-3 0 3901 16,0 0-3767-16,0 0-107 15,0 0-12-15,2-3-9 16,-2-1-3-16,2-1-1 0,2-3-2 15,3-4 1-15,4-2-1 16,2-1 0-16,3 1 0 16,2 2 0-16,-2 2 0 15,1 3 0-15,-1 4 0 16,-1 3 0-16,-1 0 0 16,-1 8 0-16,-1 13 0 15,-6 4 0-15,-3 5 0 16,-3 5 0-16,0 0 0 15,0 3 0-15,-5 0 0 16,1 1 0-16,-1-1 0 16,5-2 0-16,0 2 0 0,0 0-1 15,18-4 1-15,11 0 0 16,6-4 0-16,5 0 0 16,-1-2-1-16,-6 0 1 15,-10 2-1-15,-13-2 1 16,-10-1 0-16,0-3-1 15,-16-4 1-15,-15-2 0 16,-9-3 0-16,-7-1 1 16,1-3-1-16,4-2 0 15,5-2 0-15,14-2 0 16,9-5 0-16,14-9-1 16,20-11-5-16,13-9-76 0</inkml:trace>
  <inkml:trace contextRef="#ctx0" brushRef="#br0" timeOffset="64227.7024">5077 13122 4006 0,'2'-1'63'15,"3"1"-53"-15,4 0-7 16,2 5-1-16,7 17 0 16,2 4-1-16,4 8 0 15,1 5-1-15,4 1 1 16,-2-1-1-16,-2 4 0 16,-6-5 0-16,-1-2 0 0,-5-3-1 15,-3-10-1-15,-1-9-4 16,-1-7-24-16,-3-7-273 0</inkml:trace>
  <inkml:trace contextRef="#ctx0" brushRef="#br0" timeOffset="64492.2768">5378 13084 3871 0,'0'0'143'15,"0"0"-113"-15,-4 0-20 0,-14 12-1 16,-4 13 3 0,-3 8-5-16,1 9-4 0,-1 9-1 15,-2 7-1-15,0 4-1 16,1 1 1-16,0-4-1 16,5-9 0-16,6-9 0 15,5-12 0-15,6-7 0 16,4-7-1-16,4-11-3 15,19-4-6-15,4 0-46 0</inkml:trace>
  <inkml:trace contextRef="#ctx0" brushRef="#br0" timeOffset="64710.5933">5628 13337 3971 0,'22'0'79'16,"9"0"-65"-16,7 0-2 15,3 0-7-15,-1 0-4 16,-9 0-1-16,-9 4 0 16,-4-2 0-16,-4-2-3 15,-4 0-7-15,-3 0-41 0</inkml:trace>
  <inkml:trace contextRef="#ctx0" brushRef="#br0" timeOffset="64924.7289">5739 13184 3796 0,'-2'7'129'15,"-2"7"-70"-15,0 7-11 16,-4 11-23-16,2 7-11 15,-3 5-6-15,3 6-5 16,-4 0-2-16,1 0 0 16,3-4-1-16,0-5 0 15,-2-7 0-15,8-8-6 16,0-10-19-16,0-11-133 0</inkml:trace>
  <inkml:trace contextRef="#ctx0" brushRef="#br0" timeOffset="65346.3554">6087 13118 3398 0,'3'-12'601'0,"1"-4"-544"0,1-2-43 16,3-2-4-16,3 0-6 16,3 2-1-16,-1 4-2 15,5 4-1-15,0 5 1 16,0 4-1-16,4 1 0 16,-1 0 0-16,-2 20 0 15,-3 8 0-15,-7 10 0 16,-9 6 0-16,0 6 0 15,-19 3 0-15,-12-2 0 16,-2 4 0-16,-3-3 0 16,7-6 0-16,7-5 0 15,13-10 0-15,9-9 0 16,0-8 0-16,23-6 0 16,14-2 0-16,9-3-1 0,2-3-3 15,10 3-8-15,-11-1-34 16,-13 1-172-16</inkml:trace>
  <inkml:trace contextRef="#ctx0" brushRef="#br0" timeOffset="67221.758">8676 12751 3947 0,'-3'-4'96'0,"3"3"-70"16,0 1-15-16,0 0-7 15,0 0-2-15,0 7-1 16,5 15-1-16,12 8 2 15,10 4-2-15,4 5 1 16,10 3-1-16,-1 2 0 16,2 1 1-16,-5 1-1 15,-5 0 0-15,-6-2 0 16,-7-7 0-16,-7-2 0 16,-4-12-1-16,-4-5 0 15,1-10-1-15,3-8-2 16,4 0-10-16,-3-12-46 0</inkml:trace>
  <inkml:trace contextRef="#ctx0" brushRef="#br0" timeOffset="67481.7037">9045 12832 3925 0,'-2'0'96'16,"0"0"-79"-16,-2 0-13 15,-8 19 9-15,-3 11 3 16,-5 7-7-16,-3 4-5 16,-4 6-1-16,3 2-2 15,-2 2 0-15,3 2-1 16,0-5 0-16,8-6 0 16,4-8 0-16,4-8 0 15,3-9 0-15,4-6-2 0,0-11-3 16,15 0-12-1,5 0-63-15</inkml:trace>
  <inkml:trace contextRef="#ctx0" brushRef="#br0" timeOffset="67868.7102">9220 12639 3944 0,'6'2'109'0,"5"6"-99"16,11 8-2-16,5 6-1 16,9 6-5-16,1 4-1 15,1 2 0-15,1 1-1 16,-8 3 0-16,-4-1 0 15,-12 4 0-15,-11 3 0 16,-4 4 0-16,-2 3 0 16,-25-2 0-16,-6 3 0 15,-5-3 0-15,-7-2 0 16,1-3 0-16,0-2 0 0,1-3 1 16,5-3-1-16,5-4 1 15,8-8-1-15,7-5 0 16,9-5-1-16,9-13-5 15,18-1-7-15,9 0-58 0</inkml:trace>
  <inkml:trace contextRef="#ctx0" brushRef="#br0" timeOffset="68105.7981">9712 13154 3922 0,'-20'20'71'16,"-5"9"-30"-16,-4 5-21 0,-7 8-6 15,-1 2-5-15,1 2-4 16,1 0-3-16,0-2-1 16,10-7 0-16,2-10-1 15,7-7 0-15,16-12-2 16,0-5-5-16,0-3-37 0</inkml:trace>
  <inkml:trace contextRef="#ctx0" brushRef="#br0" timeOffset="68521.2857">10178 12746 3888 0,'0'5'152'15,"0"3"-137"-15,-7 10-6 16,-9 6 3-16,-1 10-7 0,-4 7-3 16,1 5-1-1,1 6 0-15,-2 3-1 0,2 0 1 16,3-3-1-16,5-4 0 16,6-7 0-16,5-8 0 15,0-8 0-15,7-6 0 16,12-2 0-16,10-10 0 15,3 0 0-15,6-6-1 16,4-1-2-16,14 0-7 16,-7-8-14-16,-9-6-81 0</inkml:trace>
  <inkml:trace contextRef="#ctx0" brushRef="#br0" timeOffset="68791.746">10381 13072 3783 0,'-7'0'135'15,"0"12"-65"-15,-4 8-27 16,2 6-19-16,0 6-13 16,4 4-3-16,1 6-2 15,4 5-4-15,-2 0-1 16,0 3 0-16,0 1 0 15,-5-7-1-15,-5-3 0 16,2-7 0-16,-1-6 0 16,-3-5 0-16,-1-1-2 15,3-3-6-15,6-7-35 0</inkml:trace>
  <inkml:trace contextRef="#ctx0" brushRef="#br0" timeOffset="70258.4281">4865 14754 3874 0,'0'-5'105'16,"0"-2"-48"-16,0 2-34 15,0-2-6-15,0 3-9 16,0 4-4-16,0-4-2 15,0 4-1-15,0 0 0 16,5 0-1-16,9 0 0 0,13 15 0 16,8 10 0-1,13 8 0-15,8 11 0 0,2 8 0 16,3 7 0-16,-3-1 0 16,-5 3 0-16,-4-6 0 15,-6-11 0-15,-8-8 0 16,-4-14-1-16,-4-4 0 15,-2-12 0-15,0-6-4 16,-10-6-20-16,-4-12-320 0</inkml:trace>
  <inkml:trace contextRef="#ctx0" brushRef="#br0" timeOffset="70504.5438">5426 14779 3901 0,'-6'0'107'0,"2"0"-87"16,-5 9-12-16,-1 14 16 16,-9 12-8-16,2 7-10 15,-3 9-2-15,-3 5-2 16,3 0-1-16,-2-2-1 16,2 0 1-16,1-8-1 15,4-6 0-15,7-1 0 16,2-15 0-16,6-4-1 15,0-11-1-15,23-9-7 16,8 0-23-16,8-12-196 0</inkml:trace>
  <inkml:trace contextRef="#ctx0" brushRef="#br0" timeOffset="70723.0206">5719 15051 3985 0,'10'0'53'0,"3"-4"-36"16,9 0-8-16,12 1 0 15,5-3-2-15,11 3-4 16,4 1-2-16,-2 2 0 16,-2 0-1-16,-11 0 0 15,-10 0-1-15,-10 0-4 0,-11 0-10 16,-3 0-48-16</inkml:trace>
  <inkml:trace contextRef="#ctx0" brushRef="#br0" timeOffset="70951.3968">5927 14909 3826 0,'0'0'157'16,"0"0"-142"-16,0 14 0 15,0 8 18-15,-3 9-13 16,-1 10-9-16,0 3-6 0,-3-4-3 16,2 4-1-1,1-3 0-15,4-6-1 0,0-8 0 16,0-8-3-16,22-19-7 16,5 0-13-16,4-1-698 0</inkml:trace>
  <inkml:trace contextRef="#ctx0" brushRef="#br0" timeOffset="71394.3685">6359 14772 3714 0,'14'-20'294'15,"3"0"-267"-15,8-4-8 16,6 0-5-16,0 4-4 0,0 6-6 15,0 2-3-15,-4 7 1 16,0 0-1-16,-6 5 0 16,-9 0-1-16,-3 10 0 15,-6 11 0-15,-3 11 1 16,0-5-1-16,-3 7 0 16,-6-3 0-16,7-2 0 15,2 2 1-15,0-4-1 16,2 4 0-16,15-3 0 15,0 2 0-15,3 2 0 16,3 2 0-16,-2-4 0 16,0 2 0-16,-1-4 0 15,-3 2-1-15,-5 2 1 16,-5-1 0-16,-7 1 0 16,0-2 0-16,-16-2 0 0,-10-1 0 15,-11-6 0 1,2-1 0-16,-3-3 0 0,5-10 0 15,4-2 1-15,2-5-1 16,6 0-1-16,4-5 0 16,8-11-12-16,4-8-107 0</inkml:trace>
  <inkml:trace contextRef="#ctx0" brushRef="#br0" timeOffset="72367.1902">8927 14592 3991 0,'7'4'64'0,"7"1"-59"15,5 8 2 1,10 6 1-16,9 2-2 0,7 9-4 16,1 8 0-16,3 6-2 15,-3 1 0-15,-9 5 1 16,-1 2-1-16,-7-3 0 16,-2-8 0-16,-5-10 0 15,0-4 0-15,0-15-1 16,-1-6-2-16,6-6-5 15,-8-6-13-15,-3-12-166 0</inkml:trace>
  <inkml:trace contextRef="#ctx0" brushRef="#br0" timeOffset="72683.8734">9486 14562 3854 0,'-2'2'170'0,"-2"4"-151"15,-3 2-14-15,-3 10 8 16,-4 6 0-16,-1 8-6 16,-4 7-4-16,-5 7-1 15,-8 5 0-15,-1 4-2 16,-5-1 0-16,3-1 0 15,2-6 0-15,6-10 0 16,6-5 0-16,5-11 0 0,8-7 0 16,1-6 0-1,5-2-1-15,2-2-2 0,0-4-5 16,13 0-9-16,3 0-56 16</inkml:trace>
  <inkml:trace contextRef="#ctx0" brushRef="#br0" timeOffset="73335.7447">9999 14455 4033 0,'0'0'31'0,"0"3"-26"0,0 10-4 16,0 4-1-16,-9 11 5 15,-7 2-2-15,-3 8 0 16,-6 0-2-16,-2 4 1 15,-4-2-1-15,-2-2-1 16,0-4 1-16,4-3 0 16,4-9-1-16,8-8 1 15,5-4-1-15,7-5 0 16,3 2 0-16,2-7 0 16,0 4 0-16,0-4 0 15,0 3 0-15,0 4 0 0,2 1 0 16,11 0 0-16,8 1 0 15,6 2 0-15,6 1 0 16,5-3 0-16,5-4 0 16,-1 4 0-16,1-9 0 15,-8 0 0-15,-2 0-1 16,-1 0 0-16,-6 0-1 16,-2 0-1-16,3 0-6 15,-4-11-10-15,-5-1-102 0</inkml:trace>
  <inkml:trace contextRef="#ctx0" brushRef="#br0" timeOffset="73769.358">10637 14413 4030 0,'0'0'41'0,"0"0"-38"15,0 0-3-15,0 9 0 16,0 8 2-16,-3 8-1 16,-5 5 1-16,-1 2 0 15,-3 3 0-15,2 0-1 16,1 2-1-16,-3-2 0 16,8-7 1-16,4-4-1 15,0-5 0-15,2-6 0 16,25-4 0-16,6-4 1 15,9-5-1-15,6 0-1 16,1 0-1-16,2 0-8 16,-11-14-27-16,-11 2-116 0</inkml:trace>
  <inkml:trace contextRef="#ctx0" brushRef="#br0" timeOffset="74016.1678">10813 14592 3892 0,'0'12'76'16,"-2"6"-29"-16,0 5-21 15,-3 8-9-15,3 5-6 16,-2 1-3-16,-1-3-2 16,0 4-4-16,1-1-1 15,-3 2 0-15,1-6-1 16,2-1 0-16,-2-6 0 0,2-6 0 15,4-8-1 1,0-7-2-16,0-3-9 16,6-2-49-16</inkml:trace>
  <inkml:trace contextRef="#ctx0" brushRef="#br0" timeOffset="75134.6848">10853 12448 3991 0,'0'-9'72'15,"0"0"-58"-15,0 3-7 16,0 0-4-16,5 4-2 16,-1 2 0-16,5 0-1 15,6 0 0-15,5 16 0 16,1 9 0-16,-2 5 0 16,-3 9 0-16,-7 10 0 0,-7 3 0 15,-2 6 0 1,0 4 0-16,0 2 0 15,-2 3 0-15,-2 5 0 0,2 2 0 16,2 3 0-16,-3 6 0 16,1 5 0-16,0 0 0 15,0 2 0-15,2-6 0 16,0-1 0-16,0-6 0 16,0-5 0-16,0-4 0 15,0-4 0-15,15 0 0 16,3-5 0-16,3-1 0 0,0 0 0 15,-3 0 0 1,-7 0 0-16,-4 0 0 0,-7 0 0 16,0 0 0-16,0 0 0 15,0-3 0 1,0-3 0-16,0-4 0 0,0-4 0 16,11-2 0-1,5-2 0-15,2-4 0 0,2-1 0 16,0 0 0-16,-2 2 0 15,1-1 0-15,-1-2 0 16,3 0 0-16,-4 0-1 16,4-6 1-16,-1 2-1 15,-3-6 1-15,1-2 0 0,-2 0 0 16,-3-1 0 0,-4 3 0-16,-5-2 0 0,-1 1 0 15,-3 2 0-15,0-1 0 16,0 1 0-16,-5 0 0 15,-8 1 1-15,2 4-1 16,-2-7 0-16,4 4 0 16,-1-1 0-16,2-4 0 15,3 0 0-15,-24 23-20 94,23-63-220-78</inkml:trace>
  <inkml:trace contextRef="#ctx0" brushRef="#br0" timeOffset="112453.038">12380 12741 3903 0,'0'5'92'0,"0"-2"-74"15,0 1-8-15,0 2 6 16,0 2-2-16,5-2-4 15,-3 0-3-15,2-1-2 16,-2-2 0-16,3-3-3 16,4 0 0-16,6 0-1 15,8 0 1-15,8-8-1 16,9-12-1-16,5-8 0 0,3-6 0 16,2-6 0-1,-4-7 0-15,-3-6 0 0,-7-3 0 16,-10-6 0-16,-8-1 0 15,-9 1 0-15,-9 4 0 16,0 8 0-16,-7 7 0 16,-13 9 0-16,2 10 1 15,-1 11-1-15,-2 6 0 16,-1 7 0-16,-3 0 0 16,-2 23 0-16,-4 10-1 15,-2 10 1-15,-1 8 0 16,3 2 0-16,4 3 0 15,8 2 0-15,5 0 0 16,5 0 0-16,7-1 0 16,2-5 0-16,0-6 0 0,7-5-1 15,15-6 0 1,7-7 1-16,7-6-1 0,1-3 1 16,4-7 0-16,-3-5-1 15,-5-2 1-15,-2-5 0 16,-6 0 0-16,-3 0 0 15,-2-5 0-15,-4-9 0 16,-3-4 0-16,3-3 0 16,-3 0 0-16,-2-1 0 15,3-2 0-15,-3 4 0 16,-5 3 1-16,2 5-1 16,-6 7 1-16,0 3-1 15,-2 2 0-15,0 0 0 0,2 0 0 16,-2 12-1-16,2 6 1 15,0 5 0-15,-2 1 0 16,0 1 0-16,0-1 0 16,0 0 0-16,0-3 0 15,0-3 0-15,-2-6 0 16,0-7-1-16,2 0-2 16,0-5-8-16,0-7-7 15,13-8-185-15</inkml:trace>
  <inkml:trace contextRef="#ctx0" brushRef="#br0" timeOffset="112655.2363">13085 12448 3907 0,'6'0'107'0,"3"0"-86"16,2 0-10-16,5 9-4 15,0 9-5-15,1 1-1 16,1 3-1-16,-1 3 0 16,-1 7-9-16,-3-6-25 15,-3-4-111-15</inkml:trace>
  <inkml:trace contextRef="#ctx0" brushRef="#br0" timeOffset="113157.5496">13247 12751 3599 0,'0'12'238'0,"0"2"-151"16,0 0-41-16,0 0-8 16,0-3-12-16,0-6-8 15,2-3-7-15,2-2-1 16,6 0-3-16,5 0-4 16,8-16-2-16,6-7-1 15,4-8 1-15,3-5-1 16,-3-1 0-16,-4 2 0 15,0 3 0-15,-7 6 1 16,-3 10-1-16,-8 7 0 16,-3 9 0-16,-1 0 0 0,0 17 0 15,-5 11 0-15,-2 4 0 16,0 6 0-16,0-3 0 16,-12-4 0-16,0-4 0 15,3-10 0-15,4-7 0 16,2-8 0-16,3-2 1 15,0 0-1-15,8-18 1 16,11-5-1-16,8-6 0 16,0-3 0-16,4-2-1 15,-2 4 1-15,0 2-1 16,-6 6 1-16,-4 8 0 16,-3 7 0-16,-1 7 0 15,-3 0 0-15,1 14-1 0,-4 9 1 16,-4 3 0-1,-5 3 0-15,0-3 0 0,0 1 0 16,0-3 0-16,0-4 0 16,13-8-2-16,7-3-5 15,9-9-34-15</inkml:trace>
  <inkml:trace contextRef="#ctx0" brushRef="#br0" timeOffset="113541.3765">14605 12141 3293 0,'0'-26'674'0,"0"-4"-620"16,0-1-30-16,-5-1-10 15,-6 6-3 1,-2 6-6-16,-1 6-3 15,3 5-1-15,0 7 0 0,0 2-1 16,0 6-1-16,-2 20 1 16,-3 10 0-16,3 11 0 15,-1 4 1-15,5 9 0 16,1 3 0-16,5 2 0 16,0 1-1-16,3-1 1 15,0 0-1-15,0-4 1 16,14-2-1-16,1-5 0 15,1-6 1-15,-3-6-1 0,-3-8 0 16,-4-8 0-16,-1-5 0 16,-3-8-1-16,-2-5-2 15,0-1-7-15,0-7-43 16</inkml:trace>
  <inkml:trace contextRef="#ctx0" brushRef="#br0" timeOffset="113719.4967">14283 12697 3838 0,'32'-6'173'0,"13"2"-144"0,11 0-17 16,8 1-6-16,1 0-4 16,-3 3-1-16,11 0-1 15,-15 0-19-15,-8 0-93 0</inkml:trace>
  <inkml:trace contextRef="#ctx0" brushRef="#br0" timeOffset="113954.7275">15017 12564 3925 0,'0'0'102'15,"0"0"-84"-15,0 0-5 16,0 0-4-16,0 0-7 15,-13 17-1-15,-6 5 3 16,0 6-1-16,-4 4-1 16,1 0-1-16,7-1 0 15,5 1-1-15,8-9 1 0,2 0-1 16,8-6 0-16,18-3 0 16,27-7-1-16,-3-3-8 15,-6-4-60-15</inkml:trace>
  <inkml:trace contextRef="#ctx0" brushRef="#br0" timeOffset="114162.6054">15358 12641 3847 0,'5'0'116'0,"1"0"-75"0,5 6-12 16,5 8-11-1,4 2-10-15,6-2-3 0,1 2-1 16,0-4-3-16,-2 0-1 16,-5-4-2-16,2-8-5 15,-8 0-18-15,-1 0-169 0</inkml:trace>
  <inkml:trace contextRef="#ctx0" brushRef="#br0" timeOffset="114354.7605">15561 12637 3768 0,'-9'5'131'0,"-2"10"-59"16,-3 8-29-16,-3 0-15 15,-1 5-13-15,1 0-8 16,3-3-3-16,3 0-3 16,7-2-1-16,4-8 0 15,0-4-4-15,17-11-8 16,5 0-30-1,3-11-868-15</inkml:trace>
  <inkml:trace contextRef="#ctx0" brushRef="#br0" timeOffset="114644.7885">15685 12334 3897 0,'12'-8'92'15,"3"0"-40"-15,3 4-29 16,3 2-10-16,3 2-8 16,5 2-2-16,0 21-1 15,0 6-1-15,-7 9-1 16,-4 6 0-16,-11 7 1 16,-7 2-1-16,0 4 0 15,-12-1 0-15,-9-2 0 16,-4-6 0-16,0-6 0 15,3-5 0-15,2-7 0 0,0-2 0 16,-9 0-3 0,4-6-8-16,3-8-44 0</inkml:trace>
  <inkml:trace contextRef="#ctx0" brushRef="#br0" timeOffset="115618.5809">13145 13505 3939 0,'2'-4'97'0,"2"0"-72"15,3 3-12-15,5 1-6 16,5 0-5-16,10 1 0 15,10 15 0-15,11 5-1 16,10 6 0-16,4 4 0 16,2 3 0-16,-3-1-1 15,-5 4 0-15,-12-1 0 16,-9-2 0-16,-6-2 0 0,-8-5 0 16,-5-4 0-1,-3-5 0-15,-5-6-1 0,2-2-1 16,-2-10-4-16,-1 0-32 15,-3 0-88-15</inkml:trace>
  <inkml:trace contextRef="#ctx0" brushRef="#br0" timeOffset="115911.7653">13714 13508 3823 0,'-6'-3'122'15,"-2"3"-75"-15,-1 0-13 16,-7 0-13-16,-1 10-8 16,-2 9-4-16,-3 6-4 0,0 3-1 15,2 4-2-15,-3 3 0 16,-1 2-1-16,2 2 0 16,-3 3-1-16,-4 2 1 15,0 0 0-15,0 0-1 16,0-4 0-16,5-2 0 15,6-7 0-15,6-6 0 16,6-2-1-16,6-11-2 16,0-1-2-16,16-6-8 15,10-5-19-15,-1 0-228 0</inkml:trace>
  <inkml:trace contextRef="#ctx0" brushRef="#br0" timeOffset="116798.3979">14048 13805 3422 0,'0'0'501'0,"0"0"-441"16,0 0-31-16,0 0-4 0,0 0-6 15,0 0-9 1,0 0-6-16,0 0 0 0,0 0-1 16,0 0-2-16,0 0 0 15,0 0 1-15,0 0-1 16,0 0 0-16,0 0-1 15,0 0 0-15,0 0 0 16,0 0 0-16,0 0 0 16,0 0 0-16,0 0 0 15,0 0 0-15,0 0 0 0,0 0 0 16,0 0 1 0,0 0-1-16,0 0 1 0,11 0 0 15,6 0-1-15,5 0 1 16,3 0-1-16,4 0 0 15,2 0 0-15,7 0 0 16,3 0 1 0,1 0-1-16,0 0 0 0,-1 0 0 15,-2 0 0-15,-1 0 0 16,-5 0 0-16,1 0 0 16,-7 0 0-16,-7 0 0 15,-4 0 0-15,-7 0 0 16,-3 0 0-16,-4 0 0 15,-2 0 0-15,2 0 0 16,-2 0 0-16,0 0-1 0,0 0 0 16,0 0-1-1,0 0-4-15,0 0-11 0,0 0-37 16,0-3-269-16</inkml:trace>
  <inkml:trace contextRef="#ctx0" brushRef="#br0" timeOffset="117099.7575">14613 13705 3881 0,'14'-1'120'0,"8"1"-97"16,5 0-5-16,4 0-5 15,-2 0-6-15,-2 5-4 0,-7 12-1 16,-9-5-1-16,-7 4 0 15,-4 4 0-15,0 2 2 16,-10 0 1-16,-13 2-2 16,-4-2 0-16,-2 0-2 15,0-2 0-15,8-4 1 16,2-4-1-16,11-5-1 16,3-2-1-16,5-3-5 15,0-2-2-15,7 0-7 16,8 0-26-16</inkml:trace>
  <inkml:trace contextRef="#ctx0" brushRef="#br0" timeOffset="117541.957">15191 13659 3999 0,'0'0'54'0,"0"0"-48"0,0 0 4 15,0 0-2-15,0 0-5 16,0 0-2-16,0 0-1 15,0 11 0-15,0 6 1 0,-5 5 0 16,-3 2 0 0,-4 5 0-16,1-1-1 0,0 0 0 15,2 0 0-15,0 0 1 16,3-2-1-16,-1-2 0 16,5 0 0-16,-1-4 0 15,1-1 0-15,2-4 0 16,0-1 0-16,5-4 0 15,12-2 0-15,8-4 0 16,2 1 0-16,6-5 0 0,1 0-1 16,-1 0-2-16,7-5-6 15,-11-7-13-15,-4 1-125 16</inkml:trace>
  <inkml:trace contextRef="#ctx0" brushRef="#br0" timeOffset="117811.7516">15358 13912 3945 0,'-4'4'55'0,"-1"4"-42"16,-2 4 14-16,-1 7-9 16,3 1-6-16,1 7-6 15,-1-3-2-15,3 5-2 16,-1-4-1-16,1 3-1 0,0-3 1 15,0-4-1-15,0 2 0 16,2-9 0-16,0 0 0 16,0-2 0-16,0-8 0 15,0-2 0-15,0-2-2 16,0 0 0-16,16-14-7 16,-1-4-87-16</inkml:trace>
  <inkml:trace contextRef="#ctx0" brushRef="#br0" timeOffset="118315.7606">15494 13508 3907 0,'0'0'112'0,"0"0"-87"16,0 0-8-16,0 0-4 16,12 0-7-16,9-5-4 15,10-2-2-15,10-4 0 16,1 2 0-16,-2 0 1 15,1-1-1-15,-6 3 0 16,-6-2 1-16,-6 3-1 16,-8 1 0-16,-4 2 0 0,-4 3 0 15,-2 0-1-15,-3 0-2 16,-2 0-12-16,0 0-46 16,0 0-239-16</inkml:trace>
  <inkml:trace contextRef="#ctx0" brushRef="#br0" timeOffset="118637.9395">15681 13307 3829 0,'0'0'153'0,"-2"0"-129"15,2 0-19-15,-2 4 6 16,0 11 10-16,-1 5-9 0,1 6-7 16,0 6 1-16,2 1-1 15,0 1-1-15,0-2 0 16,0-1-2-16,0-1-1 16,0-5 0-16,4 0-1 15,1-3 0-15,-1-4 0 16,-2-2 0-16,0-4 0 15,-2-5 0-15,3 0-1 16,6-5-4-16,-2 0-8 16,3-2-43-16</inkml:trace>
  <inkml:trace contextRef="#ctx0" brushRef="#br0" timeOffset="120193.7624">17512 12479 3890 0,'0'0'93'15,"0"0"-58"-15,0 0-6 16,0 0-10-16,0 0-8 0,0 0-6 15,0 0-1 1,0 0-2-16,0 0-2 0,0 0 1 16,4 0-1-1,13 0 0-15,12 0 0 0,7 0 0 16,7 0 0-16,1 0 0 16,1-7 0-16,1 3 0 15,2 0 1-15,-2 0-1 16,-3 1 0-16,-5-1 0 15,-9 1 0-15,-11 1 0 16,-7 2 0-16,-7 0 0 16,-2 0 0-16,-2 0-1 15,0 0 1-15,0 0-3 16,0 0-3-16,0-4-11 16,0 3-41-16,0-3-541 0</inkml:trace>
  <inkml:trace contextRef="#ctx0" brushRef="#br0" timeOffset="120747.4404">17436 12208 3827 0,'0'-2'111'16,"0"0"-61"-16,0-1-17 15,0 2-8-15,0-3-11 16,0 2-3-16,0-1-3 16,0 1-4-16,0 0-2 15,10-1 0-15,9-1-2 16,12 1 0-16,9-1 0 0,9 1 0 15,7 1 0-15,2-3 1 16,-2 4-1-16,-12-1 0 16,-6 2 0-16,-14 0 0 15,-8 0 0-15,-5 0 0 16,-7 0 0-16,-4-2 0 16,3 2 0-16,-3 0 0 15,0 0 0-15,0 0-2 16,0 0-4-16,0 0-8 15,-3 0-4-15,-1 0-26 16,2 0-188-16</inkml:trace>
  <inkml:trace contextRef="#ctx0" brushRef="#br0" timeOffset="128083.6986">18615 12089 3925 0,'0'-4'92'0,"0"2"-74"0,0 1 2 15,0-1-5-15,0 0-7 16,0-1-5-16,0 3-1 15,0-2 0-15,0 2-1 16,0 0 0-16,0 0-1 16,0 0 1-16,0 0-1 15,0 0 0-15,0 0 0 16,0 0 1-16,0 0-1 16,0 0 1-16,0 0-1 15,0 0 0-15,0-2 0 0,0-1 1 16,11-8-1-1,5-3 1-15,6-7-1 0,0-8 0 16,3-5 0-16,-1-4 0 16,1-8 0-16,0-3 0 15,-4-1 0-15,0 3 0 16,-6 2 0-16,-1 9 0 16,-6 9 0-16,-1 7 0 15,-5 11 0-15,-2 3 0 16,0 6 0-16,0 0 0 15,0 0 0-15,0 20 0 16,-2 14 0-16,-7 10 0 16,-4 12 0-16,-3 6 0 15,1 5 0-15,-3 3 0 0,-3 1 0 16,2-3 0 0,-1-3 0-16,-1 0 0 0,4-6 0 15,1-4 0-15,3-6 0 16,7-10 0-16,-2-5 0 15,6-6 0-15,2-10 0 16,0-4 0-16,0-7 0 16,0-3-1-16,0-4 1 15,0 0 0-15,0 0 0 16,0 0 0-16,0-2 0 16,12-12-3-16,15-21-1 15,-2 5-9-15,0-2-60 0</inkml:trace>
  <inkml:trace contextRef="#ctx0" brushRef="#br0" timeOffset="128653.7017">19323 11722 3949 0,'0'-5'92'16,"0"0"-71"-16,3 1-6 16,-3 1-10-16,0 1-1 15,0 2-2-15,0 0-2 16,0 7 0-16,0 22 0 16,-5 11 0-16,-10 14 0 15,-7 8 0-15,-3 7 0 16,-4-4 0-16,2-1 0 15,-2-3 0-15,7-6 0 0,4-6 0 16,7-9 0 0,7-6 0-16,4-10 1 0,0-4-1 15,0-6 0-15,9-6 0 16,10-2 0-16,8-6 0 16,10 0 0-16,2 0 0 15,3-2 0-15,6-12 0 16,0-2 0-16,-3 0 0 15,-1-1 0-15,-3-2 0 16,-10 1-1-16,-4 0-1 16,-5-4-2-16,-8 7-12 15,-8-2-63-15</inkml:trace>
  <inkml:trace contextRef="#ctx0" brushRef="#br0" timeOffset="128895.5124">19542 12071 3839 0,'-7'0'138'16,"-1"2"-114"-16,-5 12 12 15,-3 7-13-15,0 4-8 16,-2 10-9-16,0 5-2 16,1 4-2-16,-1 6-1 15,0-1 0-15,-2 0-1 16,2-1 0-16,3-6 0 15,-2-7 0-15,9-5 0 16,-1-6-1-16,-5-2-1 16,6-4-9-16,-3-8-52 0</inkml:trace>
  <inkml:trace contextRef="#ctx0" brushRef="#br0" timeOffset="130664.4261">12819 15272 3748 0,'-2'4'288'0,"2"-1"-272"16,-2 6-13-16,2 1-3 16,0 3 1-16,0 1 4 15,4-5 1-15,12 3-3 16,4-1 0-16,4-8 1 15,1 0-2-15,4-3-1 16,0 0 0-16,4 0 0 16,5-13 0-16,-2-9-1 15,2-2 1-15,-5-4 0 0,-3-8-1 16,-7 0 0 0,0-5 0-16,-5-10 0 0,-1 0 0 15,-3-7 1-15,-3 5-1 16,-5 7 0-16,-3 12 0 15,-3 15 2-15,0 11-1 16,0 8-1-16,-3 0 0 16,-12 22 0-16,-5 12 0 15,-3 12 0-15,0 8 0 16,2 4 0-16,3-2 0 16,3-1 0-16,-1 3 0 15,3-5 0-15,2 2 0 0,2-3 0 16,4-6 0-1,5-5 0-15,0-10 0 0,5-6 0 16,19-7 0-16,10-8 0 16,11-6 0-16,7-4 0 15,4-4 0-15,0-15-1 16,-2 1 1-16,-6-3 0 16,-5-2 0-16,-5 1 0 15,-7 0-1-15,-6 8 1 16,-10 5 0-16,-5 6 0 15,-6 3 0-15,-2 0 0 16,2 0 0-16,3 12 0 16,-3 6 0-16,-1 8 0 0,-3 0 0 15,0 2 0 1,0-4 0-16,0 1 0 0,0-7 0 16,0-5 0-16,0-6 0 15,0-5 0 1,7-2 0-16,10 0 0 0,10-12 0 15,2-6 0-15,4-10 0 16,1 1 0-16,-1 1 0 16,-1 5 0-16,-4 2-1 15,-3 6 1-15,-9 1 0 16,-5 7 0-16,-5 5 0 16,2 0 0-16,-4 0-1 15,0 5 1-15,1 10 0 16,-1 3 0-16,-2 0 0 15,0 1 0-15,0-6 0 0,-2-3 0 16,0-2 0-16,3-4 0 16,-3 0 0-16,5-4 0 15,1 0 0-15,7 0-1 16,5-4 0-16,7-10-1 16,2-4 0-16,-1 3 0 15,-1 1-1-15,-3 3 2 16,-7-1 1-16,-1 8-1 15,-5 2 1-15,-3 2-1 16,0 0 0-16,-2 0 1 16,0 4-1-16,-2 10 1 15,-2-3-1-15,0 3 1 0,0-2 1 16,0 1-1-16,0-9 0 16,0 0 0-16,0-2 0 15,0-2 0-15,5 0 2 16,9 0-1-16,7-2 0 15,4-11-1-15,2 0 0 16,0-1-1-16,-10 2 1 16,-3 6 0-16,-6 2 0 15,-5 4-1-15,-1 0 1 16,0 0-1-16,-2 0 1 16,2 0 0-16,3 0 0 15,-2 4 1-15,1 2 0 16,-2 2 0-16,0-4 0 15,0 0 0-15,-2 0-1 16,2 2 0-16,3-6 0 16,1 0 0-16,10 0-1 0,22 0-5 15,-3-10-44-15,0-1-705 0</inkml:trace>
  <inkml:trace contextRef="#ctx0" brushRef="#br0" timeOffset="131018.74">15356 14851 4005 0,'0'-22'45'0,"0"0"-30"0,-5 3-10 15,-8 1-3-15,2 5 0 16,-1 8 1-16,2 5 0 16,-1 0-2-16,-3 18-1 15,-1 10 1-15,-6 17 1 16,3 9-1-16,-1 6-1 16,1 8 0-16,-3-4 0 15,0 6 0-15,0-8 1 16,-1 3-1-16,4-5 0 15,2-4 0-15,6-8-2 0,5-8-4 16,5-10-12-16,0-16-54 16,5-8-1086-16</inkml:trace>
  <inkml:trace contextRef="#ctx0" brushRef="#br0" timeOffset="131184.6443">15057 15316 3982 0,'11'-8'84'0,"10"4"-76"16,8 2-6-16,10 2-2 15,9 0 0-15,4 0 0 16,25 0-4-16,-13 0-9 16,-8 0-69-16</inkml:trace>
  <inkml:trace contextRef="#ctx0" brushRef="#br0" timeOffset="131449.573">15833 15154 3433 0,'0'-7'603'0,"0"5"-578"16,0 2-19-16,-11 0-5 16,-5 0 0-16,-4 5 2 15,-2 13 2-15,-3 4-1 16,0 6-3-16,4-1 1 15,3 7-1-15,7 3-1 16,4-3 1-16,7-1-1 16,0-7 0-16,11 1 0 15,16-9 0-15,8-4 0 0,5-2-1 16,8-12-1-16,14 0-3 16,-8 0-12-16,-10-7-62 0</inkml:trace>
  <inkml:trace contextRef="#ctx0" brushRef="#br0" timeOffset="131679.5757">16148 15204 4042 0,'0'0'36'0,"0"0"-36"0,0 0-2 16,10 4 2-1,1 9 0-15,5 6 1 0,-1-1 1 16,1 0-1 0,-1 0 0-16,-1-1-1 0,-1-3 0 15,1-7-3-15,11-5-4 16,-6-2-9-16,0 0-70 0</inkml:trace>
  <inkml:trace contextRef="#ctx0" brushRef="#br0" timeOffset="131868.5692">16314 15200 2904 0,'-8'0'1128'15,"-3"0"-1106"-15,-5 12-18 0,-2 8-3 16,0 6 2-16,4-5 0 16,1 4 1-16,7-4-3 15,4 0-1-15,2-5 0 16,0-4-4-16,15-8-11 15,10-4-20-15,-1 0-132 0</inkml:trace>
  <inkml:trace contextRef="#ctx0" brushRef="#br0" timeOffset="132339.3989">16551 14892 3948 0,'0'0'66'16,"4"0"-53"-16,0 0-6 15,6 0-3-15,3 7 10 0,7 9-3 16,4 6-4-16,3 8-4 16,0 6-1-16,-3 4 0 15,-5 0-1-15,-6 1-1 16,-7 0 1-16,-6 3 0 15,0 1-1-15,-6-1 0 16,-13-5 0-16,-2-2 0 16,-2-7 0-16,1-4 0 15,2-8 0-15,2-4 0 16,7-3 0-16,2-4 0 16,4-5 0-16,3 0-3 15,2-2-4-15,0 0-7 16,0 0-47-16</inkml:trace>
  <inkml:trace contextRef="#ctx0" brushRef="#br0" timeOffset="132656.05">17288 15244 4069 0,'36'0'14'0,"11"0"-14"15,7 0 0-15,0 0-3 16,-13 0-6-16,-9-4-4 16,-10-4-10-16,-11 2-6 15,-7-2-54-15</inkml:trace>
  <inkml:trace contextRef="#ctx0" brushRef="#br0" timeOffset="132828.9497">17467 14950 4054 0,'18'-5'26'0,"9"1"-24"16,6 2-2-16,5 0 0 15,-3 2 0-15,-1 0 0 16,-10 0-1-16,-11 4-6 16,-17 24-6-16,-25-2-15 15,-11-1-27-15</inkml:trace>
  <inkml:trace contextRef="#ctx0" brushRef="#br0" timeOffset="134037.4633">13833 16013 3994 0,'0'0'62'0,"3"0"-57"0,1 0-5 16,5 9 0-16,2 9 5 16,7 8-2-16,5 0-1 15,3 6 0-15,3-2 0 16,5 2-1-16,3 0 0 15,-1-6-1-15,-3-4 0 16,-4-4-2-16,-4-7-3 16,-8-4-4-16,2-7-11 15,-9 0-32-15,-2 0-243 0</inkml:trace>
  <inkml:trace contextRef="#ctx0" brushRef="#br0" timeOffset="134292.794">14181 16008 3937 0,'-8'0'87'0,"-6"0"-76"15,-1 5-9-15,-8 18 2 16,3 7 7-16,0 2-4 16,0 3-3-16,-1 6-1 15,0-1 0-15,0 0-1 16,-1-1-1-16,5-3 0 15,-2-4 0-15,6-6-1 16,4-4 0-16,7-8-1 0,2-4-6 16,0-2-3-16,18-8-6 15,4 0-14-15,2 0-199 16</inkml:trace>
  <inkml:trace contextRef="#ctx0" brushRef="#br0" timeOffset="134782.6974">14513 16165 3826 0,'0'0'186'15,"0"0"-161"-15,0 0-20 16,0 0 1-16,3 0 1 16,12 0-4-16,12 0 0 15,6 0 4-15,8 0-3 0,5 0-1 16,1 0 0 0,2 0-2-16,-4 0 0 0,-3 0 0 15,-7 0-1-15,-3 3 0 16,-8 1 0-16,-6-2 0 15,-5 3 0-15,-3-2-2 16,-6-3-2-16,-4 0-5 16,0 0-6-16,0 0-26 15,0 0-29-15</inkml:trace>
  <inkml:trace contextRef="#ctx0" brushRef="#br0" timeOffset="135077.5931">14925 16092 3969 0,'0'0'78'0,"0"0"-71"15,0 0-4-15,0 0 1 16,14 0-2-16,9 0 5 16,8 0-4-16,2 6 1 15,5 2-1-15,0 6-2 16,-7-1 0-16,-7-1 0 15,-7 3-1-15,-11 4 0 16,-6 2 0-16,-6 2 0 16,-19-2 1-16,-9 1-1 0,-1 0 1 15,1-3-1-15,2-10 0 16,9 4-1 0,0-13-2-16,7 1-9 15,7-1-34-15</inkml:trace>
  <inkml:trace contextRef="#ctx0" brushRef="#br0" timeOffset="135528.6028">15677 16000 3893 0,'2'0'0'16,"-2"0"-34"-16,2 0-309 0</inkml:trace>
  <inkml:trace contextRef="#ctx0" brushRef="#br0" timeOffset="135846.2211">15677 16000 3510 0,'45'3'427'0,"-45"-3"-375"15,0 0-35-15,0 0-7 16,0 5 2-16,0 4 3 0,0 10-3 16,-2 7-3-16,-12 4-3 15,-4 11-3-15,0-2-1 16,-2 3 1-16,3 2-2 16,1 0 0-16,5-7-1 15,6-7 0-15,5-7 0 16,0-4 1-16,3-3-1 15,14-7 0-15,5 0 0 16,7-9 1-16,3 0-1 16,1 0 0-16,0 0 0 15,-2 0 0-15,-2 0 0 16,-6 0 0-16,-3 0 0 16,-5 0-3-16,-1 0-4 0,-1-4-2 15,8-14-6-15,-4-1-50 16,1 2-416-16</inkml:trace>
  <inkml:trace contextRef="#ctx0" brushRef="#br0" timeOffset="136096.1448">15980 16281 3924 0,'0'3'121'15,"0"3"-112"-15,0 6-7 16,0 11-1-16,0-2 1 15,0 8 2-15,0 0 2 16,0 8-2-16,0-5-1 16,0 3-1-16,0-3 0 15,0-6-2-15,0-3 0 0,-2-7 0 16,2-2 0-16,0-9 0 16,0-2-3-16,0-3-4 15,8 0-1-15,8-3-5 16,5-16-66-16</inkml:trace>
  <inkml:trace contextRef="#ctx0" brushRef="#br0" timeOffset="136756.3383">16225 15986 3489 0,'0'0'436'0,"0"-5"-391"0,0 5-23 16,0-1 11-16,0 1-5 15,0 0-11-15,0-2-8 16,4 0-6-16,15-1-2 16,5 1-1-16,10 2 0 15,1-3 1-15,3 3-1 16,0 0 0-16,-4 0 0 16,-5 0 0-16,-8 0 0 15,0 3 0-15,-5-1 0 16,-3 1-1-16,2-3 0 15,-3 0-4-15,5 0-7 16,-5 0-36-16,-2-5-193 0</inkml:trace>
  <inkml:trace contextRef="#ctx0" brushRef="#br0" timeOffset="141255.6178">18597 14752 3955 0,'-2'0'88'16,"-1"0"-77"-16,-1 0-7 16,2 0 2-16,0-3-1 15,0-2 3-15,-1 1-3 0,3 3-3 16,0 1 1-16,0-2-2 15,0 2 0-15,0-3 0 16,0 3 0-16,0-4-1 16,0 0 0-16,7-5 1 15,6 0-1-15,7-8 0 16,9 2 0-16,7-2 0 16,9 0 0-16,3 1 0 15,4 0 0-15,-1 2 0 16,0 5 0-16,-6 0 0 15,-3 6 0-15,-9 3 0 16,-4 0 0-16,-8 7-1 16,-6 15 1-16,-8 10 0 15,-7 8 0-15,0 10 0 0,0 3 0 16,-20 5 0-16,0 2 0 16,-2-2 0-16,0-2 0 15,3-6 0-15,4-6 0 16,1-8 0-16,3-5 0 15,5-3 0-15,0-7 0 16,0-2 0-16,4-7 0 16,2-1 0-16,0 2 0 15,0-10 0-15,0 2 0 16,0-1 0-16,0-2 0 16,0-2 0-16,0 0 0 15,0 0 0-15,0 0 0 16,0 0-1-16,0 0 1 15,0 0-2-15,14-14-5 16,-1-4-31-16,1-4-145 0</inkml:trace>
  <inkml:trace contextRef="#ctx0" brushRef="#br0" timeOffset="141851.5913">18791 15043 3669 0,'-2'0'182'0,"0"0"-111"0,0 0-30 16,2 0 3 0,0 0-10-16,0 0-16 0,0 0-5 15,0 0-5-15,0 0-5 16,11 0-1-16,11 0-2 16,9 0 0-16,9 0 1 15,6 0-1-15,12-6 1 16,5-4 0-16,7 0-1 15,-2 1 1-15,1-5-1 16,-4 2 0-16,-11 3 1 16,-9 3-1-16,-14 1 0 15,-12 2 0-15,-7 3 0 16,-8 0 0-16,-4 0 0 16,0 0 0-16,0 0 0 15,0 0-2-15,0 0-1 0,-2 0-6 16,-7 0-8-16,0 0-98 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8:12:02.6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1468 3587 3862 0,'0'0'142'15,"0"-2"-117"-15,0 2-3 16,0 0-5-16,0-2-6 15,0 2-6-15,0-2-2 16,0 2-1-16,0-1-1 16,0 1 0-16,0 0-1 15,0 0 1-15,0 0-1 16,0 0 0-16,0 0 0 0,0 0 0 16,0 0 0-16,0 0 0 15,0 0 0-15,0 1 0 16,0 15 0-16,2 11 0 15,4 6 0-15,0 9 0 16,-2 6 0-16,1 7 0 16,-1 6 0-16,-2 4 0 15,0 0 0-15,-2 4 0 16,0-7 0-16,0-6 0 16,0-5 0-16,0-7 0 15,0-3 0-15,0-6 0 16,0-5 0-16,0-2 0 15,0-2-1-15,0-3 1 16,0-3 0-16,0-5 0 0,0-1 0 16,0-1 0-16,0-8 0 15,0-1 0-15,0-1-1 16,0-1 1-16,0-2-1 16,0 0 0-16,0 0 0 15,0 0 0-15,8-18-7 16,0-1-32-16,3 0-190 0</inkml:trace>
  <inkml:trace contextRef="#ctx0" brushRef="#br0" timeOffset="941.5278">1863 4173 3914 0,'0'0'99'0,"0"-2"-71"0,2 2-10 16,-2 0-7-1,0 0-6-15,0 0-1 0,0 0-3 16,0 0-1-16,0 0 0 15,0 9-1-15,0 10 1 16,0 7 0-16,-4 6 0 16,-5 4 0-16,-2 1 1 15,-1 0-1-15,4-1 0 16,1-4 1-16,3-6-1 16,-1-4 0-16,2-8 0 15,1-4 0-15,2-3 0 16,0-5 0-16,0-2 1 15,0 0-1-15,0 0 1 16,0-5 1-16,0-14-1 16,5-10-1-16,11-7 1 0,2-5-1 15,4-3 0 1,0 5 0-16,-2 7 0 0,-2 4 0 16,-2 10 0-16,-5 4 0 15,-1 3 0-15,2 3 0 16,1 3 0-16,1 0 0 15,1 3 0-15,3 2 0 16,0 0 0-16,0 12 0 16,-2 9 0-16,-3 4-1 15,-2 4 1-15,-4 5 0 16,-5 0 0-16,-2-1 0 16,0 4 0-16,0-3 0 15,-2-2 0-15,-7-4 0 0,0-6 0 16,5-4 0-1,-1-7 0-15,3-4 0 0,0-4 0 16,2-1 0-16,0-2-1 16,0 0 0-16,0 0-2 15,0-14-9-15,9 0-30 16,-1-4-81-16</inkml:trace>
  <inkml:trace contextRef="#ctx0" brushRef="#br0" timeOffset="1618.878">2494 3597 3904 0,'2'-5'107'0,"-2"2"-77"16,2 1-13-16,0 0-6 16,-2 2-6-16,2 0-4 15,4 4-1-15,-2 16 0 0,2 12 0 16,-1 15 1 0,-3 11 0-16,-2 10-1 0,0 10 1 15,0 4 0-15,-11-1-1 16,-3-9 1-16,3-10-1 15,3-10 0-15,0-9 0 16,2-2 0-16,-1-7 0 16,1-5 0-16,-1-5 0 15,2-6 0-15,1-7 1 16,2-3-1-16,0-4 0 16,2-4 0-16,0 0-2 15,0 0-2-15,0 0 0 16,0-14-13-16,0-2-158 0</inkml:trace>
  <inkml:trace contextRef="#ctx0" brushRef="#br0" timeOffset="1971.5433">2338 4052 3854 0,'0'-4'137'0,"0"1"-104"0,0 0-10 16,0-1-9-16,0 3-5 15,0-2-6-15,11 3-1 16,5 0-2-16,1 0 0 15,8 0 0-15,4 0 0 16,2 0 1-16,4 0-1 16,0 0 0-16,-4 0 0 15,-3 3 0-15,-3 1 0 16,-3 1-3-16,5 6-7 16,-7-2-17-16,-4-1-101 0</inkml:trace>
  <inkml:trace contextRef="#ctx0" brushRef="#br0" timeOffset="2595.5303">2873 4229 3665 0,'2'0'250'16,"3"2"-227"-16,-3 2-5 16,4-1 5-16,1 2-2 0,5-1-9 15,-2-2 2-15,3 2-4 16,3-2 0-16,3-2-3 15,0 0-1-15,6 0-2 16,-1 0-2-16,1 0 1 16,-3 0-1-16,-4 0-1 15,-2-5-1-15,-5-2 1 16,-3-1 2-16,-1-4-1 16,-2 0 1-16,0-2-2 15,-5-3 1-15,0 4-1 16,0-4 1-16,0 4-2 0,-5 0 0 15,-4 3 0 1,-4 1 0-16,-3 4 0 0,-2 5 0 16,-4 0 0-16,-3 0 0 15,3 10 0-15,2 7 0 16,0 1 0-16,2 4 0 16,5 2 0-16,0 2-1 15,5 0 1-15,4-2 0 16,4 0 0-16,0 1 0 15,0-6 0-15,14 1 0 16,3-4 0-16,3-4 0 16,3-2 0-16,2-3 0 15,1-2 0-15,-2-1 0 0,3-4 0 16,0 0-2 0,6 0-4-16,-4 0-13 15,-6-2-126-15</inkml:trace>
  <inkml:trace contextRef="#ctx0" brushRef="#br0" timeOffset="3104.1603">3448 4177 3965 0,'0'0'58'0,"0"0"-45"0,0 0-7 16,0 3-3-16,0 14 5 16,0 4-3-16,-7 4 1 15,-2 5-2-15,3 0 0 16,-1 0-2-16,0-2 0 15,3-1 0-15,4-6-1 16,-3-5 0-16,3-6 0 16,0-4 0-16,0-4 0 15,0-2 0-15,0 0 1 16,0 0 0-16,0 0-1 0,0-11 0 16,0-12 0-1,3-7-1-15,8-4 0 0,2-4 0 16,0 4 0-16,1 2 0 15,-3 6 0-15,-1 3 0 16,-2 8 0-16,1 1 0 16,-1 1 0-16,2 5 0 15,1 0-1-15,5 3 1 16,1 0-1-16,-1 5 0 16,2 0-2-16,-2 0-4 15,-6 8-12-15,-1 2-69 0</inkml:trace>
  <inkml:trace contextRef="#ctx0" brushRef="#br0" timeOffset="3861.5406">3831 4217 3941 0,'0'4'59'0,"2"6"-48"15,-2 6 9-15,0 7-5 16,0 3-6-16,0 6-2 16,-2-3-3-16,-4 3-1 15,-1-5-1-15,3-4-1 0,2-4 0 16,2-10 0-1,0-2-1-15,-3-6 1 0,3-1 2 16,0 0 1-16,0 0 0 16,0-17-2-16,0-6-2 15,3-5 0-15,8-5 0 16,2-2 0-16,0 1 0 16,3 2 0-16,0 6 0 15,-3 8 0-15,-2 4 0 16,-2 6 0-16,0 6 0 15,-1 2 0-15,4 0 0 16,1 8 0-16,-1 14 0 16,-2 4 0-16,-1 9 0 0,-1-1 0 15,-8 3 0-15,0-1 0 16,0-4 0 0,0-6 0-16,0-6 0 0,0-5 0 15,0-7 0-15,0-8 0 16,0 0 0-16,0 0 0 15,6-19 1-15,5-7-1 16,3-8 0-16,5-5 0 16,2-2 0-16,1-1 0 15,0 3 0-15,0 8 0 16,-4 5 0-16,-5 10 0 16,-2 5 0-16,-1 6 0 0,-2 5 0 15,3 0 0 1,1 7 0-16,-1 14 0 0,-3 2 0 15,0 6 0 1,-4 3 0-16,-4 0 0 0,0-2 0 16,0 0 0-16,0-2 0 15,0-3 0-15,0-6 0 16,0-3-1-16,-2-3 1 16,2-4-3-16,0-2-5 15,0-6-12-15,0-1-50 16,6 0-310-16</inkml:trace>
  <inkml:trace contextRef="#ctx0" brushRef="#br0" timeOffset="4301.1027">4355 4466 3803 0,'7'0'108'0,"-2"0"-65"0,1 0-3 15,3 0-10 1,2 0-9-16,5 0-9 0,2 0-3 15,3 0-4-15,4 0-1 16,0 0-1-16,2 0-1 16,-3-5-1-16,3-3 1 15,-5-4-1-15,-2 1 0 16,-4-6-1-16,-3 2 2 16,-6-4-1-16,-3 1-1 15,-4 2 1-15,0-1-1 16,0 2 0-16,0 1 0 15,-9 6 0-15,-8 1 0 0,-3 7 0 16,-3 0 0-16,-2 0 0 16,-1 3 0-16,0 15 0 15,1 5 0-15,0 4 0 16,1 4 0-16,3 0 0 16,6 1 0-16,4-1 0 15,2-4 0-15,6-2 0 16,3-7-1-16,0-2 1 15,12-4 0-15,12-6 0 16,7-3 0-16,8 0-3 16,19-3-3-16,-12 0-13 15,-3-6-129-15</inkml:trace>
  <inkml:trace contextRef="#ctx0" brushRef="#br0" timeOffset="4909.5305">5060 4435 3887 0,'4'-8'124'16,"1"1"-98"-16,-1-4-9 0,-2 2-2 16,-2 0-6-16,0 1-6 15,0 0-1-15,-2 4-2 16,-11 1 0-16,-7 3 0 15,-5 0 0-15,-4 11 0 0,-4 10 0 16,1 6 0 0,-1 5 0-16,6 1 0 0,7 0 0 15,5-3 0-15,10-3-1 16,5-8 1-16,0-4 0 16,11-6 0-16,16-6 0 15,6-3-1-15,5-3-2 16,1-16 1-16,-4-9 2 15,-2-7-1-15,-6-4 1 16,-2-7 0-16,-8-5 1 16,-5-5-1-16,-1-6 2 15,-5-4 0-15,1-8-2 16,0-4 0-16,-2-1 2 0,-1 8-1 16,-4 10 0-1,0 13 0-15,0 14 0 0,0 10 0 16,0 9 0-16,0 10-1 15,0 5 0-15,0 0 0 16,0 28 0-16,0 15 0 16,0 15 0-16,-2 14 0 15,-10 7 0-15,-1 2 0 16,-3-5 0-16,1-4 0 16,1-8 0-16,1-4 0 15,4-7 0-15,3-6 0 16,3-8 0-16,3-7-1 15,0-8 0-15,0-6-1 16,14-6-1-16,6-4-9 0,-1-8-44 16</inkml:trace>
  <inkml:trace contextRef="#ctx0" brushRef="#br0" timeOffset="5148.9136">5394 4371 3952 0,'0'0'81'16,"0"0"-72"-16,0 4-6 15,0 12 9-15,0 6-4 16,0 4-3-16,0 5-2 16,0 1-1-16,0-2-1 0,0-2 0 15,0-6-1-15,0-6 0 16,0-6 0-16,9-10-3 15,0 0-12-15,-3-2-84 0</inkml:trace>
  <inkml:trace contextRef="#ctx0" brushRef="#br0" timeOffset="5321.9876">5434 4207 3392 0,'4'-4'584'15,"3"1"-529"-15,3 3-36 16,2 0-10-16,5 0-7 0,4 15-1 16,2 8-1-16,-1 0-6 15,9 15-13-15,-6-7-20 16,-3-6-85-16</inkml:trace>
  <inkml:trace contextRef="#ctx0" brushRef="#br0" timeOffset="5792.4942">5856 4451 3841 0,'8'0'113'16,"1"0"-69"-16,3-3-13 15,-2-6-7-15,-3 0-11 16,-3-4-5-16,-1 3-2 16,-3-2-3-16,0 3-1 0,0-2-1 15,0 4 0-15,-16 4-1 16,-2 3 0-1,-6 0 0-15,-3 9 0 16,-4 12-1-16,2 7 1 0,2 7 0 16,3 3 0-16,3-2 0 15,10-1 0-15,7-4 0 16,4-5 0-16,2-8 0 16,19-8 0-16,6-3-1 15,4-7 1-15,0 0 0 16,0-7 0-16,-2-11 0 15,-5-3 0-15,-4-5 0 16,-4 3 0-16,-5-2 0 16,0 6 0-16,-4 1 0 0,-4 5 1 15,-1 7-1-15,0 3 1 16,-2 3-1-16,0 0 0 16,2 3 0-1,-2 16-1-15,0 3 1 0,0 2 0 16,0 2 0-16,0-2 0 15,0 0 0-15,0-6 0 16,0-4-1-16,0-6-2 16,9-6-7-16,1-2-27 0</inkml:trace>
  <inkml:trace contextRef="#ctx0" brushRef="#br0" timeOffset="6131.9892">6277 3851 3919 0,'0'-9'109'0,"0"4"-80"16,0-1-12-16,0 5-10 16,0 1-5-16,0 10-1 15,0 24-1-15,-7 16 0 16,0 13 0-16,-4 10 0 15,-3 6 0-15,1-3 0 16,3-2 0-16,-2-6 0 16,5-5 0-16,5-5 0 0,2-8 0 15,0-6 0 1,7-6 0-16,9-8 0 0,1-4 0 16,6-6 0-16,3-6-1 15,1-6 0-15,2-4-1 16,7-4-7-16,-7 0-13 15,-4-12-61-15</inkml:trace>
  <inkml:trace contextRef="#ctx0" brushRef="#br0" timeOffset="6366.5241">6181 4313 3559 0,'0'-2'429'0,"0"-2"-377"0,0 4-27 16,9-2-14-16,8 2-7 15,10 0-3-15,6 0 0 16,6 8-1-16,1 7 0 16,-3 2 0-16,-1 5-1 15,7 6-5-15,-12-3-13 16,-6-6-108-16</inkml:trace>
  <inkml:trace contextRef="#ctx0" brushRef="#br0" timeOffset="6762.4549">6672 4582 3834 0,'10'0'168'0,"9"0"-137"0,6 0-9 15,10-10-8-15,0-5-6 16,5 1-5-16,-2-4-1 16,0 0 0-16,-4-1 0 15,-7-2-1-15,-10 2 0 16,-5-2 0-16,-8 1 0 16,-4 4-1-16,0 2 0 15,0 2 0-15,-12 6 0 16,-3 6 0-16,-5 0 0 0,-5 2 0 15,-4 18-1-15,2 6 1 16,1 4 0-16,6 4 0 16,4 2 0-16,5 0 0 15,7-4 0-15,4 1 0 16,0-7 0-16,15-4 0 16,12-4 0-16,8-6 0 15,8-4 0-15,5-4 0 16,4-4 0-16,22 0-1 15,-11 0-5-15,-9-10-42 0</inkml:trace>
  <inkml:trace contextRef="#ctx0" brushRef="#br0" timeOffset="7545.1786">8013 3909 3903 0,'0'-14'111'0,"0"-3"-80"15,0-1-14-15,0 4-4 0,0 6-6 16,0 4-4-16,0 4-1 15,0 0-2-15,5 8 0 16,3 24 0-16,6 15 0 16,3 14 0-16,6 12 0 15,2 4 0-15,-1 4 0 16,-2-3 0-16,1-6 0 16,-1-3 0-16,1-9 0 15,-4-9 0-15,1-10 0 16,-1-12 0-16,-6-12 0 0,2-9 0 15,-1-8 0 1,3 0 0-16,3-16 1 0,5-14-1 16,2-12 1-16,2-9-1 15,-2-9 0-15,2-4 0 16,-5-2 1-16,0 0-1 16,-3 5 0-16,-6 6 0 15,-3 6 0-15,-6 16 0 16,-2 8 0-16,-2 13 0 15,-2 12-1-15,0 0-5 16,0 17-3-16,-4 31-6 16,0-8-20-16,0-3-95 0</inkml:trace>
  <inkml:trace contextRef="#ctx0" brushRef="#br0" timeOffset="8060.2434">8822 4496 3925 0,'7'0'79'15,"0"0"-58"-15,1-4 0 16,4-8-5-16,-5-2-6 16,-1-3-4-16,-2 2-2 15,-4 1-2-15,0-1-1 16,0 3 0-16,0 2-1 15,-8 6 0-15,-8 4 0 16,-2 0 0-16,-2 0 0 0,-2 19 0 16,0 4 0-1,2 7 0-15,1 4 0 0,4 1 0 16,9-3 0-16,6-4-1 16,0-7 1-16,4-9 0 15,21-9 0-15,6-3 0 16,0-3 0-16,2-17 0 15,-6-3 0-15,-5-5 0 16,-4-5 0-16,-5 2 0 16,-1-4 0-16,-1 4 0 15,-3 2 1-15,2 7-1 16,-4 6 1-16,-1 8-1 16,-1 6 0-16,0 2 0 15,2 2 0-15,0 20 0 16,1 5 0-16,-3 4 0 0,-2 3 0 15,-2 0 0-15,0-2 0 16,0-3-1 0,0-8 0-16,0-4-1 0,10-14-1 15,-2-3-7-15,1 0-40 0</inkml:trace>
  <inkml:trace contextRef="#ctx0" brushRef="#br0" timeOffset="8345.5281">9188 3796 3931 0,'0'-4'100'0,"3"4"-77"16,-1 0-11-16,0 0-8 16,4 15-3-16,3 20-1 15,1 15 3-15,3 11 0 16,-5 9-1-16,4 2 0 15,-6 0-1-15,1-4-1 16,-3-4 0-16,-4-2 0 16,0-6 0-16,0-3 0 15,0-9 0-15,2-8 0 16,0-6 0-16,4-9-2 16,7-4-6-16,-3-7-12 15,4-4-78-15</inkml:trace>
  <inkml:trace contextRef="#ctx0" brushRef="#br0" timeOffset="8766.8493">9498 4386 3892 0,'2'-11'94'0,"0"1"-54"16,-2 4-21-16,3 2-5 15,-3 4-7-15,0 0-7 16,0 6 0-16,0 16 1 15,-7 7 0-15,1 0-1 16,-2 4 1-16,6-1-1 16,0-4 1-16,2-5-1 0,0-5 0 15,4-6 1 1,12-6-1-16,4-6 2 16,4 0-1-16,1-1 1 0,0-17-2 15,-1-4 1-15,-2-2 0 16,-4-2 0-16,-2-1-1 15,-5 3 0-15,-2 3 1 16,-3 7 0-16,0 3 0 16,-4 6 0-16,0 5 0 15,-2 0-1-15,0 0-1 16,0 12 1-16,0 8 0 16,0 1 0-16,0 4 0 15,0-1 0-15,-4-1 0 0,-2 0 0 16,4-4-2-16,2 1-4 15,0-3-10-15,0-8-59 0</inkml:trace>
  <inkml:trace contextRef="#ctx0" brushRef="#br0" timeOffset="9188.7953">9917 4592 3933 0,'11'-8'73'0,"2"-1"-52"16,5 0-1-16,3-5-4 16,0 0-7-16,4-3-4 15,-2 0-1-15,-3-2-2 0,-1-3 0 16,-5 0 0-16,-5 2-1 16,-5 4-1-16,-4 2 1 15,0 4-1-15,0 4 0 16,-11 5 0-16,-7 1 0 15,-4 0 0-15,-2 15 0 16,-3 8 0-16,2 6 0 16,3 4 0-16,4 0 0 15,7 2-1-15,4-3 1 16,7 0 0-16,0-6 0 16,2-4 0-16,17-2 0 15,8-6 0-15,1-4 1 16,8-5-1-16,2-3 0 15,4-2 0-15,3 0 0 16,-5 0 0-16,-1 0 0 0,-2-9 0 16,-4 4-1-16,1-8-4 15,-8 3-16-15,-6 1-122 0</inkml:trace>
  <inkml:trace contextRef="#ctx0" brushRef="#br0" timeOffset="10053.0492">11577 3921 3868 0,'-2'-7'105'0,"0"2"-59"15,0-2-19-15,0 3-9 16,2 1-6-16,0-3-6 16,0 6-2-16,0-1-2 0,2 1-1 15,20-2 0-15,16-2-1 16,20 2 0-16,33 0 0 16,1-1 0-16,10 2 0 15,1-1 0-15,-23 0 0 16,-2 0 0-1,-22 2 0-15,-18 0-1 0,-18 0 0 16,-15 0-1-16,-5 0-6 16,-27 7-10-16,-9 4-33 15,-5-2-183-15</inkml:trace>
  <inkml:trace contextRef="#ctx0" brushRef="#br0" timeOffset="10287.5462">11932 3914 3604 0,'0'7'193'0,"0"6"-76"16,0 6-43-16,0 10-34 16,0 9-16-16,0 10-12 15,4 6-4-15,1 4-4 16,-3 3-1-16,-2-1-2 16,0-2 0-16,0-5-1 15,0-9 0-15,2-7 1 16,5-9-1-16,0-6 0 15,-1-5 0-15,5-7-1 16,16-8-4-16,0-2-10 16,2 0-75-16</inkml:trace>
  <inkml:trace contextRef="#ctx0" brushRef="#br0" timeOffset="10799.0542">12623 3666 3979 0,'3'0'74'0,"1"0"-61"16,2 1-10-16,3 21-1 15,1 16 0-15,-2 15 2 16,-1 30-1-16,-5-2-2 0,-2 7 1 15,0 4-1-15,-7-17-1 16,-1 1 0-16,-2-9 0 16,6-9 0-1,2-10 0-15,2-13 1 0,0-7-1 16,0-10 0-16,0-8 0 16,0-6 0-16,0-4 0 15,0 0 1-15,0-9 1 16,11-19-2-16,7-8 0 15,6-9 0-15,5-5 0 16,3 0 0-16,-1 6 0 16,-2 6 0-16,-7 10 0 0,-4 12 0 15,-2 8 0-15,-3 8 0 16,1 0 0-16,-2 16 0 16,5 8 0-16,-7 8 0 15,1 1 0-15,-3 6 0 16,-6-3 0-16,-2 2 0 15,0-6 0-15,0-2 0 16,0-4-1-16,0-6-1 16,0-5-3-16,8-8-10 15,5-4-63-15</inkml:trace>
  <inkml:trace contextRef="#ctx0" brushRef="#br0" timeOffset="11170.1256">13172 4485 3937 0,'13'-2'74'16,"5"-1"-56"-16,3-2-2 15,11 0-3-15,2-6-4 16,1 1-3-16,5-4-2 16,2-4-1-16,-3 1-1 15,-8-4 0-15,-4-1 0 16,-12 0-1-16,-9 0 0 15,-6 2-1-15,0 4 0 16,0 3 0-16,-15 8 0 16,-7 5 0-16,-3 0 0 15,-2 8 0-15,1 14 0 0,4 6 0 16,1 4 0 0,8 7 0-16,4-2 0 15,9-1 0-15,0 0 0 0,0-4 0 16,20-4 0-16,7-3 0 15,4-7 0-15,5-5 0 16,-1-6-1-16,15-7-2 16,-11 0-6-16,-3-14-52 0</inkml:trace>
  <inkml:trace contextRef="#ctx0" brushRef="#br0" timeOffset="11545.5074">13934 4342 3756 0,'0'13'126'0,"0"3"-60"15,0 4-31-15,0 6-4 16,-2 5-12-16,0 1-6 16,2-3-3-16,0 1-4 15,0-5 0-15,0-3-3 16,0-8-1-16,2-4 1 15,0-7 0-15,0-3 0 16,2 0 2-16,-1-3-3 16,3-14-2-16,-2-9 1 15,4-3-1-15,0-7 0 0,1-7 0 16,5 0 0-16,1-2 0 16,5 4 0-16,1 4 0 15,-4 11 0-15,1 8 0 16,-3 7 0-16,-1 8 0 15,1 3-2-15,2 0-1 16,-4 10-7-16,0 18-9 16,-4-5-55-16,-2 0-466 0</inkml:trace>
  <inkml:trace contextRef="#ctx0" brushRef="#br0" timeOffset="11949.5255">14395 4423 3890 0,'2'-2'125'0,"-2"-2"-96"15,0 0-16-15,0 0-4 16,0 2-5-16,-8 2-3 16,-8 0-1-16,-4 13 0 15,0 8 1-15,-1 8 0 16,6 0-1-16,1 4 1 15,6-5-1-15,8-4 1 16,0-7-1-16,16-5 1 16,15-7 2-16,7-5 0 15,1 0-2-15,-1 0 0 16,-7-12 0-16,-4-7 0 16,-9-2 0-16,-7-6 0 0,-6-1-1 15,-5-2 0-15,0 0 0 16,0 2 0-16,0 5 0 15,-5 9 0-15,-1 5 0 16,4 6 0-16,-3 3 0 16,-1 0-1-16,0 9-1 15,0 8-1-15,6 6-8 16,0-5-31-16,6-3-203 0</inkml:trace>
  <inkml:trace contextRef="#ctx0" brushRef="#br0" timeOffset="12468.5824">14730 4416 3947 0,'0'0'55'0,"0"7"-45"16,0 11 5-16,0 7 1 16,0 2-5-16,0 5-3 15,-9-2-1-15,1-3-2 16,2-8-1-16,4-7-2 15,2-7 0-15,0-5 1 16,0-2 1-16,0-21-3 16,14-3-1-16,3-5 1 15,6-1-1-15,-1-1 0 16,0 3 0-16,0 5 0 16,-4 2 0-16,-2 5 0 15,-3 6 0-15,-6 8 0 0,-1 4 0 16,-3 0-1-16,-1 8 1 15,0 11-1-15,-2 2 1 16,2-1 0-16,-2-4 0 16,5-1 0-16,0-10 0 15,1-2 0-15,5-3 0 16,5 0 1-16,3-8-1 16,6-9 0-16,2-3 1 15,4-1-1-15,0 2 0 16,-2 3 0-16,-2 6 0 15,-4 6 0-15,-4 4 0 16,-3 0 0-16,3 23-1 16,-4 3 1-16,-1 9 0 15,-2 4 0-15,1 1 0 16,-5 1 0-16,-6 0 0 0,-4-3-1 16,-23-10-8-16,-4-12-91 15</inkml:trace>
  <inkml:trace contextRef="#ctx0" brushRef="#br0" timeOffset="14985.4943">1016 5138 3850 0,'0'-2'108'16,"0"-1"-59"-16,0 3-24 15,0-2-12-15,0 2-6 16,0 0-4-16,0 0 1 0,0 0 1 15,3 0-1-15,-3 0 0 16,4 0 0-16,2-2-1 16,5 2-2-16,10-2-1 15,5 2 1-15,8 0-1 16,10 0 0-16,8 0 0 16,3 0 0-16,8 0 0 15,1 0 0-15,5 0 0 16,3 2 0-16,1 0 0 15,8-2 0-15,4 0 0 16,3 0 0-16,7 0 0 16,0 0 0-16,3 0 0 15,-4 0 0-15,1 0 0 16,1 0 0-16,3 0 0 16,1 0 0-16,0 0 0 0,0 0 0 15,1 0 0-15,-3 0 0 16,-3 0 0-16,-1 0 0 15,-7 0 0-15,-2-2 0 16,-4 0 0-16,-4-1 0 16,1-2 0-16,0 1 0 15,3-2 0-15,3 1 0 16,4 0 0-16,5 1 0 16,18-2 0-16,28-2 0 15,23-2 0-15,10 0 0 0,-10 2 0 16,-8 1 0-1,-20 0 0-15,2 2 0 0,0 0 0 16,0 1 0-16,2-1 0 16,-2 5 0-16,0-5 0 15,4 1 0-15,3-2 0 16,5-2 0-16,-3-1 0 16,-1 2 0-16,-6-1 0 15,-9 0 0-15,-4 2 0 16,-19 0 0-16,-23 2 1 15,-13 2-1-15,-3 0 0 16,11 2 0-16,14-3 0 16,12 2 0-16,0-1 0 15,2-2 0-15,16-1 0 0,-10 2 1 16,-1-1-1 0,1 2 0-16,-19-3 0 0,11 3 0 15,-7 1 0-15,-8 1 0 16,-5 0 0-16,-3 0 0 15,-6 0 0-15,-3 0 0 16,-3 0 0-16,-2 0 0 16,0 0 1-16,0 0-1 15,0 0 0-15,2 0 1 16,-1 0-1-16,2 0 1 16,-3 0-1-16,0 0 0 15,-3 0 0-15,-2-2 0 16,3 2 0-16,3-2 0 0,-6 0 0 15,0 2 0 1,-4 0 0-16,-2 0 0 16,-5 0 0-16,3 0 0 0,4 0 0 15,2 0 0-15,2 0 0 16,5 0 0-16,0 0 0 16,0 0 0-16,0 0 0 15,-3 2 0-15,3 2 0 16,-2 1 0-16,-1 2 0 15,1-2 0-15,0 0 0 16,2-1 0-16,0-2 0 16,3-1 0-16,5-1 0 15,2 3 0-15,2-3 0 16,-2 2 0-16,-1 0 0 16,0-1 0-16,-2 2 0 0,-1-2 0 15,1 2 0-15,-1-3 0 16,1 0 0-16,2 0 0 15,2 0 0-15,2 0 0 16,-2 0 0-16,0 0 0 16,0 0 0-16,-3 0 0 15,4 2 0-15,-3-2 0 16,1 0 0-16,0 0 0 16,-4 0 0-16,-2 0 0 15,-3 0 0-15,-6 0 0 0,-4 3 0 16,-1 2 0-1,-1-1 0-15,2-2 0 0,2 1 0 16,0 0 0-16,5-1 0 16,-1-2 0-16,4 2 0 15,-1-2 0-15,-1 0 0 16,1 2 0-16,0 1 0 16,0-3 0-16,0 0 0 15,2 0 0-15,2 0 0 16,5 0 0-16,3 0 0 15,2 0 0-15,2 0 0 16,-2 0 0-16,-2 0 0 16,-2 0 0-16,-2 0 0 15,-1 0 0-15,-3 0 0 16,0 0 0-16,1 0 0 0,-5 0 0 16,2 0 0-16,-5 0 0 15,1 0 0-15,-3-5 0 16,-2 3 0-16,-2-3 0 15,-2 2 0-15,-4-1 0 16,-4 2 0-16,-1 0 0 16,-5-2 0-16,1 0 0 15,-1 0 1-15,1-2-1 16,-1 0 0-16,2 0 0 16,-1 1 0-16,-5 0 0 15,-3-2 0-15,-1 5 1 16,-3-1-1-16,-4 3 0 15,0 0 0-15,-3 0 0 0,1 0 0 16,0 0 0 0,-6 0 0-16,2 0 0 15,-3 0 0-15,-3 0 0 16,-6 0 0-16,-2 0 0 0,-3 0 0 16,-4 0 0-16,0-6-1 15,0-5-7-15,-4-3-49 0</inkml:trace>
  <inkml:trace contextRef="#ctx0" brushRef="#br0" timeOffset="19022.3563">14199 4225 3839 0,'0'-7'145'0,"3"2"-103"16,-1-3-17-1,-2-5-9-15,2 3-7 0,-2-1-3 16,0 0-3 0,2 1 0-16,-2 1-2 0,0-1 0 15,0-3-1-15,0 5 1 16,0 1-1-16,0-1 0 16,0 4 1-16,0-3-1 15,0 4 0-15,0-2 0 16,-9 3 0-16,2 1 0 15,-4 1 0-15,3 0 0 16,-2 0 0-16,-1 0 0 16,5 1-1-16,-4 6 1 0,4-1 0 15,-1 2 0 1,3 0 0-16,-3-1 0 0,3 0 0 16,-3 0 0-16,2 0 0 15,3-1 0-15,0-2 0 16,0 1 0-16,0-1 0 15,0 3 0-15,-3 0 0 16,0 4 0-16,-2-1 0 16,-1 4 0-16,-1 4 0 15,-3 3 0-15,2 2 0 16,-1 3 0-16,1 0 0 16,4 3 0-16,1 0 0 15,5 0 0-15,0-2 0 16,0-1 0-16,0-1 0 15,5-4 0-15,6 0 0 0,0-3 0 16,4-1-1-16,4-5 1 16,3-1 0-16,7-5 0 15,7-4 0-15,1-2 0 16,7 0 0-16,-1-12 1 16,-1-7-1-16,-1-4 0 15,-5-7 0-15,-5-2 0 16,-4-6 0-16,-8-3 0 15,-5-1 0-15,-7-2 1 16,-7 0-1-16,0 4 0 16,0 4 0-16,-11 5 0 15,-7 6 0-15,-5 6 0 16,-4 12 0-16,-4 7 0 0,-2 0 0 16,-3 10-1-1,7 11 1-15,2 5-1 0,10 3 0 16,5 0 0-16,10 2-1 15,8 9-2-15,21-8-9 16,7-6-61-16</inkml:trace>
  <inkml:trace contextRef="#ctx0" brushRef="#br0" timeOffset="19442.1627">14740 4271 3923 0,'0'0'121'0,"0"0"-104"15,0 0-10-15,2 4-6 0,4 17 0 16,0 11 2 0,1 5 1-16,-1 7-1 0,1 5-2 15,-4-3 0-15,1-4-1 16,3-6 1-16,-1-8-1 15,3-6 1-15,0-6 0 16,0-5 1-16,0-6-1 16,-2-5 0-16,2 0 0 15,-3-8 0-15,1-14 0 16,-5-11-1-16,0-2 0 16,-2-7 0-16,0-4 0 0,2 0 0 15,3-3 0-15,6 5 0 16,2 6 0-16,7 4 0 15,3 8 0-15,2 6 0 16,-2 8 0-16,4 8-1 16,-2 4 0-16,0 0-1 15,4 16-4-15,-5 6-22 16,-6-4-189-16</inkml:trace>
  <inkml:trace contextRef="#ctx0" brushRef="#br0" timeOffset="19869.8504">15178 4446 3882 0,'2'0'146'0,"11"0"-118"16,5 0-10-16,9 0-10 16,9 0-3-16,5 0-4 15,5-5 0-15,-2 1-1 16,-3-1 0-16,-10-6 1 15,-10 3 0-15,-5-5-1 16,-9 2 1-16,-5-1-1 16,-2 0 0-16,-4 2 0 15,-21 4 0-15,-8 2 0 16,-5 4 0-16,-3 0 0 16,1 0 0-16,3 14 0 15,3 2 0-15,5 2-1 0,5 5 1 16,9 2 0-16,1 1 0 15,9 3 0-15,5 0 0 16,0 3 0-16,0-3 0 16,13-2 0-16,12-2 0 15,8-7 0-15,10-3 0 16,6-10 0-16,7-1 0 16,-1-4 0-16,-1 0-1 15,0-6 0-15,13-20-1 16,-15 2-6-16,-7-2-50 0</inkml:trace>
  <inkml:trace contextRef="#ctx0" brushRef="#br0" timeOffset="20523.5625">15911 4337 3924 0,'0'0'114'16,"0"0"-103"-16,0 0-9 15,0 17 1-15,0 6 5 16,0 9-1-16,-6 8-2 16,-4 3-1-16,-1 3-2 15,0 0-1-15,2-8-1 16,2-8 1-16,3-11-1 16,2-10 0-16,2-7 1 15,0-2 4-15,0-8-3 16,0-16-2-16,8-8 0 0,11-8 1 15,3-4-1-15,4-5-1 16,3-2 1-16,5 0 0 16,-2 1 0-1,-1 6 0-15,-5 10 0 0,-4 10 0 16,-3 11 0-16,-7 12 0 16,0 1 0-16,-1 12 0 15,0 16 0-15,-2 8 0 16,-2 4 0-16,-5 1 0 15,-2-2 0-15,0-4 0 16,0-8 0-16,0-5 0 0,0-10 0 16,0-7 0-16,0-5 0 15,2 0 1 1,7-17 0-16,5-9-1 0,3-10 0 16,10-4 0-16,4-6 0 15,5-2 0-15,2 2 0 16,0 6 0-16,-5 5 0 15,-4 9 0-15,-8 11 0 16,-4 8 0-16,-3 7 0 16,1 0 0-16,1 22 0 15,-1 6 0-15,-1 7 0 16,-5 1 0-16,-5 4 0 16,-4-2 0-16,0-1 0 15,0 0 0-15,-2-5 0 16,-12-3 0-16,-3-6 0 15,-6-1-2-15,-23-5-1 16,1-7-9-16,3-6-100 0</inkml:trace>
  <inkml:trace contextRef="#ctx0" brushRef="#br0" timeOffset="64470.3743">913 5793 3903 0,'-2'0'78'0,"0"0"-53"16,2 0 4-16,0 0-8 0,0 0-7 16,0 0-7-16,0 0-3 15,0 0-1-15,0 0-2 16,0 0 1-16,0 0-1 15,0 0 0-15,0 0 0 16,0 0-1-16,0 0 1 16,0 0-1-16,0 0 1 15,0 0-1-15,0 0 0 16,0 0 0-16,0 0 0 16,0 3 0-16,0 6 0 15,0 9 0-15,0 4 0 16,2 10 0-16,0 3 0 15,3 4 0-15,-3 3 0 16,5 3 0-16,0 1 0 16,-1 2 0-16,1 4 0 0,1 0 0 15,0 4 0-15,-2-2 0 16,1-1 0-16,-5-3 0 16,2-4 0-16,0-4 0 15,2-4 0-15,-4-4 0 16,2-4 0-16,-2-6 0 15,-2-2 0-15,0-5 0 16,0-6 0-16,0-3 0 16,0-1 0-16,0-6 0 15,0-1 0-15,0 0 0 16,0-5 0-16,0-17 0 16,0-23-1-16,7 5-3 15,5-2-18-15</inkml:trace>
  <inkml:trace contextRef="#ctx0" brushRef="#br0" timeOffset="65514.1155">1802 5905 3695 0,'8'-10'234'0,"-2"-2"-184"16,-1-2-5-16,-1-1-18 15,-2 3-13-15,-2-2-6 16,0-1-1-16,0-2-5 15,0 0 1-15,0-1-1 16,-8 0 0-16,-3-1-2 16,-5-1 1-16,-5-2-1 15,0 1 0-15,-4-1 0 0,0 3 0 16,3 2 0-16,2 2 0 16,4 8 0-16,5-1 0 15,2 6 0-15,0 2 0 16,3 0 0-16,-1 0-1 15,0 2 1-15,0 9-1 16,3 4 1-16,2 3 0 16,2 1 0-16,0 2 0 15,0 2 0-15,0 1 0 16,0 1 0-16,0 1 0 16,2 0 0-16,5 4 0 15,2 1 0-15,0-2 0 0,-1 3 0 16,4 0 0-1,-3 0 0-15,-1 0 0 0,-1 3 0 16,3-2 0 0,-4 1 0-16,-2 1 0 0,1 0 0 15,-1-3 0-15,-2 3 0 16,0-3 0-16,-2-2 0 16,0 0 0-16,0-2 0 15,0-4 0-15,0 1 0 16,0-5 0-16,0-2 0 15,-2-4 0-15,0-2 0 16,0-4 0-16,0-2 0 16,2-3 0-16,-3-1 0 0,3 1 0 15,0-3 0-15,0 0 0 16,0 0 0-16,0 0 0 16,-2 0 0-16,0 0 0 15,-2 0 0-15,-3 0-1 16,0 0-2-16,-2 0-4 15,3 0-11-15,1-5-97 0</inkml:trace>
  <inkml:trace contextRef="#ctx0" brushRef="#br0" timeOffset="66188.5743">1482 6212 3670 0,'0'-2'258'15,"0"2"-203"-15,0 0-12 0,0 0-18 16,0 0-15-16,0 0-4 15,0 0-3-15,0 0 0 16,0 0-1-16,9 0-2 16,1 0 2-16,4 0-1 15,1 0 1-15,6 0-1 16,1 0-1-16,3 0 1 16,1 4 0-16,6-1-1 15,-1 2 0-15,5-1 1 16,-1-1 0-16,1 0 0 0,-3 1 0 15,-6-2-1 1,-4 0 0-16,-8 0 1 0,-6 0-1 16,-2 0 0-16,-5-2 0 15,-2 0 0-15,2 0 0 16,-2 0 1-16,0 0-1 16,0 0 0-16,0 0 1 15,0 0-1-15,0 0 0 16,0 0 0-16,0 0 0 15,0 0 0-15,0 0 0 16,0 0 0-16,0 0 0 16,0 0-1-16,0 0-2 15,0 4-5-15,0 0-32 0,0 0-166 16</inkml:trace>
  <inkml:trace contextRef="#ctx0" brushRef="#br0" timeOffset="67712.6177">3564 5854 3910 0,'0'-12'106'0,"0"3"-75"15,0-3-17-15,0-2-4 16,-9 0-3-16,0 0-4 16,-5 0-2-16,1-1 0 15,-3 3 0-15,-1-5 0 16,-3 0-1-16,-3 2 1 16,-1-3-1-16,0 1 0 0,-1 2 0 15,0-2 0 1,1 8 0-16,0 0 0 0,1 5-1 15,3 4 1 1,3 0 0-16,1 3 0 0,3 11 0 16,1 3 0-16,3 6-1 15,1 2 1-15,2 4 0 16,2 1 0-16,0 4 0 16,4 4 0-16,-3 3 0 15,3 2 0-15,0 6 0 16,0-2 1-16,0 1-1 15,0 5 0-15,5-2 1 16,-1-2-1-16,1 1 0 16,-2-2 0-16,-3 2 0 15,0 0 0-15,0-3 1 0,0-3-1 16,0-7 0-16,-6-2 0 16,2-5 0-16,0-6 0 15,-1-4-1-15,3-4 1 16,0-4 0-16,0-4 0 15,0-2 0-15,0-2 1 16,2-4-1-16,0 0 0 16,0 0 0-16,0 0 0 15,-3 0 0-15,3 0 0 16,-5 0 0-16,1-13-3 16,-1-2-6-16,1-1-51 0</inkml:trace>
  <inkml:trace contextRef="#ctx0" brushRef="#br0" timeOffset="68091.5681">2930 6336 3853 0,'0'0'110'0,"0"0"-69"16,0 0-21-16,0 0-2 15,10 0-8-15,7 0-1 16,10 0-1-16,4 0-3 15,10-3 0-15,3-2-3 16,3-2-1-16,-3 0 0 16,-2 2-1-16,-5-2 0 15,-8 3 0-15,-3 2 0 16,-4 1 0-16,3 1-4 16,-4 0-7-16,-6 0-51 0</inkml:trace>
  <inkml:trace contextRef="#ctx0" brushRef="#br0" timeOffset="68783.6853">4329 6314 3911 0,'0'0'112'0,"2"0"-98"16,-2 0-10-16,0 0-2 16,0 14 5-16,0 3-2 15,0 3-2-15,-2 1 0 16,-8 4 0-16,2 1-2 16,-1-2 0-16,-1-2 0 0,4-2-1 15,2-3 1-15,-1-5-1 16,3-3 0-16,2-4 0 15,-2-2 0-15,2-3-3 16,-2 0-5-16,0 0-44 0</inkml:trace>
  <inkml:trace contextRef="#ctx0" brushRef="#br0" timeOffset="69006.7629">4224 6261 3422 0,'0'-5'579'15,"0"1"-526"-15,2 2-38 0,0 1-6 16,2 1-6-16,4 0-1 16,-2 0-2-16,5 0 0 15,5 0 0-15,-1 1-1 16,18 5-8-16,-4-1-26 15,-2-5-195-15</inkml:trace>
  <inkml:trace contextRef="#ctx0" brushRef="#br0" timeOffset="69488.1882">4759 6222 3930 0,'2'-2'100'16,"-2"-2"-79"-16,0 4-4 16,0-2-6-1,0 2-7-15,0 0-2 0,0 0-2 16,0 0 1-16,-9 0-1 16,-4 0 0-16,-8 0 0 15,4 6 0-15,-1 3 0 16,3-2 0-16,3-1 0 15,5 1-1-15,5-2 1 0,2 2-1 16,0 0 0 0,0 0 0-16,0 5 1 0,11 1 0 15,5 1-1-15,1 2 1 16,4 0 0-16,-3 1 0 16,1 1 0-16,-3 0 0 15,0 1 0-15,-5 0 1 16,-4-2 0-16,-5 0-1 15,-2-3 1-15,0 0 0 16,-4-5-1-16,-19 3 1 16,-6-1 1-16,-4-3-2 15,-3-2 0-15,1-2 1 16,4-2-1-16,4-2 0 16,2 0 0-16,8 0-1 15,-4-6 0-15,7-2-2 0,8-4-19 16</inkml:trace>
  <inkml:trace contextRef="#ctx0" brushRef="#br0" timeOffset="70776.8223">6259 6334 3764 0,'2'-1'237'15,"2"-4"-196"-15,-2 1-23 16,4 1-5-16,-4-2-6 0,0-1-4 15,-2 0 0 1,0-2-1-16,0 0-1 0,0-5-1 16,0 2 1-16,-7-1-1 15,-4 0 0-15,-2 1 0 16,-1 2 0-16,-1 3 1 16,-1 2-1-16,-4 4-1 15,-2 0 1-15,-3 4-1 16,-2 11 1-16,2 5 0 15,1-1 0-15,7 4 0 16,0 2-1-16,4 1 1 16,7 2 0-16,4 1 0 15,2-1 0-15,0-5 0 16,0-1 0-16,13-6-1 0,7-1 1 16,2-7 0-16,2-4 0 15,3-4 0-15,0 0 0 16,2 0 0-16,-2-10 0 15,2-9 0-15,-2-2 0 16,-2-2 0-16,-4-3 0 16,0-1 0-16,-3-4 1 15,-3 1-1-15,-4 2 0 16,-4 3 0-16,0 4 0 16,-5 7 1-16,-2 3 0 15,0 11-1-15,0 0 0 0,0 0 0 16,0 0 0-1,0 13 0-15,-7 6 0 16,-2 7 0-16,2 1 0 0,1 5 0 16,-1 1 0-16,1-1 0 15,3-2 0-15,3-6 0 16,0-6 0-16,0-2 0 16,0-7 0-16,7-2 0 15,8-5 0-15,6-2 0 16,8 0 0-16,6 0-1 15,3-14 0-15,11-4-3 16,-13 2-8-16,-7 1-83 0</inkml:trace>
  <inkml:trace contextRef="#ctx0" brushRef="#br0" timeOffset="71378.0419">7563 6236 3950 0,'0'-4'98'0,"0"1"-80"15,0-2-8-15,-15 1-5 16,-3 4-4-16,-7 0 0 16,-4 0 0-16,-5 6 0 0,1 12 0 15,0 6-1-15,-1 3 1 16,3 2-1-16,4 3 0 15,3 3 0-15,5-3 0 16,7-1 0-16,5-2 0 16,7-7 0-16,0-2 0 15,0-6 0-15,17-4 0 16,8-2 1-16,4-6-1 16,7-2 0-16,-1 0 0 15,4 0-1-15,-2-2-1 16,15-16-3-16,-14 4-7 15,-3-3-50-15</inkml:trace>
  <inkml:trace contextRef="#ctx0" brushRef="#br0" timeOffset="71903.4161">7906 6291 3963 0,'0'-7'75'16,"0"1"-59"-16,-4 3-5 16,-3-2-5-16,-4 5-4 15,0 0-1-15,-2 0-1 0,-4 2 0 16,5 13 0-16,-2 0 0 15,3 5 0 1,2 3 1-16,3-1-1 0,3 3 0 16,3-1 1-16,0 1-1 15,0-1 1-15,14-4-1 16,1-5 1-16,3-2-1 16,4-6 1-16,3-2 0 15,3-5 0-15,3 0-1 16,-2-5 1-16,0-10 0 15,-6-4 0-15,-5-2 0 16,-7-5 1-16,-2 0-1 0,-7-5-1 16,-2 3 1-16,0 4-1 15,0 3 1-15,0 3-1 16,-5 5 0-16,-1 7 0 16,0 4 0-16,-3 2 0 15,-1 0-1-15,2 2 0 16,-1 13 0-16,2-2-1 15,2 3 0-15,5 4-3 16,0-2-5-16,8-5-50 0</inkml:trace>
  <inkml:trace contextRef="#ctx0" brushRef="#br0" timeOffset="72382.4024">8321 6356 3730 0,'0'0'280'15,"0"0"-256"-15,0 12-10 16,0 6 0-16,0 3-6 16,0 0-3-16,0 4-2 15,0-6-2-15,0-3 1 16,0-4-1-16,0-4 0 15,0-5 0-15,0-1 0 16,0-2 1-16,0 0-1 16,6-5 1-16,1-8-1 15,5-10-1-15,3-2 0 0,1-6 0 16,-1-1 0-16,3 2 0 16,-3 2 0-1,-1 4 0-15,-3 9 0 0,-5 3 0 16,0 7 0-16,-2 5 0 15,2 0 0-15,3 0 0 16,3 5 0-16,-1 12 0 16,2 5 0-16,-4 6-1 15,-2 2 1-15,-3 2 0 16,-4 3 0-16,0-3 0 16,0-4 0-16,0-2 0 0,0-8 0 15,0-6 0 1,0-6-1-16,6-6-2 0,10 0-6 15,0-15-47-15</inkml:trace>
  <inkml:trace contextRef="#ctx0" brushRef="#br0" timeOffset="72654.2153">8987 5893 3990 0,'0'-2'71'0,"0"0"-57"16,0 2-8-16,0 0-3 16,3 11-2-16,1 14-1 15,0 9 1-15,4 11 0 0,-2 6 0 16,-2 5-1-16,1 4 0 16,-5 1 0-16,0-2 0 15,0-8 1-15,0-2-1 16,0-12 0-16,0-6 0 15,0-11-2-15,0-18-2 16,0-2-17-16,0 0-160 0</inkml:trace>
  <inkml:trace contextRef="#ctx0" brushRef="#br0" timeOffset="72854.1994">8961 6182 3993 0,'0'-4'69'0,"0"2"-54"16,0 0-9-16,4 2-2 0,12 0-3 16,5 0-1-16,6 4 1 15,5 4-1-15,4 4 0 16,-3 0 0-16,1-2 0 16,1 2-2-16,-6-2-8 15,-6-3-88-15</inkml:trace>
  <inkml:trace contextRef="#ctx0" brushRef="#br0" timeOffset="73903.5653">9473 6471 3987 0,'2'0'76'16,"-2"0"-64"-16,0 0-6 15,0 0-3-15,0 0-1 16,0 1-1-16,0 15-1 16,0 4 0-16,0 4 0 15,0 3 1-15,0-1-1 16,0 0 0-16,0-4 0 15,0-5 0-15,0-2-1 16,9-9-4-16,1-6-24 0</inkml:trace>
  <inkml:trace contextRef="#ctx0" brushRef="#br0" timeOffset="74098.4338">9544 6171 4014 0,'8'0'55'0,"3"0"-47"15,4 0-4-15,9 0-3 16,3 9-1-16,4 9-1 16,9 13-9-16,-5-8-29 0,-10-3-276 15</inkml:trace>
  <inkml:trace contextRef="#ctx0" brushRef="#br0" timeOffset="74514.9953">9890 6517 3798 0,'0'12'132'0,"0"0"-69"15,0 4-23-15,0 2-17 16,0-1-12-16,0 0-8 15,0-2 0-15,0-3-2 16,0-1 0-16,0-5 0 16,0-4 1-16,0-2 1 0,0 0 0 15,0-6 1-15,0-12-4 16,0-6 1-16,5-5-1 16,3-8 0-16,6 1 0 15,-1 2 0-15,0 2 0 16,3 7 0-16,-1 7 0 15,-1 8 0-15,1 6 0 16,-1 4 0-16,-1 0-1 16,3 7 1-16,-3 11 0 15,1 3 0-15,-5 4 0 16,-1 1 0-16,-1 0 0 16,-2-2 0-16,0-2 0 15,-3-2 0-15,0-2 0 16,-2-3-1-16,4-6-2 15,9-5-1-15,-1-2-8 0,3-2-60 16</inkml:trace>
  <inkml:trace contextRef="#ctx0" brushRef="#br0" timeOffset="74972.8556">10350 6372 3378 0,'0'0'606'15,"0"0"-566"-15,0 0-31 16,0 9 3-16,0 10 0 0,0 8-4 16,0 3-4-16,0 1-1 15,0 1-1-15,4-1-1 16,0-4 0-16,5-6 0 15,0-5 0-15,4-4 0 16,3-6 0-16,4-6 0 16,5 0 0-16,-1-4 0 15,-1-12-1-15,-4-7 0 16,-3-2 1-16,-7-1-1 16,-3 2 0-16,-1 2 2 0,-5 5-1 15,3 6 0-15,-3 5 0 16,0 4-1-1,2 2 0-15,-2 0 0 0,2 8 0 16,0 10 0 0,0 2 0-16,-2 4 0 0,0 2-1 15,0-1 1-15,0-4 0 16,0-1 0-16,5-3 0 16,13-4-2-16,-3-7-7 15,3-6-45-15</inkml:trace>
  <inkml:trace contextRef="#ctx0" brushRef="#br0" timeOffset="75389.5668">10896 6483 3969 0,'0'-9'74'15,"0"2"-57"-15,0-1-2 16,0 2-8-16,0 6-5 15,-5 0-1-15,-4 0-1 16,-2 9 0-16,-2 10 0 16,-1 5 0-16,3 2 0 15,2 0 0-15,4 0 0 16,5-2 0-16,0-4 0 16,0-6-1-16,16-5 1 15,4-4 0-15,5-5 0 16,1 0 0-16,1-5 0 15,-2-9 0-15,-6-7 1 16,0-2 0-16,-5 0 0 0,-8-1 0 16,-4-1-1-1,-2 4 1-15,0 3-1 0,0 4 1 16,-4 4-1-16,-4 6 0 16,2 4 0-16,0 0 0 15,-1 1-1-15,-3 16 0 16,6 0 1-16,4 10-2 15,0-5-4-15,0-6-27 16</inkml:trace>
  <inkml:trace contextRef="#ctx0" brushRef="#br0" timeOffset="75831.73">11270 6421 3906 0,'-7'2'75'15,"1"10"-33"-15,2 3-18 16,-4 7-12-16,6 1-5 16,2-1-4-16,0-2-2 15,0-2 0-15,2-4 0 0,14-5 1 16,1-4 2-1,8-5-1-15,0 0-2 0,2-2-1 16,-3-14 1-16,-6-3 0 16,-2-2 0-1,-8-4-1-15,-1 1 1 0,-3 1 0 16,-1 0 0-16,0 7-1 16,-3 5 1-16,2 7-1 15,-2 4 0-15,0 0 0 16,0 1 0-16,0 17 0 15,0 5 0-15,0 3 0 16,0 0 0-16,0 1 0 16,0-4 0-16,0-3 0 15,0-2 0-15,0-7-1 16,0-4 0-16,4-2-4 0,9-5-23 16</inkml:trace>
  <inkml:trace contextRef="#ctx0" brushRef="#br0" timeOffset="76312.3593">11899 6350 3903 0,'2'-4'123'0,"0"0"-95"16,-2 0-12-16,0 0-6 16,0 3-6-16,0 1-1 0,0 0-2 15,0 0-1-15,-4 0 0 16,-6 0 0-16,-1 0 0 16,1 5 0-16,-2 3 0 15,5 0-1-15,3 1 1 16,2 0 0-16,2 3 0 15,0 0 0-15,0 3 0 16,6 2 0-16,6 4 0 16,-1-1 0-16,0 1 0 15,-2 0-1-15,0-1 1 16,-3-2 0-16,-3-2 0 16,-1-3 0-16,-2-1-1 15,0 2 1-15,-9-5 0 16,-7 2 1-16,-3-4 0 0,-4 1 0 15,3-2-1-15,2-2 0 16,4-3 0-16,6-1 0 16,1 0 0-16,-1 0 0 15,0 0-4-15,2-9-26 0</inkml:trace>
  <inkml:trace contextRef="#ctx0" brushRef="#br0" timeOffset="77046.9489">13662 6038 3990 0,'2'-17'64'0,"-2"-2"-52"0,0-5-2 16,0-5-5-16,-2 1-2 16,-10 2-1-16,-1 2 0 15,2 7-2-15,0 5 1 16,0 5-1-16,-3 7 0 15,-1 0 0-15,-3 7 0 16,0 16 0-16,2 5-1 16,5 6 1-16,5 5 0 15,4 4 0-15,2 3 0 16,0 5 0-16,0 0 0 16,0 4 0-16,2-1 0 15,-2-1 0-15,0-2 0 0,0-3 0 16,0-5 0-1,0-7 0-15,0-8 0 0,0-8 0 16,0-4 0-16,0-11-3 16,0-5-7-16,0 0-34 0</inkml:trace>
  <inkml:trace contextRef="#ctx0" brushRef="#br0" timeOffset="77238.8287">13401 6358 3978 0,'0'0'80'16,"6"-2"-65"-16,6 2-8 0,7 0-3 15,8 0-1 1,7 0-2-16,4 0-1 0,4 4 0 16,5 4 0-16,16-2-2 15,-10-1-10 1,-11-3-137-16</inkml:trace>
  <inkml:trace contextRef="#ctx0" brushRef="#br0" timeOffset="77615.7994">13922 6372 2904 0,'0'0'1047'15,"0"2"-1003"-15,0 5-31 16,0 4 11-16,0 8-4 15,0 2-10-15,2 4-5 0,6-1-2 16,3 0-2-16,5-6 0 16,-1-4 0-16,5-5 0 15,0-6 1-15,0-3 1 16,0 0-2-16,-2-8-1 16,-2-8 0-16,-3-2 0 15,-2-3 1-15,0 0-1 16,-4-2 0-16,2 6 0 15,-2 3 0-15,-3 3 1 16,0 6-1-16,1 5 1 16,-1 0-1-16,0 1 0 15,2 17 0-15,-2 5-1 0,0-1 1 16,1 2 0-16,-1 0 0 16,-2-2 0-16,2-5 0 15,12 0-1-15,-3-5-8 16,3-9-48-16</inkml:trace>
  <inkml:trace contextRef="#ctx0" brushRef="#br0" timeOffset="77982.4121">14366 6467 3882 0,'0'0'84'0,"0"4"-46"16,0 10-4-16,-2 4-17 15,-7-1-5-15,0 2-5 16,2-3-2-16,1-6-2 0,1-2-2 16,3-8 0-16,2 0 2 15,0 0-1-15,0-8 0 16,5-11-2-16,10-4 0 16,1-1 0-16,1-3 0 15,1 4 0-15,1 1 0 16,-4 6 0-16,-1 4 0 15,-4 4 0-15,1 3 0 16,1 5 0-16,-1 0 0 16,-1 3-1-16,0 11 1 15,-3 6 0-15,-3-1 0 16,-2 4 0-16,-2-2 0 16,2 0-1-16,3-3 0 0,11-6-3 15,1-4-19 1,3-7-201-16</inkml:trace>
  <inkml:trace contextRef="#ctx0" brushRef="#br0" timeOffset="78263.4874">14991 6423 3941 0,'0'-9'87'16,"-10"2"-66"-16,-5 0-5 15,-8 3-7-15,-3 4-6 0,-3 0-2 16,0 4 0 0,0 14 0-16,2 5-1 0,7 1 0 15,6-1 0-15,8 2 0 16,6-4 1-16,0 0-1 16,11-7 0-16,13-2 0 15,8-4 0-15,-1-7 0 16,0-1-2-16,10 0-6 15,-8-5-27-15,-6-9-309 16</inkml:trace>
  <inkml:trace contextRef="#ctx0" brushRef="#br0" timeOffset="78574.9362">15327 5988 3975 0,'2'-3'79'15,"-2"1"-62"-15,0 2-8 16,0 0-7-16,0 12-1 16,0 14-1-16,0 8 1 15,0 10 1-15,0 9-1 16,0 1 0-16,-2 6-1 15,-7-2 0-15,0-1 0 16,-2-6 0-16,-1-7 0 16,4-7 0-16,-1-9 0 0,5-10-1 15,4-8-5-15,0-6-26 16,0-4-204-16</inkml:trace>
  <inkml:trace contextRef="#ctx0" brushRef="#br0" timeOffset="78764.8503">15168 6382 3950 0,'0'-3'99'0,"0"1"-78"16,12-1-12-16,5 3-5 16,4 0-2-16,3 0 0 15,3 0-2-15,2 5 1 16,-2 5-1-16,9 0-3 15,-10-2-8-15,-4-4-99 0</inkml:trace>
  <inkml:trace contextRef="#ctx0" brushRef="#br0" timeOffset="78946.9197">15500 6447 3836 0,'0'10'122'0,"0"2"-66"15,0 5-25-15,0 4-13 16,0 3-10-16,0 0-2 0,3-1-3 16,0-4-2-1,1-3-1-15,-2-8 0 0,2-4-6 16,-1-4-35-16</inkml:trace>
  <inkml:trace contextRef="#ctx0" brushRef="#br0" timeOffset="79126.2047">15561 6250 3807 0,'7'0'205'16,"0"0"-177"-16,1 0-16 0,6 11-4 15,-3 3-4 1,4 11-4-16,-1-6-6 0,-1-4-55 0</inkml:trace>
  <inkml:trace contextRef="#ctx0" brushRef="#br0" timeOffset="79494.0339">15811 6442 3770 0,'0'11'152'15,"-7"1"-90"-15,-4 4-21 16,2 3-18-16,3 1-11 16,0 1-7-16,6-3-1 15,0-4-2-15,0-6-1 0,6-2 2 16,11-4 2 0,6-2-3-16,-1 0-2 0,2 0 1 15,-4-8 0-15,1-4-1 16,-8-4 1-16,-3-5 1 15,-4-3-1-15,-6-1-1 16,0-1 1-16,0 1-1 16,0 6 0-16,-6 6 0 15,2 5 0-15,-2 8 0 16,-3 0-1-16,0 0 0 16,-3 11 0-16,2 2 0 15,0 6-1-15,6 3-2 0,2-5-7 16,2-5-46-16</inkml:trace>
  <inkml:trace contextRef="#ctx0" brushRef="#br0" timeOffset="80307.4928">16254 6413 3411 0,'0'0'550'0,"0"0"-505"16,0 0-32-16,2 0-2 15,-2 8 1-15,0 3-3 16,0 6-2-16,0 1-3 15,0 3 1-15,0 2-3 16,0-2 1-16,-6 4-1 16,-3-4-1-16,3-7 0 15,-2-2 0-15,6-5 0 16,0-3 1-16,2-4 1 16,0 0 1-16,0 0-3 15,0 0 1-15,0-8-2 16,6-7 0-16,6-2 0 15,1-5 0-15,3-4 0 0,-1-4 0 16,6-2 0-16,1-3 0 16,0 4 0-16,2 2 0 15,-1 5 0-15,-8 8 0 16,-1 5 0-16,-5 2 0 16,-3 6 0-16,2 0 0 15,-4 3 0-15,0 0 0 16,1 0 0-16,-1 0 0 15,2 0 0-15,2 0 0 16,0 8 0-16,1 6 0 16,1 2 0-16,-2 5 0 15,-3 0 0-15,-1 2 0 16,-2-2 0-16,-2 1 0 0,0-1 0 16,0-4 0-16,0 0 0 15,0-2 0-15,2-1 0 16,0-2 0-16,1 1 0 15,-1-6 0-15,1 5 0 16,-3-7 0-16,0 1 0 16,0-5 0-16,0 1 0 15,0 1 0-15,0-3 0 16,0 2 0-16,2-2 0 16,-2 0 0-16,0 0 1 15,0 0-1-15,0 0 0 16,0 0 0-16,0 0 0 0,0 0 0 15,0 0-1 1,0 0 0-16,4 0 0 0,1 0-3 16,1-5-6-1,1 0-45-15,-3-1-841 0</inkml:trace>
  <inkml:trace contextRef="#ctx0" brushRef="#br0" timeOffset="81864.5549">17882 6472 3930 0,'0'-5'96'0,"0"-3"-69"15,0-2-11-15,0 0-7 16,0-2-4-16,0 1-2 15,-2 2-1-15,-3 1-2 16,-2 0 1-16,-2 6-1 16,-4-1 0-16,-5 3 0 15,-2 0 0-15,-4 9 0 16,-1 7 0-16,3 5 0 16,1 1 0-16,8 3 0 15,5-1 0-15,2-2 0 16,6-1 0-16,0-1 0 0,6-1 0 15,11-5 0-15,10-2 0 16,6-6 0-16,5-4 0 16,5-2 0-16,-4 0 0 15,-3-2 0-15,-3-11 0 16,-8-1 0-16,-5-1 0 16,-7-5 1-16,-5-3-1 15,-6 2 1-15,-2-4-1 16,0 4 1-16,-7 1-1 15,-9 2 0-15,-2 5 0 16,3 3 0-16,-1 5 0 16,3 2 0-16,-1 3-1 15,1 0 0-15,5 0 0 0,-2 8 0 16,6 2 0 0,1 3-2-16,3-3-1 0,0 2-5 15,19 0-7-15,5-4-46 16,-2-1-161-16</inkml:trace>
  <inkml:trace contextRef="#ctx0" brushRef="#br0" timeOffset="82413.3615">18439 6471 3971 0,'0'0'84'0,"0"0"-70"16,0 0-9-16,0 0-4 16,0 3 0-16,2 11 1 15,-2 5 0-15,0 3-1 16,2 2 0-16,-2 1 0 15,0-2-1-15,0-5 1 16,0-1-1-16,0-6 0 16,0-3 0-16,0-6 0 0,0-2 1 15,0 0 0-15,4 0 1 16,6-16-1-16,3-6-1 16,3-5 0-16,1-4 0 15,1-3 0-15,3 0 0 16,-4 0 0-16,1 5 0 15,-3 6 0-15,-1 8 0 16,-5 5 0-16,0 9 0 16,-3 1 0-16,6 0 0 15,1 5 0-15,1 16 0 16,-1 2 0-16,1 4 0 16,-4 1 0-16,-1 0 0 15,-3-4 0-15,2 0 0 16,-6-4 0-16,2-2 0 15,-1-2 0-15,-1-4 0 0,2 0-1 16,14-6 0-16,-1-2-6 16,6-4-30-16</inkml:trace>
  <inkml:trace contextRef="#ctx0" brushRef="#br0" timeOffset="83098.5411">20052 6493 3921 0,'5'-8'81'0,"2"-3"-45"15,-5 2-15-15,3-2-6 16,-5 2-8-16,0 1-5 16,0-1 1-16,0 4-2 15,-3 0-1-15,-10 5 0 16,-7 0 0-16,-5 0 0 15,-4 3 0-15,0 11 0 16,0 4 0-16,0 1 0 0,5 6 0 16,4-2 0-1,2 2 0-15,5 1 0 0,6 0 0 16,4-2-1 0,3-4 1-16,3-4-1 0,21-6 1 15,10-4 0-15,1-6 0 16,6 0 0-16,-6 0 0 15,-6-14 0-15,-4-2 0 16,-8-2 1-16,-3 0 0 16,-3-4-1-16,-4 2 1 15,0 1-1-15,-3 4 1 0,-1 4 0 16,-1 4-1 0,-2 5 1-16,2 2-1 0,-2 0 0 15,2 0 0-15,-2 9-1 16,2 8 1-16,2 3 0 15,1 1 0-15,-1 2 0 16,1 0 0-16,-2-4 0 16,1 1 0-16,-4-4 0 15,0-1 0-15,0-4 0 16,0-3 0-16,0 0-1 16,0-8-2-16,-9 0-15 15,0 0-264-15</inkml:trace>
  <inkml:trace contextRef="#ctx0" brushRef="#br0" timeOffset="83772.3585">21321 6534 3949 0,'0'-5'88'16,"0"-1"-74"-16,-18-2-5 15,-4 0 1-15,-7 4-5 16,-4 1-3-16,-6 3 0 15,4 0 0-15,-1 3-1 16,3 14 0-16,6 0-1 16,7 3 0-16,5 1 0 15,6 0 0-15,7 1 0 16,2 0 0-16,0-2 1 16,11 1-1-16,15-2 0 15,8-2 0-15,3-6 0 0,8-2 0 16,-3-4 0-1,3-5-1-15,13 0-5 16,-11-10-14-16,-5-8-181 0</inkml:trace>
  <inkml:trace contextRef="#ctx0" brushRef="#br0" timeOffset="84074.5276">21705 6136 3947 0,'0'0'90'15,"2"0"-77"-15,0 0-7 0,0 18 5 16,0 4-4-16,1 10-2 16,-1 6-2-16,-2 4-1 15,0 6-1-15,0 2 0 16,0 3 0-16,0-2-1 15,0 0 0-15,0-5 0 16,0-6 1-16,-5-5-1 16,3-8 0-16,0-7 0 15,2-4-1-15,0-3-3 16,11-8-11-16,5-3-187 0</inkml:trace>
  <inkml:trace contextRef="#ctx0" brushRef="#br0" timeOffset="84472.5883">21954 6578 3978 0,'2'-3'70'0,"1"-1"-53"16,-3 2-6-16,0 2-6 15,0 0-5-15,0 6 0 16,0 11 0-16,-9 4 0 15,1 2 0-15,2 4 0 16,4-1 0-16,2-4 0 16,0-2 1-16,2-4-1 15,16-6 0-15,7-3 1 0,6-7-1 16,0 0 1 0,0 0-1-16,-1-12 1 0,-6-7 0 15,-7-1 0 1,-3-4-1-16,-7 0 1 0,-5 0 0 15,-2 2-1-15,0 4 1 16,0 4-1-16,0 5 0 16,0 2 0-16,0 5 0 15,-4 2 0-15,-4 0 0 16,2 0-1-16,-1 0 0 16,7 9-1-16,0-2-4 15,2-3-36-15</inkml:trace>
  <inkml:trace contextRef="#ctx0" brushRef="#br0" timeOffset="84902.0821">22669 6513 3968 0,'0'-6'89'0,"0"-1"-76"15,0 2-3-15,0-2-7 16,-8 4-1-16,-10 1-1 16,-2 2-1-16,-5 0 0 0,-4 0 0 15,4 0 0 1,2 7 0-16,5 3 0 0,7 3 0 16,3 1-1-16,8-2 1 15,0 2 0-15,2-1 0 16,19 2 0-16,1-1-1 15,1 0 1-15,1 2-1 16,-2-2 1-16,-4 2 0 16,-2-1 0-16,-8-3 0 15,-5-3 0-15,-3-1 0 16,0-2 0-16,-9 0 0 16,-11 0 1-16,-4-2 0 15,-3 0-1-15,0-1 0 16,6-3 1-16,9 1-1 15,5-1 0-15,7 0-2 16,11-1-7-16,11-10-186 0</inkml:trace>
  <inkml:trace contextRef="#ctx0" brushRef="#br0" timeOffset="85296.4069">22906 6665 3950 0,'14'0'80'16,"1"0"-59"-16,5 0-5 15,5 0-6-15,-1-6-6 16,2-3-1-16,-1 0 0 16,0-3-2-16,-5-2-1 15,-5-2 1-15,-4 0-1 0,-3-1 1 16,-6 2-1-1,-2 3 1-15,0 0-1 0,0 5 0 16,-5 7 0-16,-13 0-1 16,-4 0 1-16,-2 0 0 15,-3 12 0-15,5 7 0 16,-1-1 0-16,6 2 0 16,3 0 0-16,5 0 0 15,5 1-1-15,4-1 1 16,0-3 0-16,0-1 0 0,17-2 0 15,6-3 0 1,6-4 0-16,2 0-2 0,13-6-3 16,-5-1-9-16,-6 0-60 15</inkml:trace>
  <inkml:trace contextRef="#ctx0" brushRef="#br0" timeOffset="85972.7818">23853 6689 3916 0,'2'-7'112'0,"1"-4"-88"15,-1-1-5-15,-2-2-10 16,0-2-6-16,0 2-2 16,-11 3 0-16,-7 2-1 15,-6 3 0-15,-3 6 0 16,-4 0 0-16,-1 1 0 16,1 18 0-16,4 1 0 15,3 1 0-15,6 4 0 16,4-1 0-16,6 1-1 15,8-4 1-15,0-5-1 16,8-2 0-16,17-7 1 16,6-5 0-16,5-2 0 15,1 0 0-15,0-17 0 0,-6-3 0 16,-2-6 1-16,-7-4-1 16,-6-6 1-16,-5-4 0 15,-5-4 0-15,2-4 0 16,-2-4-1-16,0-1 1 15,1 3-1-15,0 4 1 16,2 6-1-16,-2 10 0 16,-3 7 1-16,0 11-1 15,-2 11 0-15,-2 1 0 16,0 4 0-16,0 22 0 16,0 10 0-16,-2 6 0 0,-6 8 0 15,-3 4 0 1,1 1 0-16,1 1 0 0,3-3 0 15,0-2 0 1,-4-3 0-16,3-4 0 0,-1-8 0 16,1-5 0-16,0-9 0 15,5-6 0-15,0-9 0 16,2-2-1-16,0-5 1 16,-3 0 0-16,3 0-2 15,0-12-23-15</inkml:trace>
  <inkml:trace contextRef="#ctx0" brushRef="#br0" timeOffset="87540.5168">1493 7636 3924 0,'0'0'114'0,"2"0"-94"0,-2 0-10 15,0 0-3-15,0 0-4 16,2 0-3-16,-2 0 0 15,2 2 0-15,0 2 0 16,-2-1 0-16,0-3 0 16,4 0 2-16,-4 0-1 15,0 0 0-15,0 0-1 16,0 0 0-16,0 0 0 16,0 0 0-16,0 0 0 15,0 0 0-15,0 0 0 16,0 0 0-16,2 0 0 15,-2 0 1-15,0 0-1 16,0 0 1-16,0 0 0 16,0 5 0-16,0-1-1 0,0 2 0 15,0 5 0-15,0 1 0 16,2 8 0-16,0-1 0 16,0 1 0-16,-2 4 0 15,2-2 0-15,-2-2 0 16,3-1 0-16,-1-4 0 15,0-3-2-15,0-3 0 16,0-5-3-16,-2-4-7 16,2 0-41-16,-2-11-209 0</inkml:trace>
  <inkml:trace contextRef="#ctx0" brushRef="#br0" timeOffset="87804.5567">1424 7361 3921 0,'6'-10'113'16,"3"-1"-91"-16,3-1-7 15,-4 3-6-15,-1 3-6 16,-3 1-2-16,2 4 0 15,0-1-1-15,5 2-1 0,5 0-1 16,3 0-5 0,20 2-8-16,-6 12-43 0,-6 0-250 0</inkml:trace>
  <inkml:trace contextRef="#ctx0" brushRef="#br0" timeOffset="88226.4513">1896 7778 3766 0,'-9'18'102'0,"-1"5"-66"15,0 0-6-15,1 0-18 16,3-7-6-16,6-7-3 0,0-7 11 15,0-2 28-15,0 0-12 16,4-10-21-16,7-12-6 16,1-5 3-16,1-2-2 15,3-3 1-15,-3-2-2 16,5-1-1-16,-1 3 0 16,-1 6 0-16,-1 3 0 15,-3 7-1-15,-1 7-1 16,-5 9 0-16,2 0 0 15,1 0 0-15,-1 17 0 16,2 5-1-16,-2 2 1 16,1 5 0-16,-3 0 0 15,-3-1 0-15,-3-2-1 0,0-2 0 16,0-1-2-16,0-6-2 16,0-3-4-16,0-4-11 15,2-7-49-15</inkml:trace>
  <inkml:trace contextRef="#ctx0" brushRef="#br0" timeOffset="88500.1672">2342 7657 3950 0,'14'-1'90'0,"6"-1"-79"16,9 0 0-16,8 0-3 15,8 0-4-15,5-1-2 16,-4 3-1-16,-4 0 0 16,-3 0-1-16,-8 0 0 15,-7 0-1-15,-4 0-7 16,-6-3-21-16,-8-1-228 0</inkml:trace>
  <inkml:trace contextRef="#ctx0" brushRef="#br0" timeOffset="88759.4089">2592 7363 3903 0,'0'-3'78'0,"0"0"-38"0,0 3-24 15,0 0-9-15,0 4-2 16,0 18 6-16,0 6-3 16,0 8-3-16,0 5-2 15,4 3-2-15,3-1 0 16,-2 4 0-16,-3 1-1 16,-2-3 0-16,0 4 0 15,0-5-1-15,-4-3-1 0,-3-8-2 16,7-7-8-1,0-7-33-15,2-11-245 0</inkml:trace>
  <inkml:trace contextRef="#ctx0" brushRef="#br0" timeOffset="89167.5824">2969 7895 3887 0,'13'0'70'0,"5"0"-35"15,7 0-5-15,4-3-13 16,4-4-8-16,3-6-4 16,-3 1 1-16,-4-2 3 15,-6 0-2-15,-8 2-2 0,-7 0-3 16,-6 2-1-16,-2-2 0 15,0 1 1-15,0 0-1 16,-10 1 0-16,-3 5-1 16,-1 2 0-16,-1 3 0 15,-4 0 0-15,2 15 0 16,-1 5 0-16,5-1 0 16,1 3 0-16,8-2 0 15,4-2-1-15,0 0 1 16,2-1 0-16,16-5-1 15,0-3 0-15,6-2 0 16,3-5-1-16,15-2-2 16,-5-7-12-16,-4-7-76 0</inkml:trace>
  <inkml:trace contextRef="#ctx0" brushRef="#br0" timeOffset="89456.5745">3484 7819 3741 0,'2'9'137'16,"0"5"-69"-16,0 4-35 15,3 0-1-15,-1-1-8 16,2-4-9-16,2 0-6 16,-4-7-3-16,1-5 0 0,-3-1 1 15,0 0-1-15,2-7-3 16,0-14-2-16,2-2-1 15,0-5 0-15,5-5 0 16,3 1 0-16,1 2 0 16,1 0 0-16,-1 6 0 15,-1 6-1-15,-1 6-1 16,0 6-6-16,-1 4-32 16,-4 2-127-16</inkml:trace>
  <inkml:trace contextRef="#ctx0" brushRef="#br0" timeOffset="89788.8001">3829 7671 3901 0,'0'9'71'15,"4"2"-52"-15,3 6 7 16,2 3-4-16,2 6-8 15,3 2-7-15,1 0-2 16,1-2-2-16,-1-4-1 16,-1-6 0-16,-3-5 1 15,0-8 1-15,-5-3 0 16,4 0-1-16,-1-10-1 16,-1-8-1-16,2-2-1 15,-2-1 1-15,-1-3-1 16,-1-1 0-16,2 1 0 0,-4 2 0 15,3 1-1-15,-3 8 0 16,2 9-3-16,0 4-15 16,-2 0-78-16</inkml:trace>
  <inkml:trace contextRef="#ctx0" brushRef="#br0" timeOffset="90290.7925">4469 7788 3821 0,'6'0'128'15,"0"-2"-70"-15,-2-3-25 0,0-4-13 16,-4 3-8-16,0-4-4 16,0 3-4-16,0-2-1 15,-4 4-2-15,-8-1-1 16,-1 6 0-16,-3 0 0 15,-3 0 0-15,-4 13 0 16,0 6 0-16,1 2 0 16,3 5 0-16,2 2 0 15,5 1 0-15,3-4 0 16,1 1-1-16,8-6 1 16,0-6-1-16,0-6 0 15,12-8 0-15,10 0 0 0,9-4 1 16,3-14 0-1,2-4 0-15,-5-2 0 16,-6 2 0-16,-6-2 1 0,-7 4-1 16,-4 4 1-16,-3 4-1 15,-1 2 1-15,-4 6 0 16,2 4 0-16,0 0-1 16,1 0-1-16,2 6 1 15,-3 10 0-15,2 4 0 16,-2 0 0-16,1 3 0 15,-1-4 0-15,0-1-1 16,0 1 0-16,7-7-3 16,0-7-12-16,0-5-98 0</inkml:trace>
  <inkml:trace contextRef="#ctx0" brushRef="#br0" timeOffset="90622.5451">4926 7435 3983 0,'0'0'70'0,"0"0"-63"16,0 0-4-16,0 14 1 15,2 7 3-15,0 6-2 16,2 8-2-16,2 3-2 0,-2 3 0 15,0 5 0-15,1 0-1 16,-1 3 0-16,2-5 0 16,2-1 0-16,-2-5 1 15,1-7-1-15,1 0 0 16,0-8 0-16,-2-4 0 16,1-7 0-16,-5-5 0 15,2-1-1-15,4-6-1 16,-4 0-9-16,2-7-48 0</inkml:trace>
  <inkml:trace contextRef="#ctx0" brushRef="#br0" timeOffset="91712.504">6299 7333 3752 0,'0'-5'228'16,"2"2"-180"-16,1-1-23 15,-3-2-9-15,0 2-7 16,0-2-5-16,0 0 0 15,0 0-2-15,-14 0-1 0,-6 0-1 16,-6 0 0-16,-9 1 0 16,0 2 0-16,-3 1 0 15,1 2 0-15,-1 0 0 16,7 0 0-16,2 0 0 16,6 0 0-16,5 0 0 15,7 2 0-15,3 1 0 16,2 0 0-16,4 1 0 15,0-2 0-15,2 0 0 16,-2 4 0-16,0 0 0 16,-1 6 0-16,-1 6 0 15,0 8 0-15,2 6 0 16,-3 7 0-16,-2 8 0 16,3 6 0-16,-5 5 0 15,0 4 0-15,-5 4 0 0,-1 2 0 16,-3 2 0-16,-7-1 0 15,-2-3 0-15,-2-6 0 16,-2-9 0-16,5-5 0 16,4-11 0-16,6-7 0 15,5-6 0-15,2-5 0 16,7-3 0-16,-1-6 0 16,3-1 0-16,0-2 0 15,0-2 0-15,0-1 0 16,12-2 0-16,13 0 0 15,6 0 0-15,8 0 0 0,9 0 0 16,0-7 0 0,4 0 0-16,-1 1 0 0,-4 1 0 15,0 0-1 1,-5 0-2-16,16-9-3 16,-12 1-26-16,-5-1-253 0</inkml:trace>
  <inkml:trace contextRef="#ctx0" brushRef="#br0" timeOffset="92287.6907">6649 7832 3937 0,'0'-10'72'16,"0"-4"-40"-16,0 1-12 15,-11-4-9-15,-5 0-4 16,-2 0-4-16,-4 2-2 16,-2 6 0-16,-3 3 1 15,-2 6-2-15,-2 0 0 16,2 1 0-16,-3 19 0 15,3 3 0-15,5 5 0 16,2 5 0-16,4-2 0 0,7 4 0 16,6-6 0-16,5 0 0 15,0-7 0-15,18-8-1 16,11-10 1-16,6-4 0 16,6 0 0-16,-3-14 0 15,0-6 0-15,-9-4 0 16,-5-1 0-16,-4 2 0 15,-4-1 1-15,-5 1 0 16,-2 5 0-16,-4 2-1 16,-1 8 1-16,-2 2-1 15,-2 6 1-15,0 0-1 16,0 0-1-16,0 13 1 16,0 4 0-16,0 4 0 15,0 4 0-15,0-1 0 16,0 1 0-16,0-5 0 0,0 0 0 15,0-2-1 1,0 0 0-16,0-2-3 0,0-4-8 16,0-3-52-16</inkml:trace>
  <inkml:trace contextRef="#ctx0" brushRef="#br0" timeOffset="92548.554">6819 7989 3941 0,'0'5'60'0,"-3"7"-39"16,1 2 2 0,2 3-11-16,-3 3-8 0,3 1-2 15,0 0-1-15,-2 2-1 16,0-4 0-16,-4 1 0 15,1-4-1-15,-1-4-1 16,1-4-4-16,0-6-13 16,3-2-19-16,2 0-104 0</inkml:trace>
  <inkml:trace contextRef="#ctx0" brushRef="#br0" timeOffset="93106.8324">7131 7479 3958 0,'0'0'83'0,"0"0"-68"15,2 0-5-15,2 0-5 16,0 14 0-16,3 10 0 16,0 11-4-16,-2 9 1 0,-1 8-2 15,-4 6 1-15,0 8 0 16,0 2 0-16,-11-1-1 16,-3-5 0-16,4-11 0 15,2-10 1-15,4-15-1 16,4-10 0-16,0-9 0 15,0-7 0-15,0 0 0 16,14-9 1-16,3-11-1 16,5-6 0-16,3-4-1 15,2-2 1-15,2 0 0 16,0 2 0-16,-2 3 0 16,-3 9-1-16,-4 4 1 15,-7 10 0-15,-1 4-1 16,-1 0 1-16,-5 6 0 15,2 15-1-15,-4 0 1 0,-4 8 0 16,0 0 0-16,0 3 0 16,-14-6 0-16,-1 0 0 15,-3-6 0-15,0-3 0 16,2-8 0-16,5-2 0 16,3-7-1-16,5 0-3 15,3-12-20-15,0-9-346 0</inkml:trace>
  <inkml:trace contextRef="#ctx0" brushRef="#br0" timeOffset="93766.5783">7540 7331 3942 0,'8'-3'95'15,"3"0"-75"-15,1 1-6 16,7 0-5-16,8 0-6 16,2 2 0-16,6 0-2 15,1 0 0-15,-1 0-1 16,-4 2 0-16,-6 5 0 0,-2 4 0 15,-8-1 0 1,-4 2 0-16,0 2 0 0,-4 0 0 16,-3 3 0-16,1 0 0 15,-3 4 0-15,1 0 0 16,-3 7 1 0,0 3-1-16,0 1 0 0,0 6 0 15,0 4 0-15,0 4 0 16,-3 4 0-16,-15 2 0 15,-4 3 0-15,-5-2 0 16,3-5 0-16,4-3 0 16,4-7 0-16,7-6 0 15,9-9 0-15,0 0-1 0,0-5 1 16,4-1 0 0,10 0 0-16,-1 0 0 0,1-2 0 15,-3 3 0-15,-5 0 0 16,1 3 0-16,-2 0-1 15,-5-1 1-15,2 0 0 16,-2 0 0-16,0-3 0 16,0-1 0-16,0 0 0 15,-14 0 0-15,-5-2 0 16,-8 0 1-16,-4 0-1 16,-6-3 0-16,-2 1 1 15,-1-1-1-15,2-5 0 0,2-2 0 16,4-2 0-1,1-2-2-15,10-6-14 16,7-8-232-16</inkml:trace>
  <inkml:trace contextRef="#ctx0" brushRef="#br0" timeOffset="94566.3755">8510 8240 4003 0,'0'0'63'0,"0"0"-55"16,0 0-4-16,0 5-1 16,0 11 1-16,-4 9-2 15,-9 3-1-15,-3 7 0 16,-2 6 0-16,-8 1-1 16,-3 2 1-16,-7 0-1 15,-3-4 0-15,0-2 1 16,-1-5-1-16,3-5 0 15,4-6 0-15,6-3 0 16,6-4 0-16,7-6 0 0,7 0 0 16,5-6-1-1,2-3-2-15,0 0-5 0,11 0-40 0</inkml:trace>
  <inkml:trace contextRef="#ctx0" brushRef="#br0" timeOffset="113476.2006">9665 8037 3953 0,'2'0'82'0,"0"-5"-60"16,3-4-8-16,0-6-5 16,1 4-5-16,1-1-1 15,-1-1-2-15,-2 3 0 0,2 1 0 16,-2-1 0-1,-4 2 0-15,2 0-1 0,-2-1 0 16,0 2 0-16,0-5 0 16,0 1 0-1,-14 0 0-15,-3-1 0 0,-6 1 0 16,-6 6 0-16,-2 5 0 16,-4 0 0-16,-3 0 0 15,-1 11 0-15,2 7 0 16,3 4 0-16,5 5 0 15,5-1-1-15,6 6 1 16,2 3 0-16,8 3 0 16,3 3 0-16,5 1 0 15,0-6-1-15,0-2 1 16,5-5 0-16,8-9-1 0,1-6 1 16,3-6 0-1,1-7 0-15,0-1 0 16,4 0 0-16,3-16 0 0,1-6 0 15,4-8 0-15,1-2 0 16,-2-4 0-16,-2 0 0 16,-3 0 0-16,-4 2 0 15,-2 6 0-15,-7 5 0 16,-2 10 0-16,-4 5 0 16,-3 4 0-16,0 4 0 15,-2 0 0-15,0 2 0 16,0 12 0-16,0 5 0 15,0 6 0-15,0-1 0 16,0 0 0-16,-2 0 0 16,-5-2 0-16,2 2 0 0,1-2 0 15,-1-4 0 1,3 0 0-16,0-4-1 0,2-1-1 16,0-12-3-16,15-1-11 15,8 0-77-15</inkml:trace>
  <inkml:trace contextRef="#ctx0" brushRef="#br0" timeOffset="113942.829">9914 8093 3802 0,'-4'6'123'0,"2"6"-81"16,-5 1-11-16,1 8-10 16,1-1-6-16,-2 2-7 15,3-1-5-15,-1 0 0 16,3-5 0-16,2-4-1 16,-2-4-1-16,2-6 0 15,0-2 3-15,0 0 10 16,0-4-8-16,0-14-4 15,7-8-1-15,6-4-1 16,3-3 0-16,2-4 0 16,1 1 0-16,-1 4 0 15,3 4 0-15,-4 5 0 0,1 8 0 16,-3 4 0-16,-1 6 0 16,-1 5 0-16,-1 0 0 15,-1 0 0-15,0 12 0 16,-4 6 0-16,0 3 0 15,-5 6 0-15,-2-3-1 16,0 0 1-16,0-2 0 16,0-3-1-16,0-4-4 15,0-1-3-15,6-4-9 16,7-8-48-16</inkml:trace>
  <inkml:trace contextRef="#ctx0" brushRef="#br0" timeOffset="114631.7201">10574 8081 3723 0,'0'-10'269'0,"0"-3"-222"15,0 0-29-15,-2-1-3 16,-9 0-8-16,-5 5-5 15,-1 4-2-15,-8 5 0 16,-4 0 0-16,-4 8 0 16,0 13 0-16,-3 5 0 15,4 3 0-15,6 6 0 0,1-1 0 16,9-1 0-16,5 1 0 16,9-5-1-16,2-7 0 15,0-7-1-15,21-6 1 16,7-9 1-16,8 0 0 15,2-9 0-15,0-13 0 16,-5-3 0-16,-2-9 0 16,-4-1 0-16,-7-5 0 15,-5-4 1-15,-3-6 2 16,-5-4-1-16,-1-6-1 16,1-5 1-16,-3 0-1 15,3 2 0-15,0 8 0 16,-1 3 0-16,-1 17 0 0,-3 9-1 15,0 10 1-15,-2 7-1 16,3 8 0-16,-3 1 0 16,0 0 0-16,0 18 0 15,0 8 0-15,-3 10 0 16,-6 8 0-16,-4 8 0 16,2 4 0-16,-2 4 0 15,-1 2 0-15,3-4 0 16,2-1 0-16,3-7 0 15,1-6 0-15,2-4 0 16,1-8 0-16,2-6 0 16,-2-4 0-16,2-5 0 15,0-6 0-15,0-4 0 16,0-3 0-16,0-3 0 0,0 1-1 16,0-2 1-16,0 0-1 15,0 0 1-15,0-3-2 16,12-24-4-16,3 5-18 15,1-4-266-15</inkml:trace>
  <inkml:trace contextRef="#ctx0" brushRef="#br0" timeOffset="116480.4132">11569 7983 3913 0,'0'-6'122'0,"0"1"-94"0,0 0-14 16,0 3-7-16,2-1-3 16,-2 3-3-16,0 0 0 15,0 0-1-15,0 0 0 16,0 9 0-16,0 9 0 15,0 8 0-15,0 4 0 16,-2 3 0-16,-5-1 0 16,0-1 0-16,2-4 0 15,-1-4 0-15,4-3 0 16,0-5 0-16,2-8 0 16,0 0-1-16,0-7-2 0,10 0-4 15,4-11-32-15</inkml:trace>
  <inkml:trace contextRef="#ctx0" brushRef="#br0" timeOffset="116690.8901">11600 7770 3823 0,'2'-9'166'15,"2"0"-118"-15,1-1-23 16,2 0-10-16,0 2-9 15,1 2-3-15,3 2-2 16,5 2-1-16,2 0 0 16,2 2 0-16,4 0-2 15,16 0-6-15,-6 0-30 16,0 0-778-16</inkml:trace>
  <inkml:trace contextRef="#ctx0" brushRef="#br0" timeOffset="117160.5889">12282 7532 3849 0,'2'-16'91'0,"1"-3"-39"15,-3 0-11-15,0-6-19 16,0 4-7-16,0-2-7 16,-5 3-4-16,-4 5-2 15,0 1 0-15,-2 1-1 16,2 6-1-16,0 4 0 16,-3 3 0-16,2 0 0 15,-1 0 0-15,-3 8 0 16,1 12 0-16,-3 6-1 15,3 8 1-15,-1 5 0 16,1 4 0-16,5 6 0 16,-2 1 0-16,1 6 0 15,3 2 0-15,-1 4 0 16,-2 2 0-16,0 1 0 0,0-4 0 16,-2-4 1-16,2-8-1 15,3-8 0-15,1-7-1 16,3-10 1-16,0-7-1 15,0-8-1-15,2-5 0 16,-8-4-9-16,2 0-6 16,-1-4-60-16</inkml:trace>
  <inkml:trace contextRef="#ctx0" brushRef="#br0" timeOffset="117351.6009">11916 8031 3039 0,'0'-8'856'0,"-2"2"-774"15,2-3-35-15,0 4-21 0,0 1-8 16,0-2-8 0,4-1-5-16,19-2-4 0,8-1 0 15,12-4-1-15,5 1 0 16,10 1 0-16,3 0-1 16,17-4-3-16,-14 4-23 15,-10 2-248-15</inkml:trace>
  <inkml:trace contextRef="#ctx0" brushRef="#br0" timeOffset="118505.5934">13247 7599 3958 0,'0'-2'84'0,"0"2"-68"16,0 0-4-16,0 0-7 15,0 0-4-15,-2 2-1 16,-5 17 0-16,-1 8 0 0,-4 6 0 16,1 9 1-1,3 4-1-15,-2 2 0 16,3 1 1-16,3-4-1 16,4-4 0-16,0-9 1 0,7-6-1 15,13-10 1-15,5-8-1 16,4-8 1-16,4 0-1 15,0-6 0-15,1-13 1 16,-3-8-1-16,-4-2 0 16,-2-5 0-16,-6-4 0 15,-1-4 0-15,-5-1 1 16,-1-4-1-16,-1 4 0 0,-5 0 1 16,1 8-1-1,-2 9 1-15,-5 10 0 0,2 7 0 16,-2 7-1-16,0 2 0 15,0 0 0-15,0 11 0 16,0 14-1-16,0 9 1 16,-4 7 0-16,-2 11 0 15,2 3 0-15,-2 5 0 16,-1 6 0-16,-2 3 0 16,-4 1 0-16,0-1 0 15,-1-6 0-15,1-3 0 16,3-7 0-16,4-9 0 15,1-7 0-15,-1-8 0 16,2-7 0-16,-6-8 0 16,-1-4 0-16,-4-4 0 0,-5-3 1 15,-7-3 0-15,-4 0-1 16,-3 0 0-16,3-12 0 16,4-2 0-16,5-3 0 15,9-1-1-15,9 0-2 16,6-8-8-16,21 6-37 15,4 0-292-15</inkml:trace>
  <inkml:trace contextRef="#ctx0" brushRef="#br0" timeOffset="119165.689">13880 8199 3863 0,'2'-2'111'16,"-2"-1"-61"-16,0 0-23 0,3-1-10 16,-3 2-7-1,0 2-6-15,0 0-3 0,0 0 0 16,0 0 0-16,0 0-1 15,-5 0 0-15,-6 10 0 16,-3 6 0-16,2 4 0 16,-2 1-1-16,3 1 1 15,4 0 0-15,3-3 0 16,2 3 1-16,2-3-1 16,0-1 0-16,0-4 0 15,13-2 0-15,5-5 0 0,4-2 0 16,5-3 0-1,-1-2 1-15,-1 0-1 0,0-2 0 16,-6-10 0-16,-3 0 0 16,-5-4 1-16,-1 0 0 15,-4-4-1-15,-6-1 1 16,0 2 0-16,0 0-1 16,0 2 1-16,-2 0-1 15,-8 5 0-15,2 2 0 16,-1 4 0-16,3 5 0 15,0 1-1-15,2 0-1 16,2 0-1-16,2 0-8 16,0 0-28-16,16 0-231 0</inkml:trace>
  <inkml:trace contextRef="#ctx0" brushRef="#br0" timeOffset="119542.8233">14933 8061 3906 0,'0'0'135'15,"0"0"-112"-15,0 0-15 16,0 0-4-16,0 0-2 16,0 14 0-16,0 1-1 15,0 6 0-15,0-1-1 16,-2 0 0-16,-6-1 1 15,2-4-1-15,1-3 0 16,1-4-1-16,2-6-2 16,2-2-10-16,0 0-62 0</inkml:trace>
  <inkml:trace contextRef="#ctx0" brushRef="#br0" timeOffset="119737.5712">14879 7911 3910 0,'4'-3'122'15,"1"2"-97"-15,3 1-10 16,4 0-7-16,3 0-6 16,3 0-2-16,5 1 0 15,10 9-8-15,-4-1-26 16,-2-1-183-16</inkml:trace>
  <inkml:trace contextRef="#ctx0" brushRef="#br0" timeOffset="120209.4288">15407 7989 3965 0,'0'0'79'15,"0"0"-61"-15,0 0-5 16,0 0-6-16,0 0-4 16,-2 0-1-16,-9 0-2 15,-7 0 0-15,-7 0 0 16,1 5 0-16,0 4 0 0,1 1 0 16,8-3 0-16,1 4 0 15,7-3-1-15,5 0 0 16,2 2 0-16,0-2 0 15,0 2 1-15,13 2-1 16,3 0 1-16,5 0 0 16,-2 1-1-16,-1 2 1 15,-2 2 0-15,-5-2 0 16,-4 1 0-16,-5 0-1 16,-2 2 1-16,0-1 0 15,-7 1 0-15,-13-2 0 16,-5 0 1-16,-4-3 1 15,-2 0-2-15,2-4 2 16,0-2-1-16,10-5 0 0,0-2-1 16,9 0 1-16,2 0-1 15,4-4 0-15,4-9-1 16,0-6-2-16,4 2-9 16,10-1-84-16</inkml:trace>
  <inkml:trace contextRef="#ctx0" brushRef="#br0" timeOffset="121439.4296">16769 8081 3812 0,'0'-8'129'15,"0"1"-65"-15,0-2-26 16,0-3-20-16,0-1-7 16,-6 1-4-16,-3-1-4 15,-3-1-2-15,-3 2 0 16,-5 2-1-16,-7 1 0 16,-4 8 0-16,-5 1 0 15,1 0 0-15,-1 1 0 16,3 16 0-16,6 3 0 15,2 1 0-15,5 4 0 0,7 1 0 16,9 0 0 0,4-1 0-16,0-4-1 0,10 1 1 15,13-5 0-15,2-4 0 16,4-5 0-16,-1-6 0 16,3-2 0-16,1 0 0 15,-6-4 0-15,-1-12 0 16,-5-1 1-16,-3-4 0 15,-3 1 0-15,-5-3 0 16,-3 4 0-16,0 3-1 16,-6 2 1-16,2 4 0 0,-2 6-1 15,0 4 0 1,0 0 0-16,0 0-1 0,0 12 1 16,0 6 0-16,0 1 0 15,0 2 0-15,0-3 0 16,-2-2 0-16,2 0 0 15,-4-4 0-15,4-2 0 16,-2-2 0-16,2 0-1 16,-2-2 1-16,2 0-2 15,0-2-4-15,2-2-13 16,10-2-53-16</inkml:trace>
  <inkml:trace contextRef="#ctx0" brushRef="#br0" timeOffset="122920.9076">17253 7986 3883 0,'0'0'93'16,"2"0"-51"-16,-2 0-14 16,0 0-17-16,0 0-6 15,0 0 0-15,0 0-3 16,0 0-1-16,2 8 3 16,-2 6-1-16,0 7 0 15,0 1-2-15,0 2 0 16,-2 2-1-16,-2-3 0 15,-1-2 0-15,1-5 0 16,2-4 0-16,0-6 0 0,2-2 1 16,0-4-1-16,0 0 1 15,0 0 1-15,0 0 0 16,0-4 0-16,0-12-2 16,8-6 0-16,5-4 1 15,3-6-1-15,4-2 0 16,0 0 0-16,1 4 0 15,-2 3 0-15,-1 8 0 16,0 5 0-16,-5 3 0 16,1 5 0-16,-3 6 0 15,0 0 0-15,1 0 0 16,-2 6 0-16,-1 12 0 16,1 3 0-16,-4 3 0 15,-2-1 0-15,1 2 0 0,-5-3-1 16,0-3 1-16,0 2 0 15,0-5-1 1,0-2 0-16,0-2-1 0,2-5-4 16,10-7-13-16,1 0-86 0</inkml:trace>
  <inkml:trace contextRef="#ctx0" brushRef="#br0" timeOffset="123485.3092">17803 7947 3832 0,'0'0'149'16,"0"0"-120"-16,0 0-11 16,0 3 0-16,0 9-3 15,-4 7-6-15,0 0-6 16,1 1-1-16,3-1-1 15,0-3 0-15,0-2-1 16,0-5 1-16,5-6 0 16,1-1 0-16,4-2 0 15,3 0 0-15,2 0 0 16,3-2 0-16,3-13 0 16,-4-2-1-16,-1-1 1 0,-5-2-1 15,-5 2 1-15,2 2-1 16,-6 1 0-16,0 7 1 15,-2 4-1-15,0 4 0 16,0 0 0-16,0 0-1 16,0 17 1-16,-7 6 0 15,-2 7 0-15,0 1 0 16,1 5 0-16,0 1 0 16,2 2 0-16,1 1-1 15,5 0 1-15,-2-1 0 16,2-6 0-16,0-2 0 15,-2-3 0-15,-7-7 0 16,-2-2 0-16,-9-6 1 16,-9 0 0-16,-9-3-1 15,-2-4 1-15,-2-4-1 0,6-2 1 16,7 0-1-16,7 0 0 16,6-5 0-16,11-12 0 15,5-1-3-15,0-2-19 0</inkml:trace>
  <inkml:trace contextRef="#ctx0" brushRef="#br0" timeOffset="124182.6341">19043 8023 3988 0,'0'6'45'16,"0"6"-38"-16,0 5 1 16,0 6 1-16,0 3-5 0,0 3-3 15,0 0 2-15,0 1-2 16,0-4 1-1,0-2-2-15,0-6 2 0,4-6 0 16,3-4-1-16,-2-3 1 16,-1-5 2-16,3 0-1 15,-1 0 1-15,5-11-3 16,1-9 0-16,3-4 0 16,5-6-1-16,3-5 0 15,-2-6 0-15,6-1 0 16,-4 2 0-16,-3 3 0 15,-5 10 0-15,-3 7 0 16,-8 8 0-16,1 10 0 16,-5 2-1-16,6 2-5 15,-2 14-18-15,4 0-58 0</inkml:trace>
  <inkml:trace contextRef="#ctx0" brushRef="#br0" timeOffset="124677.4402">19687 8194 3917 0,'2'-11'114'16,"-2"-1"-91"-16,0-2-7 15,0-2-7-15,0-1-6 16,-6 4-2-16,-7-1 0 15,-8 6-1-15,-4 6 0 16,-6 2 0-16,0 0-1 16,0 14 1-16,2 9 0 15,6 0 0-15,8 3 0 0,9-2 0 16,6-2-1-16,0-1 1 16,4-5 0-16,19-5 0 15,3-3 0-15,5-6 0 16,3-2 0-16,-3 0 0 15,0-12 0-15,-5-6 0 16,-3-1 0-16,-7-4 0 16,-5 1 0-16,-5 2 1 15,-4 2-1-15,-2 6 1 0,2 3 0 16,-2 7 0 0,0 2 0-16,0 0-1 0,0 2-1 15,0 19 1-15,0 2 0 16,-2 3 0-1,-4-1 0-15,2-2 0 0,-1-4 0 16,5-5 0-16,0-6-1 16,0-8-1-16,15 0-3 15,1-11-54-15</inkml:trace>
  <inkml:trace contextRef="#ctx0" brushRef="#br0" timeOffset="124955.9312">19919 7608 3933 0,'0'0'108'0,"2"0"-90"16,3 0-11-16,-1 0-2 16,2 16 2-16,6 8-3 15,-1 8-1-15,1 8-1 16,-2 6-2-16,-3 7 1 15,-5 2-1-15,-2 3 0 16,0 3 1-16,0-7-1 16,-4-6 0-16,-3-7 0 15,3-7-1-15,4-9 1 16,0-5-3-16,0-6-7 16,6-10-42-16</inkml:trace>
  <inkml:trace contextRef="#ctx0" brushRef="#br0" timeOffset="125404.2017">20185 7994 3894 0,'0'-4'112'0,"0"3"-74"16,0 1-18-16,0 0-12 15,0 0-6-15,0 14-1 16,-3 10 2-16,0 4-2 15,3 2 0-15,0-2 0 16,0-2-1-16,8-4 0 16,7-6 1-16,3-6-1 15,-1-3 1-15,2-6-1 16,1-1 0-16,-3 0 1 0,1-10-1 16,0-7 0-16,-4-6 0 15,-1 0 0-15,-2-4 0 16,0 3 0-16,-2 4 1 15,0 4-1-15,-2 4 1 16,-3 6 0-16,-2 4-1 16,0 2 0-16,1 0 0 15,-1 16 0-15,-2 6 0 16,0 3 0-16,0 4-1 16,0 0 1-16,0-4 0 0,0-1 0 15,-5-4 1 1,3-2-1-16,0-6 0 0,2-2 0 15,0-3 0-15,4-7-3 16,17 0-1-16,0 0-49 0</inkml:trace>
  <inkml:trace contextRef="#ctx0" brushRef="#br0" timeOffset="125959.5526">20786 8161 3507 0,'11'0'462'0,"4"0"-405"16,6 0-31-16,6 0-11 15,4-10-6-15,2-2-4 16,1-3-3-16,-3-2 1 16,-2-3-2-16,-7 2 0 15,-9-2 0-15,-3 0 0 16,-6 2 0-16,-4 0-1 16,0 6 0-16,0 2 0 15,-14 4 0-15,-3 6 0 16,-5 0 0-16,-3 2 0 0,0 16 0 15,0 3 0-15,2 4 0 16,2 1 0-16,1 2 0 16,7 0 0-16,4-2 0 15,4 0 0-15,5-4 0 16,0-2 0-16,0-4 0 16,10-4 0-16,7-2 0 15,12-3 1-15,4-6-1 16,8-1 0-16,-1 0 0 15,0 0 0-15,-4 0 0 16,-10 0 0-16,-3 0 0 16,-10 0 0-16,-4 0 0 15,-5 0-1-15,-1 0 0 16,-1 0-2-16,-2-1-4 0,2-2-20 16,-2-1-99-16</inkml:trace>
  <inkml:trace contextRef="#ctx0" brushRef="#br0" timeOffset="127426.2037">22465 7614 3670 0,'0'-15'298'0,"0"2"-225"16,0-1-59-16,4 2 2 15,1 5-6-15,-3 4-5 0,0 3-3 16,0 0-2 0,0 7 0-16,0 15 0 0,0 10 0 15,-2 11 1-15,0 3-1 16,0 6 0-16,-2 0 0 15,-6-2 0-15,-3-1 1 16,1-9-1-16,2-11 0 16,3-7 0-16,1-8 0 15,4-5 0-15,0-6 0 16,0-3 0-16,0 0 0 16,0 0 0-16,6-7 1 15,17-7-1-15,6-6 0 16,4 2 0-16,3 0-1 15,-5 7 1-15,-4 6 0 0,-5 5 0 16,-4 0 0-16,-2 12-1 16,-3 10 1-16,-1 3 0 15,-4 6 0-15,-6-1 0 16,-2 1 0-16,0-5 0 16,-10 1 0-16,-13-5 0 15,-6-4 0-15,-4-4 0 16,-3-4 0-16,0-4 0 15,4-2 0-15,9-4 0 16,5 0 0-16,7 0 0 16,11-14-1-16,6-2-4 15,19-2-49-15</inkml:trace>
  <inkml:trace contextRef="#ctx0" brushRef="#br0" timeOffset="127775.6054">22893 8053 3700 0,'17'0'294'0,"8"0"-258"15,4 0-17-15,4-2-3 16,-2-6-3-16,-2-3-9 16,0-1-1-16,-6 0-1 15,-3 1-1-15,-7-3 0 16,-6 2 0-16,-5-1-1 15,-2 4 1-15,0 0-1 0,-17 8 0 16,-8 1 0 0,-6 0 0-16,-5 8 0 0,-2 12-1 15,4 6 1 1,3 1 0-16,9 2 0 0,6 0 0 16,10-4 0-1,6-1 0-15,0-4 0 0,13-4 0 16,16-6 0-16,10-4 0 15,7-6-1-15,30-2-1 16,-11-16-18-16,-7-5-231 0</inkml:trace>
  <inkml:trace contextRef="#ctx0" brushRef="#br0" timeOffset="128050.5984">23421 7615 3971 0,'2'0'82'0,"-2"0"-66"16,2 0-8-16,0 5-5 15,3 13-2-15,-2 10 1 16,-1 6 0-16,-2 10 0 16,0 5-2-16,0 2 1 15,0 5-1-15,-12 1 0 16,1-6 1-16,-2-2-1 15,2-9 0-15,2-10-1 16,2-6 0-16,5-12-4 0,-1-7-24 16,3-5-224-16</inkml:trace>
  <inkml:trace contextRef="#ctx0" brushRef="#br0" timeOffset="128222.5918">23381 7900 3947 0,'11'-8'93'16,"0"2"-73"-16,5 1-6 16,4-2-7-16,1 5-4 15,4 2-1-15,2 0-2 16,0 0 0-16,-2 6 0 16,4 11-2-16,-7-4-10 15,-2 0-46-15</inkml:trace>
  <inkml:trace contextRef="#ctx0" brushRef="#br0" timeOffset="128738.9037">23755 7914 3877 0,'0'0'119'15,"0"0"-106"-15,0 2-2 16,0 14 12-16,-4 5-9 15,-3 0-7-15,5 5-2 16,2-1-3-16,0-5 0 16,0-1 1-16,7-8 0 15,8-5-2-15,5-2 1 0,3-4-1 16,-1 0 0-16,-2-4-1 16,-2-11 0-16,-3-2 1 15,-1-5-1-15,-3-2 0 16,-3-2 0-16,2 3 0 15,-1 4 0-15,-3 5 1 16,-2 6 0-16,-4 6-1 16,2 2 0-16,-2 0 0 15,0 7 0-15,4 11 0 16,-2 3 0-16,2 1 0 16,5-4 0-16,1 0 0 15,4-6 0-15,7-2 0 0,-2-6 0 16,6-4 0-16,-3 0 1 15,0 0 0-15,-4-10-1 16,-2-6 1-16,-5-2 0 16,-2 0-1-16,-5-3 1 15,1 3-1-15,0 3 0 16,-1 4 0-16,-2 5 0 16,0 5 0-16,0 1-2 15,5 0-2-15,3 9-16 16,-4 2-64-16</inkml:trace>
  <inkml:trace contextRef="#ctx0" brushRef="#br0" timeOffset="129135.6059">24306 8011 3876 0,'7'0'91'15,"4"0"-60"-15,4 0 2 16,5 0-9-16,5 0-10 15,4-8-5-15,4-1-4 16,3 1-2-16,-5 1-2 16,-4-3 0-16,-7-1 0 15,-7 2-1-15,-6-1 1 16,-5 2 0-16,-2 0-1 16,0 1 0-16,0 4 0 15,-13 1 0-15,-3 2 0 16,1 0 0-16,-1 0-1 15,5 2 1-15,0 10 0 0,1 2 0 16,4 1 0-16,2 2 0 16,2 1 0-16,2-4 0 15,0 0 0-15,2-2 0 16,14 0 0-16,5-4 0 16,8-2 0-16,3 0 0 15,-1-3-1-15,-2-3-4 16,0 0-8-16,-9 0-27 15,-5 0-67-15</inkml:trace>
  <inkml:trace contextRef="#ctx0" brushRef="#br0" timeOffset="129464.3907">24823 8064 3726 0,'4'0'170'0,"6"0"-120"0,0 0-12 15,6 0-3-15,0-6-12 16,4 3-8-1,2-5-3-15,2 0-3 0,1-4-5 16,0 0-2-16,-5-3 0 16,-7 1 0-16,-4 0-1 15,-7-1-1-15,-2 3 1 16,0-1-1-16,-5 6 0 16,-12 3 0-16,-5 4 0 15,-3 0-1-15,0 0 1 16,6 14 0-16,1 0 0 0,5 2 0 15,3 2 0-15,4-1 0 16,6 3 0-16,0-5 0 16,0-1 0-16,2-2 0 15,16-4-1-15,4 1 0 16,14-9-5-16,-5 0-26 16,-2 0-312-16</inkml:trace>
  <inkml:trace contextRef="#ctx0" brushRef="#br0" timeOffset="129904.6137">25298 7958 3880 0,'0'11'82'16,"0"1"-37"-16,0 4-12 15,0 4-16-15,0 2-4 0,0 3-5 16,-2-2-4-16,-3 0-3 15,-1-9 0-15,1-2-1 16,2-5 1-16,3-7 0 16,0 0 1-16,0 0 0 15,0-7-1-15,12-10 0 16,5-3-1-16,8-6 0 16,2-4 0-16,4-2 0 15,3-5 0-15,1 2 0 16,-2 0 0-16,-1 8 0 15,-8 4 0-15,-3 9 0 16,-6 10 0-16,-3 4 0 0,-4 0 0 16,1 17 0-16,-2 7 0 15,-2 6 0-15,-5 3 0 16,0 1 0-16,0 0 0 16,0-3 0-16,0-1 0 15,0-6 0-15,-3-2 0 16,-2-6 0-16,1-2 0 15,-7-2-1-15,-14-4-2 16,3-2-2-16,-2-4-32 0</inkml:trace>
  <inkml:trace contextRef="#ctx0" brushRef="#br0" timeOffset="131704.4392">1437 9034 3947 0,'0'-12'97'0,"-4"-3"-75"0,-5-2-10 16,0-2-7-16,-2-1-2 15,0 1-1-15,2 5 0 16,0-1-1-16,0 5-1 15,2 3 1-15,-2 0-1 16,0 5 0-16,-2-1 0 16,0 1 0-16,0-1 0 15,-2 1 0-15,1-2 0 16,-1 1 0-16,1 3 0 16,4-3 0-16,-1 3 0 15,3 0 0-15,-2 0 0 16,2 0 0-16,-3 0 0 15,3 0 0-15,-2 10-1 16,4 4 1-16,2 2 0 16,0 5 0-16,2 5 0 0,0 1 0 15,0 8 0-15,0 0 0 16,6 7 0-16,2 6 0 16,0-2 0-16,1 9 0 15,-3-1 0-15,4 4 0 16,-4-2 0-16,-1-3 0 15,-1-5 0-15,2-6 0 16,-2-10 0-16,-2-6 0 16,0-10 0-16,-2-4-1 15,0-5 0-15,0 2-2 16,-4-7-9-16,-10-2-30 16,3 0-279-16</inkml:trace>
  <inkml:trace contextRef="#ctx0" brushRef="#br0" timeOffset="131937.5906">1085 9523 3953 0,'5'-5'86'15,"3"2"-63"-15,4-6-8 16,3 4-9-16,3-6-4 15,2 4 0-15,5-4-2 16,-1 1 0-16,5 3 0 0,0 0 0 16,2 2-2-16,11 1-4 15,-10 0-14-15,-3 0-74 0</inkml:trace>
  <inkml:trace contextRef="#ctx0" brushRef="#br0" timeOffset="132325.8948">1812 9312 3938 0,'0'-2'88'0,"0"2"-61"16,0 0-12-16,0 0-10 15,-10 0-5-15,2 6 0 16,-3 10 0-16,-3 6 0 16,3 5 0-16,1 5 2 15,-2 1 0-15,5 6 0 16,3-4-2-16,2 0 0 15,0-5 1-15,2-5-1 16,0-8 0-16,0-1 0 16,0-3 0-16,10-4 0 0,3-3-4 15,4-2-1-15,12-4-6 16,-5 0-12-16,1 0-107 0</inkml:trace>
  <inkml:trace contextRef="#ctx0" brushRef="#br0" timeOffset="132913.2335">2371 9435 3907 0,'2'-9'88'15,"1"1"-45"-15,-3-4-22 16,0 0-7-16,0 0-6 16,0 4-4-16,-3 1-3 15,-7 0 0-15,-2 5-1 16,1 2 0-16,-4 0 0 15,-1 2-1-15,1 15 0 0,-1 3 1 16,3 4 0-16,1 1 0 16,5 3 0-16,3 4 0 15,2-6-1 1,2 1 1-16,0-3-1 0,11-6 0 16,5-6-1-16,1-6 0 15,1-3 2-15,2-3 0 16,2 0 0-16,-3-9 1 15,-2-5-1-15,-3-4 1 16,-3 1 0-16,-3 2 0 16,-3 1-1-16,0 6 1 15,-3 1-1-15,-2 4 1 16,2 3-1-16,-2 0 0 16,2 0-1-16,3 1 1 15,-1 13 0-15,-2 3 0 0,2-2 0 16,-1 2-1-1,0-3 1-15,-1 1-1 0,0-6-2 16,-2-4-6-16,0 0-8 16,0-3-59-16</inkml:trace>
  <inkml:trace contextRef="#ctx0" brushRef="#br0" timeOffset="133361.1829">2712 9085 3853 0,'7'0'96'0,"2"0"-43"16,2 0-23-16,5 9-12 15,1 3-8-15,8 4-2 16,4 4-3-16,4 6-1 16,3 6-1-16,2 6-1 15,-2 6-1-15,-5 6-1 16,-4 3 1-16,-8 2-1 15,-5 4 1-15,-9-6 0 0,-5 0-1 16,0-7 1 0,-5-3-1-16,-13-11 0 0,-4-1 0 15,0-7 0-15,-1-4 1 16,1-3-1-16,2-5 0 16,0-2 0-16,6-4-1 15,3-6-3-15,7 0-7 16,4-4-28-16</inkml:trace>
  <inkml:trace contextRef="#ctx0" brushRef="#br0" timeOffset="133994.7134">4072 9439 3915 0,'2'-7'87'0,"0"1"-53"15,0 1-13-15,-2-2-4 16,0 2-11-16,0-2-3 0,0-1-1 16,-4 2-1-16,-9 3-1 15,-3 0 1-15,-6 3-1 16,-4 0 0-16,-1 0-1 16,-2 6 1-16,2 10 0 15,2 5 0-15,1 0 0 16,6 4 0-16,2-2 0 15,5 3 0-15,5 1-1 16,6-5 0-16,0-2-1 16,0-4-1-16,11-6-3 15,9-3 3-15,0-7 1 16,6 0 2-16,1 0 0 0,0-15 0 16,4-3 0-16,0-2 0 15,-1-5 0-15,-1 1 0 16,-7 3 0-16,-3 3 0 15,-2 4 1-15,-9 5 3 16,-1 6-1-16,-3 3-3 16,1 0 0-16,0 0 0 15,-1 5 0-15,2 7 0 16,-1 5 0-16,1-3 0 16,-1 1 0-16,0 2 0 15,-1-1 0-15,-2-3-6 16,0-6-18-16,1-5-137 0</inkml:trace>
  <inkml:trace contextRef="#ctx0" brushRef="#br0" timeOffset="134408.594">4448 9506 3832 0,'0'7'105'16,"0"5"-35"-16,0 2-40 16,0-1-12-16,0-1-10 15,-2-1-1-15,0-5-4 16,2-6 1-16,0 0 2 16,0 0-1-16,0-8-4 0,0-13-1 15,7 0 0-15,11-9 0 16,2 0-1-16,3-5 1 15,0 5 0-15,0 2 0 16,0 4 0-16,-6 9 0 16,-1 4 0-16,-3 7-1 15,-1 4 1-15,-4 0 0 16,1 6 0-16,-2 12-1 16,-2 1 1-16,-3 2 0 15,-2 4 0-15,0-3 0 16,0 0 0-16,-2-5 0 0,-6-1-1 15,4 0 0 1,4-5-3-16,0-3-10 0,0-6-57 0</inkml:trace>
  <inkml:trace contextRef="#ctx0" brushRef="#br0" timeOffset="135043.587">5309 9439 3890 0,'3'-7'119'0,"-3"0"-91"0,0-4-6 16,0 1-9-16,0 0-5 15,0 1-5-15,-7 2-1 16,-7 3-1-16,-3 4-1 16,-3 0 0-16,-3 3 0 15,-2 14 0-15,2 3 0 16,2 6 0-16,3 1 0 16,5-1 0-16,2-1-1 15,6-2 0-15,5-3 0 16,0-3-2-16,14-10-2 15,11-7 2-15,4 0 2 16,4-7 0-16,-2-14 1 0,-4-4-1 16,-3-4 1-1,-4-3 0-15,-4-4 0 0,-3-5 0 16,-2 1 2-16,1-7 1 16,-2 1 0-16,-1-1-1 15,1-1 0-15,-2 4-1 16,-1 5 0-16,-3 12 1 15,1 9 0-15,-5 7-1 16,3 8 0-16,-3 3-1 16,0 0-1-16,0 8 1 15,0 16 0-15,0 10 0 16,0 7 0-16,-8 8 0 16,-3 6 0-16,1 3 0 15,-2 0 0-15,-1 0 0 16,-1-5 0-16,1-2 0 0,0-7 0 15,1-8-1 1,4-10-1-16,3-6-1 0,5-10-4 16,0-3-7-16,0-7-52 15</inkml:trace>
  <inkml:trace contextRef="#ctx0" brushRef="#br0" timeOffset="135859.4003">6969 9336 3798 0,'4'-17'211'0,"0"-2"-170"0,-2-5-28 16,0-3-1-16,-2-2-5 15,0-2-3-15,0 4-2 16,0 1 0-16,-8 0-1 15,-4 6 0-15,-1 1-1 16,-1 5 0-16,1 5 0 16,-3 0 0-16,1 8 0 15,-1 1 0-15,1 0 0 16,-6 1 0-16,4 13 0 16,-3 8 0-16,-1 7-1 15,6 3 1-15,-1 6 0 16,5 6 0-16,3 4 0 15,0 5 0-15,2 5 0 16,1 1 0-16,3 4 0 0,2-3 0 16,0-4 0-1,0-3 0-15,0-6 0 0,0-6 0 16,5-8 0-16,-1-7-1 16,-2-6-1-16,-2-9-2 15,-4-8-16-15,-9-3-69 0</inkml:trace>
  <inkml:trace contextRef="#ctx0" brushRef="#br0" timeOffset="136062.3058">6510 9631 3919 0,'0'-4'105'16,"0"-1"-79"-16,6 2-12 15,7-1-1-15,5-1-7 16,6-2-3-16,9 3-1 15,8 0-2-15,1-1 1 16,3 4-1-16,-1 1-1 16,1 0 0-16,8 0-3 15,-10 0-21-15,-8 0-104 0</inkml:trace>
  <inkml:trace contextRef="#ctx0" brushRef="#br0" timeOffset="136639.1433">7453 9474 3800 0,'0'-3'166'0,"0"1"-122"16,0 0-13-16,0 0-13 15,0 2-8-15,0 0-6 16,0 0-2-16,-2 0-1 15,-9 7 0-15,-2 10 1 16,-3 7 0-16,3 4-1 0,-1 4-1 16,1 5 1-16,2 2-1 15,0-1 0-15,4-2 0 16,3-2 0-16,4-4 1 16,0-3-1-1,0-8 0-15,11-3 0 0,4-4-1 16,3-5-1-16,16-7-6 15,-3 0-15-15,2-8-257 0</inkml:trace>
  <inkml:trace contextRef="#ctx0" brushRef="#br0" timeOffset="137079.8803">7777 9489 3954 0,'0'0'78'0,"0"0"-68"16,0 0-7-16,0 17 8 16,0 8-1-16,0 8-2 15,0 2-3-15,0 7-3 16,-9-1-1-16,-3 3 0 16,-1-3-1-16,1-2 1 15,-2-8-1-15,5-7 0 16,3-9 0-16,2-8 0 15,4-4 0-15,0-3 1 16,0 0 0-16,12-8 0 16,9-10-1-16,4-2 0 0,2-2 0 15,0 0-1-15,-2 3 1 16,-3 5 0-16,-2 7 0 16,0 4 0-1,-4 3 0-15,2 0-1 0,-5 0 1 16,-2 10 0-16,-4 8 0 15,-7 2 0-15,0 4 0 16,0 0 0-16,-13 3 0 16,-8-3 0-16,1-2 0 15,3-5 0-15,1-6-1 16,9-11-3-16,3 0-15 16,4 0-162-16</inkml:trace>
  <inkml:trace contextRef="#ctx0" brushRef="#br0" timeOffset="137486.6061">8093 9374 3905 0,'3'-2'116'0,"4"2"-88"16,-1 0-13-16,5 0-5 0,3 0-4 15,1 2-3 1,5 14-2-16,3 5 0 0,-2 8 0 16,2 7-1-16,-5 6 1 15,-5 9-1-15,-3 2 0 16,-8 7 0-16,-2 0 1 15,0-1-1-15,-16 0 0 16,-5-7 0-16,0-6 0 16,-4-7 0-16,0-5 0 15,3-10 0-15,2-7 0 16,0-5 0-16,0-4 0 16,2-4 0-16,0-4 0 15,7 0-1-15,3-10-6 16,8-7-74-16</inkml:trace>
  <inkml:trace contextRef="#ctx0" brushRef="#br0" timeOffset="138228.3169">8931 9747 3903 0,'0'0'115'0,"5"0"-90"16,-1 0-12-16,1 0-1 16,2 5-4-16,-1 10-4 15,-1 5-2-15,-1 8 1 16,-4 6-1-16,0 7-1 15,-6 5 0-15,-17 6 0 16,-8 3-1-16,-5-2 0 16,-6 1 1-16,-1-4-1 15,6-7 0-15,8-13 0 16,11-12 0-16,11-10 0 16,5-8-1-16,2-2 0 15,0-18-4-15,6-3-89 0</inkml:trace>
  <inkml:trace contextRef="#ctx0" brushRef="#br0" timeOffset="139709.2459">9760 9539 3951 0,'0'0'92'15,"0"-2"-71"-15,0 0-7 16,0-1-9-16,3 0-2 16,8 1-1-16,4 0-2 15,10 0 1-15,6 2 0 0,12 0-1 16,10 0 1-16,5 0-1 15,4 0 0-15,1 0 0 16,-9 4 0-16,-9 0 0 16,-10 2 0-16,-8-2 0 15,-8-1-1-15,-5 2 0 16,-7-5-3-16,-5 0-17 16,-2 0-96-16</inkml:trace>
  <inkml:trace contextRef="#ctx0" brushRef="#br0" timeOffset="140011.4704">10196 9210 3777 0,'-2'0'186'0,"-6"0"-144"15,2 14-7-15,-1 11-18 16,1 7-6-16,1 6-6 16,0 8-1-16,5 5-1 15,-2 7-2-15,0 5 0 16,-2-3-1-16,-1 0 1 16,1-6-1-16,-3-4 0 0,5-10-1 15,2-9-1 1,0-9-5-16,2-18-4 0,16-4-20 15,4 0-133-15</inkml:trace>
  <inkml:trace contextRef="#ctx0" brushRef="#br0" timeOffset="140607.4097">10550 9065 3955 0,'2'0'82'0,"1"0"-68"0,5 0-9 15,1 17 3-15,7 5-2 16,-1 10-3-16,1 4-1 15,-3 6 0-15,-2 5 1 16,-3 2-2-16,-6 8 0 16,-2-1 0-16,0 2-1 15,0 0 1-15,-14-4-1 16,3-6 0-16,2-7 0 16,2-9 0-16,3-11 0 15,1-7 0-15,3-6 0 16,0-4 0-16,0-4 0 0,0 0 0 15,0 0 1-15,0 0 0 16,0-5 0 0,5-13 0-16,11-9-1 0,4-2 0 15,2-6 0-15,5-2 0 16,0 2 0-16,-3 7 0 16,-3 6 0-16,-8 10 0 15,-5 5-1-15,-1 7 1 16,0 0 0-16,2 11 0 15,-1 13 0-15,2 4-1 16,-1 4 1-16,-3 3 0 16,-2-3 0-16,-4 1 0 15,0-3 0-15,0-4 0 16,0-6 0-16,0-4 0 0,0-3-1 16,0-8 0-16,0-5-7 15,0 0-25-15,10 0-114 0</inkml:trace>
  <inkml:trace contextRef="#ctx0" brushRef="#br0" timeOffset="140954.3822">11123 9709 3914 0,'20'-10'81'15,"5"-2"-54"-15,2-4-5 0,2-4-8 16,-8 0-4-16,-3-1-4 16,-7 1 0-16,-4 1-3 15,-4 0 0-15,-3 6-1 16,0 1-2-16,0 2 1 16,0 6-1-16,-3 2 0 15,-4 2 0-15,-1 0 0 16,-5 9-1-16,-6 10 1 15,1 6 0-15,3 1 0 16,1 3 0-16,5-1 0 16,3-2 0-16,6-5 0 15,0 0-2-15,0-5-1 0,27-12-6 16,2-1-11 0,0-3-236-16</inkml:trace>
  <inkml:trace contextRef="#ctx0" brushRef="#br0" timeOffset="141395.8847">11486 9552 3882 0,'2'0'119'0,"-2"0"-85"16,0 0-25-16,0 0-8 16,0 9 5-16,0 8 0 15,0-2 1-15,0 2 1 16,0-5-3-16,8-3-2 15,5-4-1-15,2-5-1 0,5 0 2 16,0 0-2-16,3-14 0 16,-8 2 0-16,-2-1 0 15,-3-1-1-15,-8 4 1 16,-2 1-1-16,0 2 0 16,0 2 0-16,0 5 0 15,0 0 0-15,0 5-1 16,0 13 1-16,-5 10-1 15,3 5 1-15,2-1 0 16,0 7 0-16,0 1 0 16,0 0 0-16,0 1 0 15,0 0 0-15,-11 2 0 16,-9-5 0-16,-7 0 0 16,-6-6 0-16,-6-6 0 0,2-3 0 15,-1-10 0 1,0-6 1-16,5-6-1 0,4-1 0 15,-5-1-1 1,10-16-3-16,8 0-23 0</inkml:trace>
  <inkml:trace contextRef="#ctx0" brushRef="#br0" timeOffset="142300.5195">13018 9485 3997 0,'0'-4'66'0,"0"2"-53"15,0-1-8-15,0 3-3 16,0 0-2-16,0 0 0 16,0 18 0-16,0 11 0 15,-2 9 0-15,-1 4 0 0,3 2 0 16,0-2 0-16,0-8 0 16,14-5 0-16,6-12 1 15,4-9-1-15,5-6 1 16,0-2 0-16,2-5 0 15,-4-16 0-15,-3-6 0 16,-3-5-1-16,-4-5 0 16,-1-1 0-16,-7-3 0 15,-1 2 1-15,-2 1-1 16,-4 4 0-16,-2 7 0 16,2 8 0-16,-2 7 1 15,0 7-1-15,0 5 0 0,0 0 0 16,2 17-1-16,0 10 1 15,1 10 0 1,1 5 0-16,0 6 0 16,3-1 0-16,-5 4 0 0,-2-1 0 15,0 2 0-15,0-2 0 16,-17 3 0-16,-8-7-1 16,-2-2 1-16,-2-8 0 15,2-8 0-15,0-5 0 16,3-9 0-16,4-3 0 15,2-2 0-15,5-8 1 16,4-1-1-16,5 0-1 0,4-6 0 16,13-9-5-1,12-4-68-15</inkml:trace>
  <inkml:trace contextRef="#ctx0" brushRef="#br0" timeOffset="142673.2105">13639 9781 3874 0,'0'0'72'16,"-4"5"-19"-16,-9 12-16 16,-1 8-19-16,1 3-9 0,1 4-2 15,8-1-4-15,4 1-1 16,0-1-1-16,7-9 0 15,13-6 1-15,7-10-1 16,2-6 0-16,4 0 0 16,1-12-1-16,-3-8 1 15,-7-2 1-15,-6-2-1 16,-9 2 1-16,-9-2-1 16,0 3-1-16,-9 1 1 15,-11 5-1-15,-2 4 0 16,-3 8 0-16,0 3-1 15,6 0 0-15,1 3-2 16,7 9-2-16,11 6-6 16,0-2-11-16,15-7-79 0</inkml:trace>
  <inkml:trace contextRef="#ctx0" brushRef="#br0" timeOffset="142959.5432">14121 9854 3957 0,'6'0'83'15,"6"2"-68"-15,3 2-1 0,6 0-4 16,3-3-6-16,2 3-2 16,1-4-1-16,0 0 0 15,-2 0-1-15,-5 0 0 16,4-1 0-16,-6-7-5 16,-7-5-31-16</inkml:trace>
  <inkml:trace contextRef="#ctx0" brushRef="#br0" timeOffset="143152.3572">14161 9685 3919 0,'0'-3'114'0,"0"3"-93"16,12-2-6-16,7-1-4 15,8 1-8-15,6-2-1 16,6 1-2-16,-2 3-1 15,12-5-4-15,-10 1-22 16,-8-2-473-16</inkml:trace>
  <inkml:trace contextRef="#ctx0" brushRef="#br0" timeOffset="143710.3008">15247 9428 3968 0,'0'-15'81'15,"0"-4"-61"-15,0-5-8 0,0-4-7 16,-5 0-3 0,-5-2 0-16,-4 2-2 0,-5 2 1 15,0 2-1-15,-1 7 0 16,-5 4 0-16,3 6 0 15,-2 7 0-15,1 0 0 16,3 0 0-16,0 13 0 16,4 5 0-16,3 2 0 15,1 4 0-15,4 6 0 16,1 3 0-16,5 4 0 16,2 5 0-16,0 4 0 15,0 5 0-15,0 1 0 16,7 2 0-16,-1 0 0 15,-2 0 0-15,-4 1 0 16,0-6 0-16,0-3 0 0,-8-3-1 16,-5-7 1-1,1-9-1-15,3-2 0 0,3-9 0 16,0-8-4-16,-2-2-8 16,6-6-86-16</inkml:trace>
  <inkml:trace contextRef="#ctx0" brushRef="#br0" timeOffset="143922.5456">14750 9832 3965 0,'0'-4'91'16,"0"-1"-73"-16,0 1-9 0,15-1-5 15,12-3-2-15,11 2-1 16,7-3-1-16,3 2 0 15,1 2 0-15,-7 1 0 16,-1 4-1-16,1 0-3 16,-6 0-23-16,-9 0-169 15</inkml:trace>
  <inkml:trace contextRef="#ctx0" brushRef="#br0" timeOffset="144215.4319">15477 9721 3877 0,'6'-7'129'0,"-2"2"-87"15,-1 1-17-15,-3 0-15 0,0 4-5 16,0 0-4-16,0 0-1 16,-15 8 0-16,-6 9 0 15,-4 9 0-15,3 1 0 16,-3 4 0-16,6 1 0 15,1 0 0-15,2 0 0 16,7-4 0-16,2-4 0 16,7-4 0-16,0-4 0 15,0-2 0-15,14-4-1 16,10-2 0-16,19-6-1 16,-8 1-7-16,-1-3-48 0</inkml:trace>
  <inkml:trace contextRef="#ctx0" brushRef="#br0" timeOffset="144572.2062">15902 9837 3992 0,'0'0'70'0,"0"-2"-55"16,0 0-7-16,0 2-5 16,0 0-2-16,-2 0 0 15,-12 0-1-15,-4 0 0 16,-1 2 0-16,-2 9 0 0,2 3 0 16,3 2 0-16,5-2 0 15,1 2 0-15,6-3 0 16,4 0 0-16,0 1 0 15,0-4 0-15,0-1 0 16,4 0 0-16,8-1 0 16,5-5-1-16,2 2 1 15,3-3-2-15,9-2-3 16,-4 0-21-16,-5-2-125 0</inkml:trace>
  <inkml:trace contextRef="#ctx0" brushRef="#br0" timeOffset="144958.2291">16029 9589 3871 0,'5'-11'148'0,"1"4"-112"16,-2 0-17-16,1 4-11 15,4 3-5-15,4 0-1 16,6 0-2-16,0 14 1 0,6 6-1 16,1 4 0-16,-1 4 0 15,2 2 0-15,-4 7 0 16,-6 1 0-16,-1 1 0 16,-10 5 1-16,-6 2-1 15,0-5 0-15,-6 1 0 16,-12-4 0-16,-5-4 0 15,2-4 0-15,-4-4 0 16,4-3 0-16,1-6 0 16,5-2 0-16,2-3 0 15,3-5 0-15,2 0 0 16,-1-7-1-16,2 0-7 16,2 0-85-16</inkml:trace>
  <inkml:trace contextRef="#ctx0" brushRef="#br0" timeOffset="145670.537">17739 9515 3949 0,'2'-12'94'0,"2"-5"-74"15,1 2-7-15,0-6-5 16,-5 2-4-16,0-1-3 16,0-1 1-16,0-1-2 15,0 0 1-15,-8 2-1 16,-2 4 0-16,-1 2 0 15,-1 4 0-15,6 6 0 16,1 4 0-16,3 0 0 16,-2 0 0-16,-1 11 0 0,0 8 0 15,-1 9 0-15,1 6 0 16,3 5 0-16,0 5 0 16,2 2 0-16,0 0 0 15,0 4 0-15,0-2 0 16,0 2 0-16,0-2 0 15,-6 0 0-15,-8-1-1 16,-6-6 0-16,-9 0-2 16,2-13-7-16,9-10-58 0</inkml:trace>
  <inkml:trace contextRef="#ctx0" brushRef="#br0" timeOffset="145889.4158">17510 9752 3838 0,'6'-7'177'16,"3"2"-139"-16,7-2-19 15,1 0-10-15,6 4-5 16,4-1-1-16,2 2-2 16,4 2 0-16,5 0-1 15,1 0 0-15,2 0 0 16,-1 0-2-16,2 6-6 15,-11 0-24-15,-6-4-96 0</inkml:trace>
  <inkml:trace contextRef="#ctx0" brushRef="#br0" timeOffset="146237.5987">18011 9735 3308 0,'0'0'611'0,"0"0"-532"0,0 0-42 16,0 0-21-16,0 0-9 15,-5 5-4-15,-3 4 2 16,-4 5 0-16,3 2-2 16,3 5-2-16,4-3 0 15,2-1 0-15,0-1 0 16,4-6 0-16,13-3 0 16,8-6 1-16,4-1 0 15,0 0-2-15,-2-1 1 16,-4-9 0-16,-6-2 0 15,-3-1 0-15,-6-2 0 16,-3-3 0-16,-5-1-1 0,0 1 1 16,0 0-1-1,0 2 0-15,-9 4 0 0,-2 6 0 16,2 2 0-16,0 4-1 16,5 0-1-16,-1 0 0 15,5 8-3-15,3 0-19 16,12-5-88-16</inkml:trace>
  <inkml:trace contextRef="#ctx0" brushRef="#br0" timeOffset="146511.3059">18390 9789 3882 0,'5'14'87'0,"-1"2"-40"16,-4 0-17-16,0 3-13 15,0-8-3-15,0 0-8 16,0-6-2-16,0-3-3 16,0-2 1-16,0 0-1 15,0-2 0-15,4-14 0 16,3-5-1-16,1-4 0 16,6-3 0-16,3 0 0 15,6-2 0-15,2 2 0 16,2 3-1-16,10-4 0 15,-6 9-3-15,-6 6-28 0</inkml:trace>
  <inkml:trace contextRef="#ctx0" brushRef="#br0" timeOffset="147162.5912">20164 9601 3903 0,'0'-6'124'0,"0"0"-98"16,-16 0-11-16,-3 1-7 0,-10 0-4 16,-7 5-2-16,-5 0 0 15,2 0-1 1,3 2 0-16,5 8-1 0,6 2 0 16,9-2 0-16,5 2 0 15,9-2 0-15,2 0 0 16,0 0 0-16,0 4 0 15,9 0 0-15,7 3 0 16,-1 0 0-16,1 3 0 16,-1 2 0-16,-5 0 0 15,-4 3 0-15,-6-4 0 16,0 2 0-16,-4-6 0 16,-16-2 0-16,-10-3 0 15,-5-5 1-15,-3-2-1 0,3-3 0 16,1-2 1-1,10 0-2-15,6 0 1 0,9-4-1 16,13-16-3-16,23 3-24 16,6-2-723-16</inkml:trace>
  <inkml:trace contextRef="#ctx0" brushRef="#br0" timeOffset="147529.5902">20266 9661 3929 0,'0'0'100'0,"0"0"-89"15,0 0-9-15,-6 10 9 0,-7 8-3 16,-1 4 0-16,3 2-5 16,5 2 0-16,6-1-1 15,0-5 0-15,8-3-1 16,19-5 1-16,9-5-1 15,4-7 0-15,5 0 0 16,-6 0 0-16,-5-9 0 16,-7-5 0-16,-13-2-1 15,-8-1 1-15,-6-2 0 16,0 1-1-16,-10 0 0 16,-7 2 0-16,-1 4 0 15,3 6 0-15,1 3 0 16,5 3 0-16,1 0-2 0,0 3 0 15,8 11-3-15,10 1-22 16,7-8-128-16</inkml:trace>
  <inkml:trace contextRef="#ctx0" brushRef="#br0" timeOffset="148419.5313">20661 9717 3826 0,'0'12'99'0,"2"2"-32"16,0 4-28-16,1 5-15 15,2-4-10-15,-1-1-7 0,0-2-3 16,1-6-3 0,-3-3 0-16,-2-5 1 0,2-2-1 15,-2 0 2 1,4 0-2-16,4-2 0 0,0-10-1 15,3-7 1-15,3 2-1 16,-1-5 0-16,1 1 0 16,-1 3 0-16,0-1 0 15,-4 8 0-15,0 1 0 16,-3 6 0-16,2 4 0 16,-2 0-1-16,3 4 1 15,0 12 0-15,0 5 0 16,-2-2 0-16,-3-1 0 15,-2-1 0-15,0-6 0 16,-2 0 0-16,0-8 0 0,0-1 0 16,0-2 0-16,0 0 1 15,3 0 0-15,-1-12-1 16,4-3 0 0,4-6 0-16,1-1 0 0,5-2 0 15,1-2 0-15,3 0 0 16,-1 6 0-16,-4 6 0 15,-7 7 0-15,2 4 0 16,-6 3 0-16,3 0 0 16,-1 12 0-16,1 4 0 0,-2 5 0 15,-3 0 0-15,0 2-1 16,3-4 1-16,-1 1 0 16,0-4 0-16,3 1 0 15,2-8 0-15,0-1 0 16,2-2 0-16,3-4 0 15,-1 0 0-15,5-2 0 16,-1 0 1-16,3 0-1 16,1 0 0-16,0-2 0 15,4-7 0-15,2-5 0 16,0 0 0-16,2-3 0 16,-2 0 0-16,-3-4 0 15,-2 1 0-15,-4-2 1 16,-7-2-1-16,-1 2 0 15,-8 1 0-15,-2 4 0 16,0 2 0-16,-2 8 0 0,-17 5 0 16,-1 2 0-16,-4 2 0 15,-3 16 0-15,1 8 0 16,3 3 0-16,6 0 0 16,5 3 0-16,8-2 0 15,4-3 0-15,0-1 0 16,4-7-1-16,19-1 1 15,3-4 0-15,6-4 0 16,5-3-1-16,23-7-2 16,-8 0-20-16,-4 0-182 0</inkml:trace>
  <inkml:trace contextRef="#ctx0" brushRef="#br0" timeOffset="148912.0907">22957 9455 3886 0,'0'-7'147'16,"0"-1"-121"-1,0 0-10-15,0 1-10 0,-10 0-3 16,-13 3-2-16,-6 3 0 16,-7 1-1-16,-4 0 1 15,-2 15-1-15,0 7 0 16,-1 4 0-16,7 4 0 15,3 1 0-15,6 3 0 16,7-2 0-16,7-4 0 16,8-2 0-16,5-3 1 15,0-4-1-15,5-3 0 0,17-2 0 16,5-1 1 0,9-6 0-16,6 0 0 0,3-3-1 15,-1-3 0-15,-2-1 0 16,-4 0 0-16,-4 0 0 15,-5 0 0-15,-8 0-1 16,6-1-2-16,-4-10-17 16,-7 2-213-16</inkml:trace>
  <inkml:trace contextRef="#ctx0" brushRef="#br0" timeOffset="149493.4486">23762 9578 4027 0,'0'0'44'0,"0"0"-41"16,0 7-2-16,0 9 5 0,0 5-4 15,-3 6-1 1,3 1 1-16,-2 2-2 0,0-2 0 16,-2-3 1-16,-1-6-1 15,-3-5-2-15,-2-6-10 16,2-8-55-16</inkml:trace>
  <inkml:trace contextRef="#ctx0" brushRef="#br0" timeOffset="149683.3427">23769 9332 3969 0,'11'-6'70'0,"-3"4"-53"16,4 2-7-1,-1 0-2-15,0 0-3 0,-2 20-3 16,0 4-1-16,0 5-1 16,-3 0 0-16,12 7-6 15,-4-8-13-15,3-7-237 0</inkml:trace>
  <inkml:trace contextRef="#ctx0" brushRef="#br0" timeOffset="150165.0882">24058 9726 3827 0,'0'14'107'16,"0"-1"-47"-16,0 3-20 0,-2 1-18 16,-2-5-8-16,2-4-6 15,2-4-5-15,0-3-1 16,0-1 1-16,0 0-1 15,0 0 0-15,0-10-1 16,0-7-1-16,0-6 0 16,10-5 0-16,9-2 0 15,3-5 0-15,4-2 1 16,3 3-1-16,0 3-1 16,-2 8 1-16,-4 7 0 15,-5 9 0-15,-5 7 0 0,0 0 0 16,-2 17 0-1,0 10 0-15,-2 4 0 0,-4 5 0 16,-1-4 0-16,-4-1 0 16,3-4 0-16,-3-3 0 15,0-6 0-15,0-4 0 16,0-5 0-16,2-6 0 16,-2-1-1-16,0 0 0 15,0-2 1-15,0 0-1 16,0 0-1-16,0 0 1 15,0 0-1-15,0 0-2 16,-2-4-8-16,-14-4-1 16,3 2-26-16,4 0-262 0</inkml:trace>
  <inkml:trace contextRef="#ctx0" brushRef="#br0" timeOffset="151390.3329">25692 9034 3836 0,'0'-2'159'15,"0"-3"-119"-15,0 0-22 16,-2-4-9-16,-12 2-3 15,-5-2-4-15,-6 2 1 16,-2-2 1-16,-4 4-1 16,0 0-1-16,0 3-1 15,-5 0-1-15,-1 2 0 16,-4 0 0-16,1 0 0 0,0 0 0 16,7 0 0-1,8 2 0-15,5 2 0 0,9 1 0 16,4-4 0-1,2 1 0-15,5 0 0 0,-2 0 0 16,2-2 0-16,0 3 0 16,-2 1 0-16,2-1 0 15,-2 5 0-15,0 4 0 16,-1 5 0-16,-1 4 0 16,0 6 0-16,2 4 1 15,-4 8-1-15,2 7 0 16,2 7 1-16,-5 5-1 15,3 3 0-15,-8 6 0 16,-1-1 0-16,-5-1 0 16,-6 5 0-16,-2-7 1 0,-3 1-1 15,2-6 0-15,4-1 0 16,4-8 0-16,3-2 0 16,5-7 0-16,3-8 0 15,4-6 0 1,2-8 0-16,2-7 0 0,0 1 0 15,0-8 0-15,0-1 0 16,14 1 1-16,3-1-1 16,6-3 0-16,6 0 1 15,4 0-1-15,5-3 0 16,5-8 0-16,3-1 0 16,-1 0 0-16,-1-1 0 0,-1 1 0 15,-5 0 0-15,-5 0-1 16,-8-4-2-16,4-11-6 15,-8 0-28-15,-2 1-546 0</inkml:trace>
  <inkml:trace contextRef="#ctx0" brushRef="#br0" timeOffset="151975.2254">25779 9578 3926 0,'0'-9'107'16,"0"-5"-85"-16,0 0-9 15,0-7-2-15,-8 2-8 16,-6-1-1-16,-1 4-1 16,-6 1 0-16,-3 9-1 15,-5 6 0-15,-5 0 0 16,-1 14 0-16,-1 13 0 16,5 5 0-16,2 2 0 15,7 2 0-15,9-1 0 0,5-6 0 16,8-7-1-1,0-4 1-15,18-8 0 16,11-4 0-16,5-6 0 0,6 0 0 16,0 0 0-16,0-16 0 15,-6-4 0-15,-5-2 0 16,-7-3 0-16,-5 0 0 16,-5-1 0-16,-5 2 0 15,-3 6 1-15,-2 5 0 16,0 8 0-16,0 3-1 15,-2 2 0-15,0 0 0 0,0 18 0 16,-2 8 0 0,-9 2 0-16,0 2 0 0,0 2 0 15,-2-4 0-15,-1 0 0 16,1-3 0-16,-1-2 0 16,6 2-2-16,3-8-4 15,5-7-31-15</inkml:trace>
  <inkml:trace contextRef="#ctx0" brushRef="#br0" timeOffset="152197.5484">25890 9761 3910 0,'0'13'79'16,"0"0"-33"-1,3 3-24-15,-3 4-10 0,0-1-4 16,0-1-5-16,0-4-2 16,0-2-1-16,0-5-1 15,0-7-5-15,7 0-8 16,1 0-73-16</inkml:trace>
  <inkml:trace contextRef="#ctx0" brushRef="#br0" timeOffset="152877.1609">26199 9180 3889 0,'2'0'116'15,"-2"0"-88"-15,0 0-7 16,2 0-6-16,-2 0-7 0,0 0-5 15,2 9-2-15,0 12 0 16,0 7 0-16,1 8 0 16,-3 4 0-16,0 6 0 15,0 0-1-15,0 1 1 16,0-3-1-16,0-2 0 16,0-3 0-16,-5-7 0 15,3-3 0-15,0-7 0 16,-2-6 0-16,2-6 0 15,-2-3 0-15,4-4 0 16,0-3 0-16,0 0 0 16,0 0 0-16,0-12 0 15,12-5 0-15,3 2 0 16,1-2 0-16,-1 3 0 16,2 2 0-16,-2 3 0 0,-1 3 0 15,-4 6 0-15,2 0 0 16,-1 0 0-16,-2 8 0 15,0 8 0 1,-2 4 0-16,-3 2 0 0,-4-1 0 16,0 0 0-16,0 2 0 15,-7-6 0-15,-6-3 0 16,-5-2 0-16,2-2 1 16,-1-3-1-16,-1-6 0 15,2-1 0-15,3 0-1 16,0-1-2-16,3-13-11 15,6-5-129-15</inkml:trace>
  <inkml:trace contextRef="#ctx0" brushRef="#br0" timeOffset="153842.6079">26533 8837 3911 0,'4'-2'104'16,"3"0"-69"-16,4-3-19 0,3 2-6 16,3-1-5-16,3-1-2 15,-2 4 0-15,-2 1-2 16,-3 0-1-16,-2 0 0 15,-2 0 0-15,1 4 0 16,-4 5 0-16,0 2 0 16,1 3 0-16,-1 2 0 15,0 6 0-15,0 5 0 16,-4 2 0-16,0 7 0 16,-2 6 0-16,0 2 0 15,0 2 1-15,0 5-1 16,-8 1 0-16,-2-2 0 0,2 1 0 15,-1 0 0-15,-1 0 0 16,4-1 0 0,-5 2 0-16,0 0 0 0,-3-3 0 15,-1 0 0-15,-3-3 0 16,2-2 0-16,1-6 0 16,4-2 0-16,4-1 0 15,4-5 0-15,3-2 0 16,0 2 0-16,0-2 0 15,10 0 0-15,-3-1 0 16,-3 2 0-16,-4 0 0 16,0 2 0-16,0-1 0 0,-13-2 0 15,-3-1 0-15,-2-4 0 16,5-5 0-16,2-1 0 16,1-5 0-1,2-5 0-15,-1 1 0 0,-5-1 0 16,-3-2 0-16,-8 0 0 15,-2 1 0-15,-4 0 0 16,-2-2 0-16,4 1 0 16,0 2 0-16,6-3 0 15,6 0 1-15,1-2-1 16,3-2-1-16,-5 0-1 16,5 0-15-16,1-4-98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8:14:55.0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92D050"/>
    </inkml:brush>
    <inkml:brush xml:id="br4">
      <inkml:brushProperty name="width" value="0.05292" units="cm"/>
      <inkml:brushProperty name="height" value="0.05292" units="cm"/>
      <inkml:brushProperty name="color" value="#002060"/>
    </inkml:brush>
    <inkml:brush xml:id="br5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1444 4073 3286 0,'0'-11'691'16,"0"4"-643"-16,0-2-24 16,0 0-10-16,0 0-3 15,0 1-5-15,0 1-3 16,0 0 1-16,0 1-2 15,0-1-1-15,0 1 0 16,0-1 0-16,0 3-1 16,0 0 1-16,0 2-1 0,0 2 0 15,0 0 0-15,0 0 0 16,0 0 0-16,0 0 0 16,0 0 0-16,0 6 0 15,0 8 0-15,0 9 0 16,0 2 0-16,0 8 0 15,0-1 0-15,0-1 0 16,0-1 0-16,0 3 0 16,0-1 0-16,0-2 0 15,0 0 0-15,0 0 0 16,0-2 0-16,0 0 0 16,0-5 0-16,0-4 0 0,0-1 0 15,0-4 0-15,0-2 0 16,0 2 0-16,0-4 0 15,0 2 0-15,0-2 0 16,0-1 0-16,0-1 0 16,0 0 0-16,0-1-1 15,0 0 1-15,0-3 0 16,0 1-2-16,0-5 0 16,0 0 0-16,-11 0-3 15,2 0-26-15,0-12-144 0</inkml:trace>
  <inkml:trace contextRef="#ctx0" brushRef="#br0" timeOffset="417.5134">1243 3774 3600 0,'3'-4'404'0,"-3"1"-360"0,2 0-22 15,-2-2-11-15,2 3-6 16,0 1-3-16,0 1-1 16,0-2-1-16,0 2 0 15,2-2 0-15,2-1 0 16,1 1 0-16,-1 1 0 16,3-2 0-16,2 3 0 15,-2 0 0-15,0 0-1 16,-2 0-1-16,0 0 0 15,1 0-3-15,1 4-10 0,-2 3-34 16,-2-2-59-16</inkml:trace>
  <inkml:trace contextRef="#ctx0" brushRef="#br0" timeOffset="896.9539">1350 3778 3474 0,'0'0'255'0,"0"0"-193"0,0 0-50 15,0 0-12 1,0 0 1-16,0 0-1 0,0 0 1 16,0 0 21-16,-2 0-12 15,2 0-7-15,-2 0 0 16,-1 0-3-16,1 2-27 15,0 0-99-15</inkml:trace>
  <inkml:trace contextRef="#ctx0" brushRef="#br0" timeOffset="1572.397">1350 3778 3571 0,'-15'4'210'0,"15"-4"-122"0,0 0-42 15,0-2-17-15,0 0-12 16,0-1-4-16,0 3-5 16,0-1 0-16,0 1 7 15,0 0 5-15,0-3-2 16,0 3-8-16,0 0-3 15,0 0-1-15,0 0-3 16,0 0 0-16,0 0 0 16,0 0 1-16,0 0-4 15,0 0 1-15,0 0-1 16,0 0 0-16,0 0 0 16,0 0 0-16,4 4 0 0,5 9 0 15,-2 4-1 1,2-2 1-16,-1 5 0 0,-1 3 0 15,0 3 0-15,-2 9 0 16,-1 1 0-16,0 6 0 16,1 2 0-16,-3 1 0 15,-2-5 0-15,0 0 0 16,0-2 0-16,0-4 0 16,0 2 0-16,0-2-1 15,0 0 1-15,0 0 0 16,0-2 0-16,-5 3 1 15,1-2-1-15,0 2 0 16,0-3 0-16,1 0 0 0,-2-4 0 16,5-2 0-16,0-1 0 15,0-6 0-15,0-1 0 16,0-2 0-16,-2-4 0 16,0 0 0-16,-3-2 0 15,-1 0 0-15,-3-2 0 16,5-2 1-16,-1-4-1 15,0 1 0-15,5-3 0 16,-4 0 0-16,0 3 0 16,-3-3 0-16,-4 0-4 15,0 0-5-15,6 0-39 0</inkml:trace>
  <inkml:trace contextRef="#ctx0" brushRef="#br0" timeOffset="2300.8317">2035 3842 3917 0,'0'-14'97'0,"0"-4"-77"16,0 0 2-16,0-4-12 16,-2-1-2-16,-7 3-3 15,-3 1-3-15,1 0 0 16,1 6-1-16,-2-1-1 16,-1 5 1-16,-1 4-1 0,1 2 0 15,-5 3 0-15,0 0-1 16,0 0 1-16,0 12-1 15,3 4 0-15,4 4 1 16,2 3 0-16,2 3 0 16,3 6 0-16,2 1-1 15,2 10 1 1,0 2 0-16,0 1 0 0,0 1 0 16,0 2 0-16,0-3 0 15,2-7 0-15,9-1 1 16,5-1-1-16,-3-1 1 15,3 1-1-15,-3-2 1 16,-2 2-1-16,-2 0 0 0,-5 0 0 16,-4-4 0-16,0 1 0 15,0-6 0-15,0 0 0 16,-4-3 0-16,-3-5 0 16,3-4 1-1,-1-3-1-15,1-6 0 0,1-3 0 16,3-3 0-16,0-1 0 15,-2 0 0-15,0 0-2 16,-4 0-3-16,-1-1-12 16,2-10-76-16</inkml:trace>
  <inkml:trace contextRef="#ctx0" brushRef="#br0" timeOffset="2650.8394">1756 4253 3529 0,'0'0'453'15,"0"-3"-400"-15,7 2-29 16,6-3-14-16,5 2-7 15,9 0-1-15,2 2 1 16,4-3-1-16,3 3 0 0,-1-3-1 16,-2 1 0-1,-1 2 0-15,-10-2 0 0,-8 2-1 16,-3 0 0-16,-5 0 0 16,-1 0 0-16,2 0 0 15,0 0 0-15,1 0-2 16,8 0-5-16,-3 0-11 15,1 0-57-15</inkml:trace>
  <inkml:trace contextRef="#ctx0" brushRef="#br0" timeOffset="3411.3143">3704 3912 3599 0,'5'-23'356'0,"-3"-3"-304"15,0-3-21-15,-2-3-12 16,0 0-8-16,0 0-5 16,-4 3-1-16,-11 1-3 15,-2 2 0-15,-1 2-1 0,-3 5-1 16,0 4 0-16,-1 5 0 15,0 4 0-15,2 6 0 16,-1 0 0-16,2 0 0 16,1 11-1-16,-1 9 1 15,4 1 0-15,5 5 0 16,-2 3 0-16,5 0 0 16,1 6 0-16,4 2 0 15,2 5 0-15,0 7 0 16,0 3 0-16,6 6 0 15,5 2 0-15,1 3 0 16,1-3 0-16,-3 0 0 16,-2-2 0-16,-2 0 0 0,-1-4 0 15,-1-4 1 1,-2-4-1-16,-2-7 0 0,2-7 0 16,-2-9 0-16,0-3 0 15,0-11 0-15,0-3 0 16,0-4 0-16,0-2 0 15,-6 0-1-15,-11-12-12 16,0-6-79-16</inkml:trace>
  <inkml:trace contextRef="#ctx0" brushRef="#br0" timeOffset="3609.8802">3316 4375 3968 0,'9'-4'82'16,"5"0"-66"-16,4-2-3 16,8 0-9-16,7 0-2 0,8-1-1 15,1 2-1-15,1 3 0 16,-1 0 0-16,12 2-4 16,-12 0-11-16,-5 0-78 0</inkml:trace>
  <inkml:trace contextRef="#ctx0" brushRef="#br0" timeOffset="3929.717">4014 4159 3972 0,'0'0'67'0,"0"0"-48"16,-2 0-9-16,-5 0-6 15,-1 0-2-15,-2 12-1 16,-1 6 0-16,1 4 1 16,-2 5 0-16,3-1-1 15,3 6 0-15,1 0 0 16,2-3 0-16,3 2-1 16,0-3 0-16,0-3 0 15,3 0 0-15,8-6 0 16,2-2 0-16,3-5 0 0,1-2 0 15,4-5-1 1,1-2-1-16,16-3-7 16,-7 0-36-16,0-12-302 0</inkml:trace>
  <inkml:trace contextRef="#ctx0" brushRef="#br0" timeOffset="4187.0027">4250 4296 3946 0,'3'0'55'16,"1"0"-28"-16,2 11-3 16,8 5-11-16,1 0-4 0,8 4-3 15,2-2-4-15,2 0 0 16,-3-1-2-16,0-4 0 15,-4 1 1-15,-4-4-1 16,0-3-1-16,6-5-1 16,-7-2-8-16,1 0-44 0</inkml:trace>
  <inkml:trace contextRef="#ctx0" brushRef="#br0" timeOffset="4410.5691">4487 4253 3884 0,'0'0'127'0,"-2"0"-99"0,0 0-19 15,-6 2-4-15,0 16 5 16,-3 8-1-16,-3 5-4 16,1 2-2-16,-1 4-2 15,5-2 0-15,3-3-1 16,4-3 0-16,2-5 0 15,0-8-1-15,13-6-8 16,3-6-37-16</inkml:trace>
  <inkml:trace contextRef="#ctx0" brushRef="#br0" timeOffset="4815.387">4944 3992 3912 0,'11'10'74'0,"3"4"-40"16,1 11-13-16,5 2-8 15,0 10-5-15,0 0-1 16,-2 6-3-16,-5-2 1 16,-2 6-2-16,-6-1-3 0,-5 0 1 15,0 1-1-15,0-3 1 16,-9-3-1-16,-7 0 0 16,-4-5 0-1,1-6 0-15,-2-6 0 0,3-4 0 16,3-6 0-16,1-5 0 15,5 0 0-15,3-7 0 16,-1 0-1-16,7-2-5 16,0 0-13-16,0-10-80 0</inkml:trace>
  <inkml:trace contextRef="#ctx0" brushRef="#br0" timeOffset="5707.7706">6361 4368 3837 0,'0'-3'182'0,"0"1"-144"15,0 0-20-15,0 0-11 16,0 2-3-16,0 0-3 16,0 0 0-16,0 8-1 15,0 11 0-15,0 2 0 16,0 9 0-16,0 0 1 0,0 5-1 15,-4-1 0-15,-1-3 0 16,1-2 0-16,2-7 0 16,2-6-1-16,0-12-2 15,0-4-24-15,0 0-189 0</inkml:trace>
  <inkml:trace contextRef="#ctx0" brushRef="#br0" timeOffset="5895.3736">6273 4088 3773 0,'0'-7'265'16,"0"0"-228"-16,0 4-29 16,8 0-3-16,10 3-4 0,11 0-1 15,9 15 0-15,4 5-2 16,23 14-3-16,-14-7-19 15,-7-2-93-15</inkml:trace>
  <inkml:trace contextRef="#ctx0" brushRef="#br0" timeOffset="6302.3654">6934 4342 3947 0,'2'0'70'15,"0"0"-36"-15,-2 0-15 16,0 0-9-16,0 0-7 16,-4-5-2-16,-11 3-1 0,-6 2 0 15,1 0 0-15,1 0 0 16,0 0 0-16,4 4 0 16,6 4-1-16,7 2-1 15,2 0 1-15,0 2-1 16,16 2 2-16,8 0 0 15,3 2 0-15,2 0-1 16,-3 3 1-16,-1-2 0 16,-7 4 0-16,-3-1 0 15,-7 0 0-15,-6-1 1 16,-2-7 0-16,0 3 0 16,-23-4 1-16,-8 0 1 15,-9-2-1-15,-5-2-1 0,1-2 0 16,3 0-1-16,8-3 0 15,4-2 0-15,9 0 0 16,4 0 0-16,6-12-2 16,10-4-20-16</inkml:trace>
  <inkml:trace contextRef="#ctx0" brushRef="#br0" timeOffset="7195.3817">8759 4388 3906 0,'0'-9'105'16,"0"1"-77"-16,0-4-11 15,-8-2-8-15,-7 0-5 0,-10 2-2 16,-8 2-2-16,-8 2 0 16,-3 3 0-16,-3 5 0 15,0 0 0-15,4 0 0 16,6 17 0-16,1 3-1 15,7 6 1-15,4 3 0 16,10 0 0-16,11 3 0 16,4 0 0-16,0 1 0 15,22-8 0-15,11-2 1 16,8-10 0-16,5-6 0 0,1-7 2 16,0 0-1-1,-4-10-1-15,-4-7 0 0,-8-6-1 16,-1-3 0-16,-8 0 0 15,-5-5 1-15,-1 2-1 16,-5-2 1-16,-1 5 0 16,-6 5 0-16,0 7 0 15,1 3 1-15,-3 10-2 16,-2 1 0-16,2 0 0 16,0 3 0-16,0 17 0 15,1 4 0-15,-3 4 0 16,0 4 0-16,0 1 0 15,0-1 0-15,0-3 0 16,0-3 0-16,0-2 0 16,0-4 0-16,13 1-2 0,3-9-3 15,6-7-29-15</inkml:trace>
  <inkml:trace contextRef="#ctx0" brushRef="#br0" timeOffset="7580.0369">10109 4371 3974 0,'-7'-4'77'0,"-7"0"-62"15,-8 4-6-15,-4 0-4 16,-8 0-3-16,0 8 0 16,1 12-1-16,0 5 0 15,4 0 0-15,4 8-1 16,10-3 0-16,4 0 1 15,11-2-1-15,0-3 0 16,11-4 0-16,18-4 0 0,8-2 0 16,11-5-2-1,25-10-3-15,-9 0-26 0,-6 0-567 16</inkml:trace>
  <inkml:trace contextRef="#ctx0" brushRef="#br0" timeOffset="7962.4336">10468 4393 3952 0,'0'-7'68'15,"0"-2"-37"-15,0 0-17 16,-2 6-3-16,-10 3-8 16,-1 0-2-16,-3 0-1 15,1 18 0-15,-1 4 0 16,1 5 1-16,5 2-1 0,3 2 0 15,7-2 1 1,0 0-1-16,0-7 0 0,14-4 0 16,8-8 1-16,7-4-1 15,4-6 1-15,2 0-1 16,-4-10 1-16,-5-11-1 16,-6 1 2-16,-9-6-1 15,-8 3 0-15,-3-3 0 16,0-1-1-16,-12 6 0 15,-5 1 0-15,-1 3 0 16,3 11 0-16,-1 5 0 16,3 1-1-16,1 5 0 15,3 14-1-15,9 8-2 0,0-3-8 16,9-6-74-16</inkml:trace>
  <inkml:trace contextRef="#ctx0" brushRef="#br0" timeOffset="8396.3792">10875 4497 3973 0,'0'7'59'15,"0"5"-50"-15,0 1-5 16,0 10 1-16,0 0 1 15,-4 3-2-15,0 1-1 16,-1-5 0-16,1-4-2 0,1-6 1 16,3-4-2-16,0-8 2 15,0 0 5-15,0 0-2 16,0-12-1-16,3-8-4 16,8-8 1-16,0-2-1 15,5-4 0-15,-1-2 1 16,3 1-1-16,1 1 0 15,2 9 0-15,-5 4 0 16,-3 8 0-16,-1 8 0 16,-2 5 0-16,-1 0 0 15,3 14 0-15,-4 9 0 16,-1 3 0-16,-5 4 0 16,-2-1 0-16,0 0 0 0,0-1-1 15,0-2 1-15,0-8-1 16,0-6-2-16,0-8-7 15,0-4-75-15</inkml:trace>
  <inkml:trace contextRef="#ctx0" brushRef="#br0" timeOffset="8675.0309">11453 3896 3957 0,'0'0'86'16,"0"4"-78"-16,0 20-4 0,0 12 7 15,4 14-3-15,2 6-3 16,4 9-3-16,1-1 0 16,-3 0-1-16,0 0 0 15,-8-1-1-15,0-1 0 16,0-4 0-16,0-7 0 15,-14-8-1-15,-1-7-3 16,1-13-15-16,3-14-94 0</inkml:trace>
  <inkml:trace contextRef="#ctx0" brushRef="#br0" timeOffset="8858.4477">11370 4359 3971 0,'5'-4'78'16,"4"0"-64"-16,-1 4-5 16,8 0-3-16,4 0-4 15,2 0-1-15,3 6-1 16,2 5 0-16,11 10 0 16,-7-5-9-16,-4-5-58 0</inkml:trace>
  <inkml:trace contextRef="#ctx0" brushRef="#br0" timeOffset="9050.3882">11733 4430 3877 0,'2'5'100'16,"2"8"-64"-16,0 0-9 15,-2 6-10-15,-2 3-8 16,0 0-4-16,0 2-3 15,0 0-1-15,0-4-1 16,0-8-5-16,0-8-11 16,0-4-90-16</inkml:trace>
  <inkml:trace contextRef="#ctx0" brushRef="#br0" timeOffset="9232.2019">11751 4205 3988 0,'5'-2'64'0,"3"2"-56"15,6 0-1-15,1 0-3 16,4 8-3-16,8 19-1 16,-5-6-12-16,-2-1-69 0</inkml:trace>
  <inkml:trace contextRef="#ctx0" brushRef="#br0" timeOffset="9652.42">12015 4483 3800 0,'-2'6'130'0,"2"2"-70"15,-3 4-21-15,0 3-15 16,-1 0-12-16,0 1-6 16,-1-4-2-16,1-1-2 15,2-5 0-15,2-4 0 16,0-2 0-16,0 0 2 16,0-6-2-16,0-12-2 0,13-5 0 15,3-5 0-15,6-2 0 16,0-2 0-1,3 3 0-15,-3 0 0 0,-4 6 0 16,-2 10 0-16,-5 5 0 16,-5 8 0-1,1 0 0-15,0 7 0 0,-3 14 0 16,-2 4 0-16,-2 5 0 16,0-1 0-16,0 0-1 15,0-3 1-15,-2-2-1 16,-2-5-1-16,4-1-2 15,0-6-10-15,0-6-68 0</inkml:trace>
  <inkml:trace contextRef="#ctx0" brushRef="#br0" timeOffset="11377.1211">12585 4420 3883 0,'2'-4'127'16,"1"0"-89"0,-1-1-17-16,-2 3-10 0,2 2-7 15,-2 0-1-15,0 0-3 16,0 0 0-16,0 16 0 16,0 4 0-16,0 5 0 15,0 2 0-15,0 1 0 16,0-1 0-16,0-3 0 15,0-6 0-15,0-7 0 16,11-2 0-16,10-9 0 16,-2 0 0-16,3 0 0 15,-1-9 0-15,-4-6 1 16,-1-7-1-16,-1-4 0 0,-3-1 0 16,-3-1 0-1,1 4 0-15,0 0 0 0,-1 6 0 16,-3 4 0-16,-1 9 0 15,0 2 0-15,-3 3 0 16,0 0 0-16,2 12 0 16,-1 6 0-16,1 3 0 15,-2-1 0-15,0-1 0 16,-2 2 0-16,2-2 0 16,-2-2 0-16,3-4-2 15,4-2-2-15,-1-5-18 16,5-4-154-16</inkml:trace>
  <inkml:trace contextRef="#ctx0" brushRef="#br0" timeOffset="11752.267">13089 4439 3954 0,'0'-4'67'16,"0"-1"-46"-16,-11 2-8 15,-5 3-7-15,1 0-4 16,-1 3-1-16,1 13 0 16,3 4 0-16,6 2 0 15,1 6 0-15,5-1-1 16,0 2 0-16,2-5 1 16,19-4-1-16,5-6 1 15,8-8 0-15,6-6-1 0,-3 0 0 16,-3-12 2-16,-7-6 3 15,-7-6-1-15,-7-1-2 16,-7 0-1-16,-3-1 0 16,-3 1 0-16,0 5-1 15,0 2 0-15,-3 7 0 16,-5 6 0-16,-1 5-1 16,-5 0 0-16,1 8 0 15,5 18-3-15,2-6-9 16,6-4-65-16</inkml:trace>
  <inkml:trace contextRef="#ctx0" brushRef="#br0" timeOffset="12136.7585">13473 4420 3884 0,'0'12'68'15,"0"4"-30"-15,0 3-12 16,-2 3-6-16,-4 0-11 16,4-4-3-16,2 1-2 15,0-7-2-15,14-6 1 16,8-5 5-16,-2-1-4 16,3 0-2-16,-3-10 0 0,-5-4-1 15,-4 0 1 1,1-1 0-16,-6 0-1 0,1 1 0 15,-3 4 0 1,1 2-1-16,-1 2 1 0,-1 4 0 16,-1 2-1-16,0 0 0 15,2 2 0-15,1 12-1 16,-1 4 1-16,-2 0 1 16,0 3-1-16,1-3 0 15,-1-1 0-15,5-4-2 16,-1-6-5-16,3-4-32 0</inkml:trace>
  <inkml:trace contextRef="#ctx0" brushRef="#br0" timeOffset="12549.6854">14076 4296 3972 0,'3'-7'75'15,"-1"2"-57"-15,-2 0-5 16,0 1-8-16,0 2-4 16,-5 2 0-16,-10 0-1 15,-1 2 0-15,-2 10 0 16,2 4 0-16,1 2 0 16,7 0 0-16,0 0 0 15,6 0 0-15,2-2 0 16,0 2 0-16,7-2 0 15,9 2 0-15,2-2 0 0,-1 3-1 16,-1-1 1-16,-3 2 0 16,-2 0 0-16,-4-1 0 15,-2 0 0-15,-3-1 0 16,-2-2 0-16,0-4 0 16,-11 0 0-16,-12-2 0 15,-6-2 0-15,-2 1 0 16,0-6 0-16,4 3 0 15,5-3 0-15,11 0-1 16,11-3-5-16,0 0-13 16,0 0-86-16</inkml:trace>
  <inkml:trace contextRef="#ctx0" brushRef="#br0" timeOffset="13083.2896">14796 4574 3962 0,'0'0'74'0,"2"1"-58"16,1 2-7-16,1 5-4 16,3 4 3-16,-2 3-3 15,-3 6-3-15,-2 4 0 0,0 7-1 16,-11 1 0-16,-14 4-1 16,-4-3 0-16,-2 2 0 15,-2-4 1-15,2-4-1 16,2-3 0-16,4-4 0 15,4-5 0-15,4-4 0 16,3-2 0-16,1-4 0 16,2-2 0-16,-5-4-5 15,2 0-18-15,6 0-138 0</inkml:trace>
  <inkml:trace contextRef="#ctx0" brushRef="#br0" timeOffset="14357.6899">1491 5842 3965 0,'0'0'75'0,"2"0"-62"15,-2 0-3-15,0 0-3 16,2 0-6-16,-2 0-1 16,0 17 1-16,2 3 1 15,-2 8 0-15,0 6 1 16,0 4-1-16,0 4-1 16,0 3-1-16,0 2 0 15,0-1 0-15,0 1 0 16,0-3 1-16,0-6-1 15,0-4 0-15,0-6 0 16,0-4 0-16,0-3 0 0,0-7 0 16,0-2 0-1,0-5 0-15,0-3 0 0,0 1-1 16,0-5-2-16,0 0-6 16,0 0-5-16,0-12-67 0</inkml:trace>
  <inkml:trace contextRef="#ctx0" brushRef="#br0" timeOffset="15058.0384">2302 5821 3908 0,'5'-12'68'0,"-1"-4"-43"15,-2-4 1-15,2-3-10 16,-4-3-1-16,0 2-4 0,0-1-3 16,0-1-4-16,0 4-1 15,-12-1-3-15,-5 7 1 16,0 2-1-16,-3 6 0 15,3 6 0-15,-2 2 0 16,3 0 0-16,1 7-1 16,-1 13 1-16,1 4 0 15,-1 3 0-15,3 4 0 16,2-1 0-16,4 0 0 0,2 0 0 16,3 3 0-1,2-1 0-15,0-1 0 0,0 5 0 16,0 3 0-1,0 2 0-15,0 4 0 16,0 2 0-16,0 6 0 16,-6 1 0-16,-10-2 0 0,-2-3 0 15,2-3 0-15,3-11 0 16,2-5 0-16,4-7-1 16,1-4 1-16,1-2 0 15,-1-5 0-15,2 0 0 16,0-5-1-16,2 2 0 15,0-6 0-15,0-1-6 16,2-2 1-16,0 0-6 16,0-5-19-16,2-9-366 0</inkml:trace>
  <inkml:trace contextRef="#ctx0" brushRef="#br0" timeOffset="15548.3777">1892 6171 3765 0,'0'0'158'15,"22"0"-103"-15,9 0-13 0,17 0-19 16,4-3-9 0,7-8-7-16,-4 2 0 0,-3 1-1 15,-8 1-4-15,-11 4-1 16,-6 1-1-16,-6 2 0 15,-8 0-1-15,-6 0-8 16,-3 0-30-16,-4 0-159 0</inkml:trace>
  <inkml:trace contextRef="#ctx0" brushRef="#br0" timeOffset="23466.3524">3874 5513 3885 0,'-9'-17'88'0,"-4"0"-47"16,-1 0-25-16,1-1-2 0,0 4-3 15,1 2-4-15,3 3 1 16,5 4-1-16,0 3-4 16,4 0-2-16,-3 2 0 15,3 0 0-15,0 0-1 16,-3 0-1-16,1 0 1 16,0 0 0-16,-2 9 0 15,2 0 0-15,-3 5 0 16,1 4-1-16,0 2 1 0,-2 2 0 15,2 2 0-15,0 5 0 16,-1-1 0-16,-1-1 0 16,2 4 0-16,-4-1 0 15,4 0 0-15,-3-2 0 16,1-2 0-16,0-1 0 16,-2 1 0-16,4 1 0 15,2 1 0-15,2 0 0 16,0 2 1-16,0 2-1 15,2-2 0-15,10 1 0 16,-2-1 0-16,3-2 0 16,-1-1 0-16,1-1 0 15,1 1 0-15,-3-3 0 16,-3 0 0-16,2 0 0 16,-6-2 0-16,-4-2 0 15,0 1 0-15,0-4 1 0,0 0-1 16,0-4 0-16,-2-5 0 15,-2-2 0-15,1-1 0 16,0-4 1-16,1-1-1 16,0 0 0-16,-2 0 1 15,-3 0-1-15,-3-6-3 16,-2-8-11-16,3-1-153 0</inkml:trace>
  <inkml:trace contextRef="#ctx0" brushRef="#br0" timeOffset="23717.3794">3528 6104 3486 0,'0'-8'518'15,"0"2"-473"-15,2-2-27 16,14-2-7-16,6 0-7 15,7 1-3-15,2 2-1 16,3 0 0-16,2 6 1 16,-5-1-1-16,0 2 0 15,0 0-1-15,9 0-4 16,-9 3-10-16,-4 1-51 0</inkml:trace>
  <inkml:trace contextRef="#ctx0" brushRef="#br0" timeOffset="24080.4172">4250 5990 3886 0,'0'-7'91'16,"3"2"-44"-16,-3 1-20 15,0 0-12-15,0 1-5 0,0 3-6 16,0 0-2 0,-11 0-2-16,-3 8 0 0,-3 10 0 15,-2 6 0-15,-1 5 0 16,1 0 1-16,0 7-1 16,4-2 1-16,1 3-1 15,6-3 1-15,6-1-1 16,2-4 0-16,0-3 0 15,0-4 0-15,10-6 1 16,6-2-1-16,2-3 0 16,2-6 0-16,7 0-1 15,13-5-2-15,-7 0-9 16,0 0-59-16</inkml:trace>
  <inkml:trace contextRef="#ctx0" brushRef="#br0" timeOffset="24609.0301">4774 6148 3947 0,'0'-10'92'16,"0"0"-73"-16,0-2-7 15,0 0-3-15,0 2-5 16,-11 0-2-16,-5 5-1 16,-3 4-1-16,-8 1 0 15,-4 0 0-15,0 4 0 16,-1 11 0-16,3 6 0 0,7-1 0 16,1 4 0-16,6 0 0 15,7 0 0-15,2 0 0 16,6-4 0-16,0-4-1 15,6-4 1-15,15-3-1 16,10-9 1-16,5 0-1 16,0-3 0-16,0-10 1 15,-5-4 0-15,-6 1 0 16,-8 0 0-16,-3 2 0 16,-5 5 0-16,-3 0 0 15,-4 6 0-15,0 3 1 16,-2 0-1-16,0 0 0 15,3 0-1-15,-3 9 1 16,0 5 0-16,0 1 0 0,0 2 1 16,0-2-1-16,0 2 0 15,0 0 0-15,0-5 0 16,0-3-2-16,0-3-3 16,0-4-10-16,0-2-76 0</inkml:trace>
  <inkml:trace contextRef="#ctx0" brushRef="#br0" timeOffset="25030.0427">4906 5796 3940 0,'2'0'94'15,"1"0"-82"-15,1 0-6 16,2 5 4-16,3 11-3 16,5 9-1-16,1 2-1 15,8 4-3-15,1 4-1 16,3 4 0-16,2 3-1 0,-5-1 1 15,-2 3-1 1,-8 0 1-16,-9 2-1 0,-5-5 0 16,0 2 0-16,-14-4 1 15,-8 0-1-15,-3 0 0 16,-4-1 1-16,-2-1-1 16,0-4 0-16,-2-2 0 15,-1-3 0-15,1-6 0 16,4 1 0-16,-2-6-3 15,6-2-9-15,9-10-66 16</inkml:trace>
  <inkml:trace contextRef="#ctx0" brushRef="#br0" timeOffset="26229.7006">5924 6300 3741 0,'-2'0'142'0,"2"0"-80"15,-2 0-15 1,0-4-14-16,0 3-17 0,0-2-3 15,-1 2-1-15,1-2-3 16,2 3-3-16,0 0-3 16,0 0 0-16,0 0-2 15,0 0-1-15,0 0 0 16,0 0 1-16,0 0-1 16,0 0 0-16,0 0 0 15,0 0 0-15,5 0 0 16,8 0 0-16,7 0 0 15,9 3 0-15,6 1 0 16,10-1 0-16,6 1 0 16,9 1 0-16,5-2 1 15,2 1-1-15,0 3 0 0,-2-2 0 16,-3 3 0-16,-4 3 0 16,-5-3 0-16,-4-1 0 15,-4 0 0-15,-5-4 0 16,-6-1 0-16,-5-2 0 15,-7 0 0-15,-7 0 0 16,-3 0 0-16,-5 0 0 16,-3 0 0-16,-4 0 0 15,2 0 0-15,-2 0 0 16,0-7-1-16,0-9-3 16,0 0-9-16,-6-3-71 0</inkml:trace>
  <inkml:trace contextRef="#ctx0" brushRef="#br0" timeOffset="26971.5265">6219 6029 3385 0,'-6'-5'462'0,"0"1"-389"16,2-2-42-16,0-1-8 16,-1 2 4-16,1-2-6 15,2 4-8-15,-3-1-3 16,0 1-7-16,-1 3 2 0,1 0-3 15,3 0-1-15,0 0 1 16,2 0 4-16,0 0 3 16,0 0-4-16,0-2-2 15,0 2-1-15,0 0 0 16,0 0-1-16,0 0 0 16,2 0-1-16,14 0 0 15,6 0 0-15,9 0 0 16,12 0 1-16,10 0-1 15,7 0 0-15,5 0 0 16,4 5 0-16,-2 0 0 16,-3 1 1-16,-1 2-1 0,-7 1 0 15,-5-1 0 1,-9-3 0-16,-4 2 0 16,-9-5 0-16,-9-1 0 15,-7 1 0-15,-3-2 0 0,-6 2 0 16,-4-2 0-16,2 0 0 15,-2 0 0-15,0 0 0 16,0 0 0-16,3 0 0 16,-1 0 0-16,0 0 0 15,2-2 0-15,-4-5-2 16,0-7-4-16,0 0-31 16,0 0-409-16</inkml:trace>
  <inkml:trace contextRef="#ctx0" brushRef="#br0" timeOffset="27590.1902">6680 5691 3529 0,'0'0'391'0,"0"0"-350"15,0 0-13-15,0 0-5 16,0 0-12-16,0 0-2 16,0 16 12-16,0 3-11 15,-11 10-3-15,-7 7-2 16,-7 6 0-16,-8 6-3 16,-2 8 0-16,-7 4-1 15,1 5 0-15,1-2 0 16,7 0-1-16,6-7 0 0,6-8 0 15,9-6 0 1,0-6 0-16,3-3 0 0,3-6 0 16,-3 0 0-16,2-3 0 15,-2-2 0-15,0-5 0 16,1 0 0-16,-2-5 1 16,1 0-1-16,5-2 0 15,-2-3 0-15,4-2 0 16,-2-3 0-16,4 0 0 15,0-2 0-15,0 0 0 16,0 0 0-16,0 0 0 16,0 0 0-16,0 0 0 15,0 0-2-15,10 0-5 16,9 0-11-16,4-9-59 0</inkml:trace>
  <inkml:trace contextRef="#ctx0" brushRef="#br0" timeOffset="28468.3914">8472 5642 3949 0,'0'-20'67'0,"0"-7"-39"16,0-4-12-16,-8-5-7 0,-10 4-5 15,-5 0-2-15,-4 4-1 16,3 4-1-16,0 7 1 16,-1 5-1-16,0 9-1 15,4 3 1-15,-2 0 0 16,3 10 0-16,-1 6 0 15,6 4-1-15,-1 7 1 16,8-1 0-16,1 9 1 16,5 5 0-16,2 6 1 15,0 4-1-15,6 4 0 16,7 3 0-16,1 1-1 16,-3 0 1-16,-1 4-1 15,-4 3 1-15,-4-3-1 0,0-3 0 16,3-2 0-16,-1-10 0 15,0-6 0-15,4-9 0 16,-2-10 1-16,1-5-1 16,-3-8 0-16,0-3-1 15,-1-4 0-15,2-2-2 16,-1-2-10-16,-2-9-78 0</inkml:trace>
  <inkml:trace contextRef="#ctx0" brushRef="#br0" timeOffset="28665.034">8038 6142 3902 0,'0'-4'93'0,"17"-4"-48"16,14 0-22-16,10-3-12 0,8-1-5 15,9 3-4-15,2-2-1 16,0 4-1-16,0 1 0 15,11-5-2-15,-13 4-11 16,-10-3-81-16</inkml:trace>
  <inkml:trace contextRef="#ctx0" brushRef="#br0" timeOffset="28998.6882">9037 5807 3896 0,'0'-4'139'15,"-10"2"-118"-15,-3 2-12 16,-5 0-3-16,-1 0-2 16,-4 10-3-16,0 10 0 15,-1 8 0-15,2 6 0 16,-2 5 0-16,1 4-1 15,3 3 1-15,2 0-1 16,4-3 0-16,8-5 0 16,6-4 0-16,0-6 0 0,4-4 0 15,17-2 1-15,5-3-1 16,4-6 0-16,3-5 0 16,2-2 0-16,15-6-3 15,-10 0-7-15,-5-2-43 0</inkml:trace>
  <inkml:trace contextRef="#ctx0" brushRef="#br0" timeOffset="29504.3473">9351 5842 3938 0,'-5'0'95'0,"3"0"-83"0,-5 0-10 16,-2 12 6-16,3 8 1 16,-1 3-3-16,3 5-2 15,4 2-2-15,0 0-1 16,0 2 1-16,0-1-1 16,0-1-1-16,0-2 1 15,0-2-1-15,0-4 0 16,0-5 0-16,0-8 0 15,0-3 0-15,0-4 1 16,0-2-1-16,0 0 0 16,11 0 1-16,4-2 0 0,7-13 0 15,3 1-1-15,0 2 0 16,0-1 0 0,-4 3 0-16,-1 6 0 0,-1 2 0 15,-6 2 0-15,3 0 0 16,-5 6 0-16,-1 8-1 15,-2 4 1-15,-4 2 0 16,-4 2 0-16,0-1 0 16,-10 2 0-16,-9-2 1 15,-8 0-1-15,-2-3 1 16,4-2-1-16,3-4 0 16,5-4 0-16,3-2 0 15,3-6-1-15,4 0-4 0,3 0-22 16</inkml:trace>
  <inkml:trace contextRef="#ctx0" brushRef="#br0" timeOffset="30029.2529">9792 5464 3545 0,'7'0'441'16,"4"0"-406"-16,2 3-13 15,3 16-7-15,6 9-4 16,2 10-2-16,3 6-5 16,2 10-1-16,-2 5-2 15,0 2 0-15,-5 2 0 16,-4 1-1-16,-7 2 0 15,-6-1 0-15,-5-1 0 16,0-2 0-16,-11-2 0 0,-14-4 0 16,-6-4 0-1,-5-4 0-15,0-5 0 0,3-7 0 16,4-11 0-16,7-2 0 16,2-9 0-16,7-5 0 15,3-2 0-15,4-3 0 16,4-4 0-16,-3 0-1 15,1 0-6-15,-1 0-34 0</inkml:trace>
  <inkml:trace contextRef="#ctx0" brushRef="#br0" timeOffset="58761.8056">6259 6900 3845 0,'0'0'93'0,"0"0"-67"0,0 0-19 15,0-2 12-15,0-1 4 16,0-2-3-16,0 3-7 15,0-3-6-15,0 2-1 16,0 1-1-16,0-1-2 16,0 2 0-16,0 1-1 15,0-2 0-15,0 0 0 16,0 2 1-16,0-2-2 16,0-1 0-16,0 3 0 15,0 0-1-15,0 0 0 16,0 0 0-16,0 0 1 15,0 0-1-15,0 0-1 16,0 0 1-16,0 7 0 16,0 4 0-16,0 4 0 0,0 3 0 15,0 0 0-15,0 4 0 16,-2 1 0-16,-1 4 0 16,1 5 0-16,-2 4 0 15,2 5 0-15,-2-2 0 16,-4 2 0-16,4-5 1 15,-1-2-1-15,1-6 0 16,0-6 0-16,2-2 0 16,0-4 0-16,-2-2 0 15,4-4 0-15,-2-2 0 16,0-5 0-16,2 2 0 16,-2-1 0-16,2-4 0 15,0 2 0-15,0-2 0 16,0 0 0-16,-2 0 0 15,2 0 1-15,0 0-1 0,-2 0 1 16,-1 0 0-16,-3 0 0 16,-3 0 0-16,-2 0-1 15,-5 0 0-15,-2 0 0 16,-4 0 0-16,0 0 0 16,-5 0 0-16,0 0 0 15,0 0 0-15,1 0 0 16,1 0 0-16,3 0 0 15,2 0 0-15,2-2 0 16,0-2 0-16,0 2 0 0,3-1 0 16,-1-2 0-16,-2 1 0 15,-2 1 0-15,-2 0 0 16,-3-1 0-16,-4 0 0 16,-2 1 0-16,-2 0 0 15,-5 0 0-15,-2 2 0 16,-1 1 0-16,4 0 0 15,-1-2 0-15,3 2 0 16,-2 0 0-16,4-2 0 16,-3 2 0-16,3 0 0 15,0 0 0-15,1 0 0 16,3 0 0-16,0 0 0 16,5 0 0-16,2 0 0 15,-1 0 0-15,1 0 0 16,-1 0 0-16,2 0 0 0,-4 0 0 15,0 0 0-15,-4-2 0 16,0 2 0-16,0-2 0 16,-2 2 0-16,2-3 0 15,0 3 0-15,2-2 0 16,3 1 0-16,0-1 0 16,-1 0 0-16,0 0 0 15,-4 2 0-15,2 0 0 16,-4 0 0-16,0 0 0 15,2 0 0-15,-2 0 0 16,0 0 0-16,0 0 0 16,2 0 0-16,2 0 0 15,0 0 0-15,3 0 0 0,2 0 0 16,-1 0 0-16,0 0 0 16,4 0 0-16,-4 0 0 15,-1 0 0-15,1 0 0 16,2 0 0-16,-2 0 0 15,0 0 0-15,-1 0 0 16,2 0 0-16,-2 0 0 16,1 0 0-16,0 0 0 15,2 0 0-15,-2 0 0 16,3 0 0-16,0 0 0 16,2 0 0-16,0 0 0 15,1 0 0-15,1 0 0 16,1 0 0-16,-2 0 0 15,0 0 0-15,-1 0 0 16,1 4 0-16,-6-1 0 0,1-1 0 16,-1 3 0-1,2-3 0-15,2 0 0 0,1 0 0 16,3-2 0-16,2 0 0 16,-1 0 0-16,3 0 0 15,0 0 0-15,-2 0 0 16,-1 0 0-16,-4 0 0 15,0 0 0-15,-1 0 0 16,-4 0 0-16,3 0 0 16,-3 0 0-16,4 0 0 15,-2 0 0-15,2 0 0 16,1 0 0-16,0-2 0 0,2 0 0 16,3 0 0-1,0-3 0-15,-4 2 0 0,2 1 0 16,-1-2 1-16,-3 2-1 15,-4 2 0-15,3-3 0 16,1 3 0-16,-2-5 0 16,3 3 0-16,3 0 0 15,-1-1 0-15,3 2 0 16,-3-3 0-16,3 1 0 16,0 0 0-16,-1 1 0 15,1 1 0-15,1-2 0 0,4 0 0 16,-1 2 0-1,5 1 0-15,-4-2 0 0,4 0 0 16,0 0 0 0,-1 0 1-16,3 0-1 0,-2-1 0 15,-1 2 0 1,2 1 0-16,1-2 0 0,2 2 0 16,0 0 0-16,0 0 0 15,0 0 0-15,0 0 0 16,0 0 0-16,0 0 0 15,0 0 0-15,0 0 0 16,0 0 0-16,0 0 0 16,0 0 0-16,0 0 0 15,0 0 0-15,0 0 0 16,0 0 0-16,0 0 0 0,0 6 0 16,0 5 0-1,0 1 0-15,0 5 0 0,0-2 0 16,0 2 0-16,0 0 0 15,0 0 0-15,0-1 0 16,0 2 0-16,0 1 0 16,0-2 0-16,0 3 0 15,0 1 0-15,-2 1 0 16,0 4 0-16,0 2 0 16,-3 0 0-16,3 4 0 15,-2-2 0-15,2 0 0 16,2-4 0-16,0-1 0 15,0-2 0-15,0-2 0 16,0-4 0-16,0 0 0 0,0-5 0 16,0 2 0-16,0-2 0 15,0 0 0-15,0-1 0 16,0 1 0-16,0 1 0 16,0-3 0-16,0-1 0 15,0-1 0-15,0-1 0 16,-2-1 0-16,2-2 0 15,0 0 0-15,-3-3 0 16,3 2 0-16,0-1 0 16,-2 0 0-16,-1-2 0 15,3 0 0-15,-2 0 0 16,0 0 0-16,-5 0 0 16,-1 0 0-16,-4 0 0 0,-1 0 0 15,0-8 0 1,-3-4 0-16,1-1 0 15,-3 2 0-15,2-3 0 16,-2-2 0-16,0 2 0 0,5 0 0 16,-1 1 0-16,1 1 0 15,5 3 0-15,-2 3 0 16,4-2 0-16,-1 3 0 16,3 1 0-16,2 2 0 15,2-2 0-15,-3 2 0 16,3 0 0-16,0 0 0 15,0 0 0-15,0 2 0 16,0-1 0-16,0 1 0 0,0 0 0 16,0 0 0-1,0 0 0-15,0 0 0 0,0 0 0 16,7 0 0-16,4 0 0 16,7 0 0-16,-1 5 0 15,6 2 0-15,1-2 0 16,5 2 0-16,3-4 0 15,1 3 0-15,0-4 0 16,-2 1 0-16,-1 0 0 16,-8-3 0-16,-5 3 0 15,-3-2 0-15,-7 1 0 16,-1 0 0-16,-4-2 0 0,-2 2 0 16,3 2 0-1,-3 0 0-15,0 2-1 16,0 2 1-16,0 5 0 0,0 1 0 15,-9 4 0-15,-6 0 0 16,-6 1 1-16,1 0-1 16,-5-5 0-16,2 0 0 15,0-4 0-15,0-2 0 16,6 0 0-16,3-2 0 16,3-3 0-16,5 2 0 15,-1-3 0-15,-6 2-1 16,2-2-2-16,-1-2-22 0</inkml:trace>
  <inkml:trace contextRef="#ctx0" brushRef="#br0" timeOffset="59985.2525">1576 8508 100 0,'0'-6'3831'16,"0"1"-3767"-16,0-2-34 15,0-1-16-15,-7-2-3 16,0 2 0-16,-4-3-6 15,2-2 0-15,-3 0 2 16,2 2-4-16,-3-1-2 16,-1 3 1-16,1-4-1 15,-3 0 0-15,1 2 0 0,-6 0-1 16,-3 0 0-16,-3-2 1 16,-2 4-1-16,-2-4 0 15,2 3 0-15,3 2 0 16,3 2 0-16,5 3 0 15,5 3 0-15,3 0 0 16,4 0 0-16,-1 0 0 16,3 0 0-16,0 0 0 15,-1 9 0-15,-2 8 0 16,-2 3 0-16,3 6 0 16,-1 2 0-16,0 2 0 15,3 2 0-15,1 2 0 16,1 2 0-16,2 1 0 0,0-2 0 15,0 4 0 1,0 1 0-16,0-1 0 0,0 1 0 16,7 1 0-1,-3-3 0-15,4-4 0 0,-2-2 0 16,3-2 0-16,0 0 0 16,-2-2 0-16,-1-2 0 15,-1-2 0-15,-1-5 0 16,-2-1 0-16,-2-5 0 15,2-2 0-15,-2-1 0 16,0-1 0-16,0-2 0 16,0 1 0-16,0-4 0 15,0 0 0-15,0-2 0 16,0 0-1-16,0-2-2 0,0 0-1 16,0 0-6-16,-8 0-61 0</inkml:trace>
  <inkml:trace contextRef="#ctx0" brushRef="#br0" timeOffset="60302.0063">1034 8886 3914 0,'8'-3'80'0,"4"-3"-53"15,3 1-6-15,8-7-1 16,2 3-10-16,4-3-3 16,-3 1-5-16,-2-2-1 15,-3 5-1-15,-5 6 0 16,-3 2 0-16,-3 0-1 15,0 0-2-15,1 2-4 16,-3 12-6-16,0-2-25 16,-4-2-154-16</inkml:trace>
  <inkml:trace contextRef="#ctx0" brushRef="#br0" timeOffset="61053.3791">1736 8794 3887 0,'-2'-1'86'16,"-1"1"-43"-16,3-2-19 15,0 2-12-15,0 0-7 16,-2 0-4-16,2 0-1 16,-4 0 0-16,-2 11 1 15,-6 10-1-15,-1 5 6 16,-1 4-2-16,1 4-2 15,-1 4-1-15,5 1 0 16,1-4-1-16,1 1 1 0,2-5 0 16,5-5 0-1,0-6-1-15,0-4 1 0,0-4 1 16,0-2-2-16,0-4 0 16,10-2 1-16,-4-1-1 15,5-1 0 1,1 3 1-16,-2-3-1 0,1 0 0 15,3-2-1-15,-1 3-3 16,7-3-3-16,-1 0-9 16,-2 0-67-16</inkml:trace>
  <inkml:trace contextRef="#ctx0" brushRef="#br0" timeOffset="61721.4175">2168 8985 3756 0,'0'-2'200'15,"0"0"-152"-15,0-1-36 16,0 1-3-16,-6-3 2 16,-7 3-8-16,-1 2 0 15,-4 0-3-15,0 0 1 16,-4 9-1-16,2 5 0 0,-4 1 1 16,1 3-2-16,4 3 2 15,-2-3-2-15,5 0 2 16,3-1-1-16,5 2 0 15,2-1 1-15,4 0-1 16,2-3 0-16,0 2 0 16,0-5 0-16,0-2 0 15,8-3 1-15,4-4 0 16,7-3 2-16,0 0 8 16,6 0-6-16,2-15-2 15,0 1-2-15,-3-1 1 0,-4-3-2 16,0 2 1-16,-7-2-1 15,-1 2 0 1,-6 2 1-16,-1 4-1 0,-3 1 3 16,-2 4 0-16,2 2-2 15,-2 3-1-15,0 0 0 16,2 0 0-16,-2 0 0 16,0 0 0-16,2 0 0 15,-2 13-1-15,3 3 1 16,-3 0 1-16,2 2-1 15,-2-1 1-15,0-2-1 16,0-3 0-16,0-4 0 16,0-2 0-16,0-3-1 0,3-3 1 15,1 0-2 1,7-12-2-16,3-8-14 16,-1-4-885-16</inkml:trace>
  <inkml:trace contextRef="#ctx0" brushRef="#br0" timeOffset="62198.0228">2338 8584 3858 0,'4'6'75'0,"3"0"-46"16,0 6-5-16,0 7-2 16,3 3 10-16,2 5-18 15,3 5-8-15,1 4 0 16,2 1-1-16,2 3-1 15,-1-1-2-15,2-2 0 16,-3 3 0-16,-1 1-1 16,-3 0-1-16,-5 0 1 15,-3-4-1-15,-4 2 0 16,-2-6 0-16,0 1 1 0,0-2-1 16,-13-1 0-16,-5-4 0 15,-1-4 1-15,-2 0-1 16,1-6 1-16,3-3-1 15,1-3 0-15,5-6 0 16,-1-3 0-16,4-2 0 16,1 0 0-16,3-6-1 15,2-11-4-15,2-8-30 0</inkml:trace>
  <inkml:trace contextRef="#ctx0" brushRef="#br0" timeOffset="63415.1541">2625 8378 3079 0,'0'0'810'0,"0"3"-761"16,0-3-32 0,0 1 10-16,0 0 1 0,0 2-7 15,7 1-11-15,0 1 0 16,1-2-4-16,1 3 0 16,3 2-3-16,-1 0 0 15,5 2-2-15,-1 1 2 16,3 1-2-16,2 3 0 15,4 2 1-15,1 0 0 16,2 3-2-16,0 1 1 16,0-2-1-16,-1 3 0 15,3 0 0-15,0 0 1 16,3 2 0-16,-3-1-1 16,-1 0 0-16,-1 0 1 15,-3-1-1-15,-3-2 0 0,-2-1 0 16,-3 0 0-16,-1-1 0 15,-1-2 0-15,-1 0 0 16,1 0 0-16,-3-2 0 16,3 0 1-16,-3-2-1 15,1-1 0-15,0-2 0 16,1-1 0-16,-1 1 0 16,-3-4 0-16,-1 1 0 15,-3-2 0-15,-1 1 0 16,-1-2 0-16,-1 1 0 15,0-2 0-15,0 1 0 16,-2 0 0-16,3 1 0 16,-3 1 0-16,0-1 0 0,2 1 0 15,-2 0 0 1,0-1 0-16,0 1 0 0,0 1 0 16,0 4 0-1,-5 1 0-15,-6 2 1 0,-2 5-1 16,-3 0 0-16,-4 3 0 15,0 2 0-15,-5 0 0 16,1 3 0-16,-5 2 0 16,-2 2 0-16,-3 2 0 15,1-4 1-15,-1 2-1 16,1-4 0-16,2-2 0 16,0-2 0-16,1-1 1 0,1-2-1 15,3-1 0 1,-1 0 0-16,-2 0 0 0,1 3 0 15,-1-4 0-15,0 3 0 16,0-1 0-16,2-1 0 16,0-2 0-16,4-2 0 15,6-4 0-15,1-3 0 16,7-2 1-16,3-1-1 16,1 0 0-16,2-2 0 15,3-2 0-15,0 0 0 16,0 0-1-16,0 0 1 15,0 0-1-15,0 0-2 16,0-4-6-16,8-10-48 0</inkml:trace>
  <inkml:trace contextRef="#ctx0" brushRef="#br0" timeOffset="64804.4117">4121 8689 3308 0,'3'-7'665'0,"-1"0"-608"16,0 0-32-16,-2 0-13 15,2-2-5-15,-2 2-2 16,0-3-2-16,0-1-2 15,0-3 0-15,0-2 1 0,-6-2-1 16,-6 0 0-16,3 0-1 16,-4 0 1-16,-1 0-1 15,-1 0 0-15,-3 4 0 16,-2 0 0-16,0 2 0 16,0 2 0-16,3 6 0 15,0-1-1-15,5 5 1 16,-2 0 0-16,3 0 0 15,1 3 0-15,2 8-1 16,-1 1 1-16,2 5 0 16,3 1 0-16,1 5 0 15,1 2 0-15,2 5 0 0,0 2 0 16,0 2 0 0,0 5 0-16,2 1 0 0,8 5 0 15,-2-2 0-15,3 3 1 16,-1 2-1-16,-2 0 0 15,-3 1 0-15,-3 0 0 16,0-1 0-16,-2-4 0 16,0-3 0-16,0-5 0 15,0-9 0-15,0-1 0 16,0-5 0-16,0-3 0 16,0-4 0-16,0 0 0 15,0-3 0-15,0-6 0 16,0 2 0-16,0-4 0 0,0-1 0 15,0 0 0-15,0-2-1 16,0 0-2-16,0 0-8 16,0-5-24-16</inkml:trace>
  <inkml:trace contextRef="#ctx0" brushRef="#br0" timeOffset="65087.6497">3775 9119 3887 0,'0'0'133'16,"0"-1"-110"-16,2-2-14 0,12 2 2 15,4-2-3-15,4 0-2 16,7-4-3-16,2 0-2 15,5-4 0-15,-3 3-1 16,-2 1 0-16,-6 0 0 16,-2 3 0-16,-5 0-1 15,6 4-5-15,-4 0-9 16,-2-2-62-16</inkml:trace>
  <inkml:trace contextRef="#ctx0" brushRef="#br0" timeOffset="65504.3924">4427 8949 3454 0,'-7'0'472'0,"-4"2"-432"16,-2 4-10-16,-4 4-2 16,0 2-11-16,-1 4-5 15,0 4-7-15,1 4 1 16,-2 5 0-16,4 2-2 0,1 1-2 16,3 1 0-1,5-1-1-15,2-4 0 16,4-3-1-16,0-2 1 0,0-5-1 15,6-1 1-15,5-5 0 16,1-1-1-16,1-2 0 16,-3-2 0-16,2 0 0 15,-1-4 1-15,0 1-1 16,1-1 0-16,-4-3-1 16,1 0 0-16,0 0-1 15,6 0-6-15,2 0-9 16,0-12-57-16</inkml:trace>
  <inkml:trace contextRef="#ctx0" brushRef="#br0" timeOffset="66121.4047">4687 8881 3524 0,'0'5'386'0,"2"2"-350"0,0 3 5 15,1 5-13-15,0 4-7 16,-1 5-6-16,-2 5-7 15,0 3-3-15,0 3 0 16,0 4-3-16,0 1-1 16,0-2 0-16,-5-2-1 15,-2-8 0-15,3-10 1 16,-1-6-1-16,3-4 0 16,2-6 0-16,0-2 1 15,0 0-1-15,0 0 1 16,0 0 0-16,0-6 1 15,13-10-2-15,8-5 0 16,5-4 0-16,1-1 0 0,0 2 0 16,0 6-1-16,-8 7 1 15,2 4 0-15,-6 2-1 16,-1 5 1-16,-3 0 0 16,0 0-1-16,-2 5 0 15,-3 9 1-15,-1 2 0 16,-5 4 2-16,0 4 0 15,-2 2-1-15,-13 2 0 16,-8 1-1-16,-2-3 0 16,3 1 0-16,4-7 0 15,2-4 0-15,8-5 0 16,3-6 0-16,1-3 0 16,4-2-3-16,-2 0-2 15,2 0-4-15,0-11-49 0</inkml:trace>
  <inkml:trace contextRef="#ctx0" brushRef="#br0" timeOffset="66606.4081">5125 8775 3933 0,'12'6'94'0,"9"4"-73"16,4 4-4-16,4 4-6 16,2 6-7-16,0 3-2 15,-7 8-2-15,-4 5 1 0,-9 4 0 16,-8 9 0-1,-3 5-1-15,-7 4 1 0,-17 2-1 16,-3-6 0-16,-4-4 0 16,4-6 0-16,0-7 0 15,2-7 0-15,5-6 0 16,1-6 0-16,-4-5 0 16,7-5-5-16,5-12-48 15</inkml:trace>
  <inkml:trace contextRef="#ctx0" brushRef="#br0" timeOffset="70852.4319">7162 6875 3859 0,'0'0'90'0,"0"0"-61"15,0 0-8-15,0 0 1 16,0 0-3-16,2 0-8 16,0 0 1-16,2 7-3 15,1 1-3-15,-1 2-3 16,1 4-2-16,0 6 1 15,1 4-1-15,-2 6 0 16,1 4 0-16,-1 6-1 16,-2 2 0-16,4 3 0 0,-2-5 1 15,0-5-1-15,3-2 0 16,-1-9 0-16,4-2 0 16,-2-2 0-16,1-4 0 15,0-1 0-15,2 0 0 16,2-3 0-16,3 0 0 15,2-2 0-15,2-2 0 16,5 1 0-16,2-2 0 16,0-1 0-16,2-2 0 15,2 3 0-15,0-4 0 16,-2 2 0-16,2 0 0 0,0-4 0 16,0 5 0-1,1-5 0-15,3-1 0 0,-2 2 0 16,5-2 0-16,-2 3 0 15,0-3 0-15,-3 1 0 16,-1 2 0-16,-6-3 0 16,0 1 0-16,-3 2 0 15,2-2 0-15,-1-1 0 16,5 0 0-16,3 0 0 16,-1 0 0-16,4 0 0 15,-4-1-1-15,3-7 1 16,-5 3 0-16,-2 1 0 15,0 0 0-15,2 2 0 16,2 0 0-16,4 1 0 0,5-4 0 16,7 2 0-16,5-4 0 15,3 2 0-15,7-4 0 16,8 1 0-16,5 2 0 16,8-3 0-16,4 2 0 15,7 0 0-15,1 0 0 16,1 3 1-16,0 0-1 15,-3 2 0-15,4 0 0 16,-4 2 0-16,3-2 0 16,2 0 0-16,20-1 0 15,20-4 0-15,23-1 0 16,-1-2 0-16,-26 0 0 16,-31 1 0-16,-36 6 0 15,-5-3 0-15,12 2 0 16,8 0 0-16,7 0 0 0,0 2 0 15,-2 2 0-15,0-2 0 16,0 0 0-16,3 0 0 16,-4-3 0-16,3 4 0 15,-2-3 0-15,-4 0 0 16,-3 1 0-16,-4 3 0 16,0 0 0-16,-3-3 0 15,0 1 0-15,4-2 0 16,-4 1 0-16,3 1 0 15,-3-5 0-15,1 3 0 16,-3-3 0-16,-2 0 0 16,1 0 0-16,-3 4 0 15,1-1 0-15,3-2 0 0,6 2 0 16,1-3 0-16,0-1 0 16,0 1 0-16,-3-1 0 15,0 2 0-15,-5-1 0 16,1 2 0-16,-4 3 0 15,3-2 0-15,-3 0 0 16,-1-3 0-16,3-1 0 16,1 1 0-16,-1-2 0 15,0 1 0-15,-3 2 0 16,0 2 0-16,-2 0 0 16,1 0 0-16,-1 0 0 0,3 0 0 15,2 0 0 1,1 1 0-16,3-4 0 15,1 3 0-15,1-2 0 16,2 3 0-16,0-4 0 0,4 3 0 16,-2-2 0-16,2 0 0 15,2 3 0-15,2-4 0 16,-4 3 1-16,0 0-1 16,-6-1 0-16,-3 5 0 15,-7-3 0-15,-5 3 0 16,-6 0 0-16,-4 0 0 15,2 0 0-15,-1 0 0 16,0-2 0-16,5 2 0 16,0-2 0-16,0 0 0 15,0 0 0-15,-1 1 0 0,-4-2 0 16,3 1 0-16,-3 2 0 16,2 0 0-16,1 0 0 15,2 0 0 1,0 0 0-16,4 0 0 0,0 0 0 15,2 0 0-15,5 0 0 16,-2 0 0-16,1-2 0 16,2-2 1-16,-6 0-1 15,-2-1 0-15,-2 4 0 16,3-1 0-16,-1 2 0 16,2 0 0-16,1 0 0 15,1 0 0-15,3 0 0 0,-1-2 0 16,1 2 0-1,1-2 0-15,-4 0 0 0,-1-1 0 16,-3 3 0-16,0 0 0 16,-2 0 0-16,0 0 0 15,-1 0 0-15,-1 0 0 16,0 0 0-16,-2 0 1 16,0 0-1-16,-4 0 0 15,0 0 0-15,-3 0 0 16,-3 0 0-16,0 0 0 15,-1 0 0-15,1 3 0 16,1-1 0-16,1 2 0 16,2-1 0-16,-4 2 0 15,1-1 0-15,-1-2 0 16,1 2 0-16,-3 1 0 0,1-2 0 16,1 1 0-16,4 1 0 15,0-2 0-15,1-1 0 16,5-2 0-16,-1 0 0 15,1 0 0-15,-1 0 0 16,1 0 0-16,-1 0 0 16,1 0 0-16,-1 0 0 15,-1-2 0-15,1-1 0 16,-2 3 0-16,1-3 0 16,-2 1 0-16,-2 2 0 15,-4 0 0-15,-1 0 0 16,-6 0 0-16,-1 0 0 15,-1 0 0-15,-1 0 0 16,4 0 0-16,0 0 0 16,2 0 0-16,3 0 0 0,1 0 0 15,1 0 0-15,-1 0 0 16,-2 0 0-16,1 0 0 16,-1 0 0-16,-3 0 0 15,-4 0 0-15,1 0 0 16,-1 0 0-16,1 0 0 15,1 0 0-15,0 0 0 16,0 0 0-16,-1 0 0 16,-1 0 0-16,-1 0 0 15,-3 0 0-15,0 0 0 16,-2 0 0-16,0 2 0 16,0 1 0-16,2 0 0 15,0 1 0-15,1-2 0 0,-1 2 0 16,0-4 0-16,0 0 0 15,-2 0 0-15,-2 0 0 16,-2 0 0-16,-3 0 0 16,-2 0 0-16,-2 0 0 15,-2 0 0-15,-3 0 0 16,0 0 0-16,-1 0 0 16,-2 0 0-16,-3 0 0 15,0 0 0-15,0 0 0 16,-1 0 0-16,3 4 0 0,1 0 0 15,0 1 0 1,1 0 0-16,-1-1 0 0,1 2 0 16,-3-1 0-16,2 0 0 15,1 2 0-15,-3 1 0 16,0 1 0-16,0 1 0 16,-1 2 0-16,-3 0 0 15,0 2 0-15,1 1 0 16,-2-1 0-16,-1 0 0 15,0 1 0-15,-2 4 0 16,0-1 0-16,0 2 0 16,0 1 0-16,0-4 0 15,0 3 0-15,0 1 0 16,0-4 0-16,0 3 0 16,0 1 0-16,0-4 0 0,0 3 0 15,0-2 0-15,0 2 0 16,0 0 0-16,0 1 0 15,0-2 0-15,0 1 0 16,0 0 0-16,0-2 0 16,0 0 0-16,0 3 0 15,0-1 0-15,0 2 0 16,0 1 0-16,0 2 0 16,0-1 0-16,0 0 0 15,0-2 0-15,0 2 0 16,0 1 0-16,0-3 0 15,0-1 0-15,0 1 0 16,0 2 0-16,0 0 0 0,0 1 0 16,-2 0 0-16,2 0 0 15,0 1 0-15,0-2 0 16,0 0 0-16,0-2 0 16,0 0 0-16,0-2 0 15,0-2 0-15,0-2 0 16,0 0 0-16,0-2 0 15,0-2 0-15,0 1 0 16,0-2 0-16,0-3 0 16,0 1 0-16,0-2 0 15,0-1 0-15,0 2 0 16,0-1 0-16,2-2 0 0,-2-1 0 16,0 0 0-1,2 0 0-15,-2-1 0 0,0-3 0 16,0 0 0-1,0 0 0-15,0 0 0 0,0 0 0 16,-14-3 0-16,-5-9 0 16,-6-2 0-16,-4-3 0 15,-2-2 0-15,-2-1 0 16,-3 2 0-16,0 0 0 16,0 3 0-16,3 1 0 15,2 2 0-15,2 3 0 16,6 1 0-16,8 2 0 15,4 2 0-15,2-1 0 16,6 5 0-16,1 0 0 16,2 0 0-16,0 0 0 0,0 0 0 15,0-2 0-15,2-1 0 16,17 1 0-16,10-4 0 16,6-1 0-16,7 2 0 15,5-1 0-15,2 0 0 16,0 0 0-16,3 3 0 15,-4 0 0-15,0 1 0 16,-6 2 0-16,-4 0 0 16,-7 0 0-16,-5 0 0 15,-3 0 0-15,-5 0 0 16,-3 0 0-16,-3 0 0 16,-3 5 0-16,-3 0 0 15,-2 2 0-15,-2 2-1 0,-2 3 1 16,0 1 0-1,0 4 0-15,-10 1 0 0,-9 0 0 16,-2-1 1-16,-6-3-1 16,-2 1 0-16,-2-3 0 15,-2-2 0-15,-8-2 0 16,-28 0-2-16,9-4-5 16,2-4-51-16</inkml:trace>
  <inkml:trace contextRef="#ctx0" brushRef="#br0" timeOffset="72051.8555">17591 8903 3836 0,'3'-2'165'0,"-1"0"-129"15,0 0-19-15,1 0-8 16,-1 2-2-16,-2-2-3 16,0 2 2-16,0-2-3 15,0-3 1-15,0 2-2 16,0-6-1-16,0 2 0 15,0-3 0-15,0-2-1 16,0-5 0-16,-7-4 0 16,0-4 0-16,-1-1 1 15,-1-4-1-15,-1 4 0 16,0 1 0-16,-1 4 0 16,-1 3 0-16,1 6 0 15,0 3 0-15,0 2 0 0,0 7 0 16,-1 0 0-16,1 0 0 15,-1 0 0-15,0 12-1 16,-1 4 1-16,-1 2 0 16,3 4 0-16,0 0 0 15,2 4 0-15,4 3 0 16,-1-1 0-16,4 0 0 16,-3 2 0-16,3-2 0 15,2 2 0-15,0-2 0 16,0 2 0-16,0 0 0 15,0 2 0-15,0 2 0 0,7 2 0 16,1 1 0 0,1-1 0-16,1 0 0 0,0 0 0 15,1-2 0 1,3-4 0-16,-3-2 0 0,3-4 0 16,-3-4 0-16,-3-2 0 15,2-4 0-15,-2-3 0 16,-3-6-1-16,-1 0 1 15,0-1-2-15,-1-4 1 16,2 0-3-16,-1-11-7 16,-2-6-163-16</inkml:trace>
  <inkml:trace contextRef="#ctx0" brushRef="#br0" timeOffset="72321.6915">17148 9235 3946 0,'0'0'68'0,"11"0"-56"16,10 0-4-16,8 0 6 16,4 0 0-16,5 0-5 15,6-3-2-15,3-3-4 16,2 2-2-16,0 2-1 0,-6 0 0 15,-8 2 0 1,-6 0-5-16,-7 0-4 0,-4 0-12 16,-7 0-39-16,-1 4-7 15,-6 0-160-15</inkml:trace>
  <inkml:trace contextRef="#ctx0" brushRef="#br0" timeOffset="72864.1087">18135 9214 3903 0,'3'-6'118'0,"-3"1"-95"15,0 2-8-15,0 1-4 16,0 2-4-16,0 0-4 16,-5 0-3-16,-8 0 0 0,-5 12 1 15,-2 6 0 1,0 3 0-16,-2 6 0 0,1 2 0 16,2 2-1-16,-1 3 0 15,3 2 0-15,2-2 0 16,2 0 0-16,4-2 0 15,5-3 1-15,4-5-1 16,0-5 0-16,0-2 0 16,16-2 0-16,5-3 0 15,2-5 0-15,-1 0-1 16,-2 0-2-16,-2-5-4 0,9-2 1 16,-5 0-8-1,0 0-48-15</inkml:trace>
  <inkml:trace contextRef="#ctx0" brushRef="#br0" timeOffset="73439.2622">18461 9541 3961 0,'0'0'60'16,"0"-2"-47"-16,0-6-8 16,0-3 5-16,0-1 1 0,-2-3-2 15,-10 1-2-15,1 0-3 16,-1-1-1-16,-7 8-2 16,1-1 0-16,-6 5-1 15,2 3 0-15,-5 0 0 16,2 0 0-16,3 11 0 15,2 1 0-15,0 4 0 16,5-1 0-16,1 5 0 16,7-1 0-16,7-1 0 15,0 0 0-15,0-4 0 16,21-2-2-16,2-6 1 16,9-4 1-16,4-2 0 15,0 0 0-15,1-2 0 16,-3-10 0-16,-3 2 0 15,-6-2-1-15,-7 2 1 0,-7 0 0 16,-5 3 0-16,-2 6 0 16,-4-1 0-16,2 2 0 15,-2 0 0-15,0 0 0 16,3 0 0-16,-3 0 0 16,3 6 0-16,-3 3 0 15,0 4 0-15,0-1 1 16,0-3-1-16,0 2 0 15,0-1 0-15,0-4 0 16,0-1-2-16,6-5-3 16,9 0-4-16,1 0-15 15,0-13-153-15</inkml:trace>
  <inkml:trace contextRef="#ctx0" brushRef="#br0" timeOffset="73815.3702">18675 9238 3982 0,'4'0'74'0,"3"0"-68"16,3 6-4-16,2 11-2 0,5 4 1 15,-2 4 0-15,3 4 0 16,-3 2 0-16,1 1 0 16,-3 1 1-16,-2 4-1 15,1 0 0-15,-8 1-1 16,-4 1 1-16,0 0-1 16,-7-5 2-16,-15-3-1 15,-5-4 0-15,-2-6 0 16,0-3-1-16,2-6 0 15,8-3 0-15,0-6 0 16,7-1 0-16,4-2-2 16,8 0-5-16,0-12-16 15,16-3-125-15</inkml:trace>
  <inkml:trace contextRef="#ctx0" brushRef="#br0" timeOffset="74851.4327">20071 8976 3964 0,'0'0'62'0,"0"0"-52"0,0 0-8 16,0 0-1-16,0 2 3 16,0 3 3-16,0 5 0 15,-3 4-3-15,-6 1 1 16,-4 2-1-16,-2 4-1 16,-3 2-1-16,-7 4 0 15,-2 1-1-15,-6 2-1 16,-1 5 0-16,-1-3 1 15,2 3-1-15,1-5 0 16,5 0 0-16,5-4 0 16,-1-1 0-16,6-4 0 15,3-2 0-15,1-5 0 16,5-1 0-16,-2-3 0 16,1 1 1-16,3-1-1 0,2-3 0 15,-1 1 0-15,2 1 1 16,1-4-1-16,2 2 0 15,0 1 1-15,0 0 0 16,0 0-1-16,14 2 1 16,3 2 0-16,6 0 0 15,6 0-1-15,6 2 0 16,8 0 1-16,3 0-1 16,6-2 0-16,2 2 0 15,-2-2 1-15,-2-2-1 16,-3 2 0-16,-9-2 0 15,-5 0 0-15,-4-2 0 16,-2-2 0-16,-4-4 1 0,-2 1-1 16,0-3 0-16,-6 0 0 15,-1 0 0-15,-4 0-1 16,2-23-2-16,-3 2-14 16,-1-2-91-16</inkml:trace>
  <inkml:trace contextRef="#ctx0" brushRef="#br0" timeOffset="76092.5417">21259 8835 3956 0,'-5'-14'62'15,"1"-2"-48"-15,-3-2-9 16,-2 1-2-16,0 0 2 15,1 3 4-15,-2 6-4 0,4 1 3 16,-1 5 0-16,-2 2-4 16,0 0-3-16,-4 0-1 15,-1 4 0-15,-3 9 1 16,1 4-1-16,-2-3 0 16,-2 9 0-16,2-1 1 15,1 2-1-15,-4 0 1 16,6 4-1-16,-1-1 1 15,5 2-1-15,5 2 0 16,0 1 0-16,6 1 0 16,0 2 0-16,0 2 1 15,4 4-1-15,4-1 0 16,1 2 0-16,-1-2 0 0,2-2 0 16,-3-1 0-1,-1-4 0-15,0-3 0 0,0-3 0 16,-2-5 0-16,0-4 0 15,-1-4 0-15,-3-5 0 16,2-2 0-16,-2-3 0 16,0-4-1-16,0 0 0 15,0 0 0-15,-7 0-2 16,-7 0-12-16,1-11-57 0</inkml:trace>
  <inkml:trace contextRef="#ctx0" brushRef="#br0" timeOffset="76342.955">20750 9342 4001 0,'14'0'46'16,"5"0"-37"-16,10 0-5 15,10 0 0-15,3 0 0 16,8 0 1-16,0-3 1 15,6 0-3-15,0-1-1 16,-2 0-2-16,-6 2 0 16,-5 2-1-16,-10 0-6 15,-8 0-5-15,-1-4-14 0,-6 1-42 16,-3-4-213-16</inkml:trace>
  <inkml:trace contextRef="#ctx0" brushRef="#br0" timeOffset="76749.2182">21628 9110 4003 0,'0'0'42'15,"-2"0"-34"-15,-2 0-7 16,-2 0-1-16,-4 9 2 0,1 3 0 16,-1 1 3-16,-2 5 1 15,-1 6 0-15,0 2-2 16,-3 6-3-16,1 5 0 16,1 1-1-16,1-1 0 15,1-1 1-15,8 0-1 16,4-6 0-16,0-2 0 15,0-3 0-15,14-4 0 16,5-4 0-16,6-2 1 16,0-6-1-16,1-4 0 15,-2 0 0-15,3-5 0 16,-2 0 0-16,-1 0-2 0,1 0-3 16,-2 0-3-1,8-14-8-15,-5 0-41 0,-4-2-163 16</inkml:trace>
  <inkml:trace contextRef="#ctx0" brushRef="#br0" timeOffset="77352.0353">22008 9041 4031 0,'0'0'32'0,"0"0"-27"0,0 0-5 16,0 12 0-16,0 4 1 15,2 7 2-15,0 0 0 16,0 7 0-16,-2 1-1 15,3 1-1-15,-3 0 0 16,0 0-1-16,0 1 1 16,0-2-1-16,0-2 0 15,0-4 0-15,0-4 0 16,0-6 0-16,2-2 0 0,2-8 0 16,-2-3 0-1,0-2 0-15,3 0 0 0,2 0 1 16,6-3-1-16,5-12 0 15,4 0 0-15,5-1 0 16,2 1 0-16,-2 3 0 16,-5 7-1-16,-1 0 1 15,-4 5 0-15,-3 0 0 16,-3 0 0-16,-1 8 0 16,0 6 0-16,-4 4 0 15,-3 0 0-15,-1 3 0 16,-2-3 0-16,0 1-1 15,0-2 1-15,-5-2 1 16,-3-5-1-16,-4-1 0 16,6-4 0-16,-1-2 1 0,3-3-1 15,-2 0 0-15,4 0-1 16,2 0-1-16,0-10-8 16,0-4-52-16</inkml:trace>
  <inkml:trace contextRef="#ctx0" brushRef="#br0" timeOffset="78056.8667">22253 8911 3896 0,'7'0'88'0,"-1"0"-65"16,3 0-8-16,5 0 5 16,1 0-5-16,1 0-7 15,4 0 0-15,0 7-2 16,2 5-3-16,3-1-2 15,2 7 0-15,0 2 0 16,-2 4-1-16,2 2 0 16,0 5 1-16,-4 1-1 15,-3 4 0-15,-5 2 1 16,-4 2-1-16,-4 1 0 16,-4-2 0-16,-3 3 0 15,0-2 0-15,0 1 0 16,-3-2 1-16,-8 3-1 0,2-1 0 15,-2-1 0 1,2-1 0-16,0-4 0 0,3-5 0 16,1-2 0-16,3-5 0 15,0-4 0-15,-1-3 0 16,1-2 0-16,-3-2 0 16,3-1 1-16,-2-3-1 15,0 0 0-15,-1-3 0 16,1-1 0-16,2 1 0 15,-4-1 0-15,2-3 0 16,0 1-1-16,0-2-3 16,-1 0-19-16,3-10-198 0</inkml:trace>
  <inkml:trace contextRef="#ctx0" brushRef="#br0" timeOffset="109996.2096">2755 10814 3518 0,'0'0'189'16,"0"0"-133"-16,0-2-26 16,0 2 17-16,0 0 1 15,0-2-23-15,0 2-6 16,0-3-2-16,0 1-5 15,0-1 0-15,0 1 0 16,0-2-5-16,0 1-2 16,0 3-2-16,0-3 0 15,0 3-1-15,0-2 1 16,0 2-1-16,0-2 0 0,0 0-2 16,0 2 1-16,0-2 2 15,0 2 2-15,0 0 0 16,0 0-1-16,0 0-1 15,0 0 1-15,0 0 0 16,0 0-1-16,0 0-1 16,0 0-1-16,0 0-1 15,0 0 1-15,0 0 0 16,0 0 0-16,0 0-1 16,0 0 1-16,0 0 0 0,0 0-1 15,0 0 0 1,0 0 1-16,0 0 0 15,0 0-1-15,0 0 0 0,0 0 0 16,0 2 2-16,0 4-2 16,0 0 1-16,0 0 0 15,0 4-1-15,0 0 2 16,0 4-1-16,0 1 0 16,0 2 0-16,0 1-1 15,2 2 1-15,0 0 0 16,0 2-1-16,-2 1 1 15,3-1-1-15,-3 2 1 16,0-2 0-16,0 3-1 16,0-2 1-16,0 3 0 0,0-3-1 15,0 2 1-15,-3-1 0 16,1 0 0-16,2 0-1 16,-2 0 1-16,0 3-1 15,-2-6 0-15,1 4 0 16,0-4 0-16,3 1 0 15,0-2 0-15,0-1 0 16,0-1 0-16,0 0 0 16,0-1 0-16,-2 3 0 15,-2-1 1-15,0 0-1 16,-1 1 0-16,1-5 1 16,2-1-1-16,2-2 0 15,0 0 0-15,0 0 0 0,0 2 0 16,0 0 0-16,0 2 0 15,0 3 0-15,0 0 0 16,0-1 1-16,2 0-1 16,2 0 0-16,-2 1 1 15,1-2-1-15,-1 1 0 16,0 0 0-16,0-1 0 16,-2-1 0-16,2 4 0 15,-2 0 0-15,0 4 1 16,0 2-1-16,0 0 0 15,0 5 0-15,0-2 1 16,-6 1-1-16,-1 2 0 16,-1-4 0-16,0-2 0 15,2-4 0-15,1-1 0 16,1-4 0-16,2 0 0 0,0-5 0 16,2 2 0-1,-2 0 0-15,2 0 0 0,-3 4 0 16,3 2 0-16,-3 0 0 15,1 1 0-15,-2 2 0 16,0-2 0-16,-1 0 0 16,1 2 0-16,-3-2 0 15,2 2 0-15,3-3 0 16,-2 2 0-16,1 0-1 16,1 0 1-16,-2 5 0 15,0-1 0-15,-1 6 0 0,-2-3 0 16,0 2 0-1,3-2 0-15,2-2 0 0,2-1 0 16,0-4-1-16,0-3 0 16,0-1 1-16,0 1-1 15,-2-2 1-15,-2 5 0 16,-1 2 0-16,-2 5-1 16,0 2 1-16,1 4 0 15,2 1 0-15,-3 2 0 16,0-2 0-16,2-2 0 15,-1-2 0-15,1-3 0 16,1-5 0-16,0-5 0 16,-1 3 0-16,2 1 0 15,1 1 0-15,-2 4 0 0,2 2 0 16,0 2 0 0,-3 2 1-16,3-2-1 0,-2 0 0 15,2-5 0-15,-1-4 0 16,0-3 0-16,1 0 0 15,-2-1 0 1,2 3 1-16,-3-4-1 0,-1 4 1 16,0 2-1-16,-2 2 1 15,2 2-1-15,-1 0 0 16,1 0 0-16,0 2 1 16,2 2-1-16,2-6 0 15,-2 1 1-15,1-4-1 16,1-1 0-16,0-2 0 15,0 1 0-15,-2-2 0 16,1 6 0-16,-2-2 1 0,3 4-1 16,0 1 0-1,-2 0 0-15,1 0 0 0,3-2 0 16,-2 2 1-16,2-6-1 16,-2-3 0-16,2-2 1 15,0 1-1-15,0-2 1 16,0-1-1-16,0-2 0 15,-2 5 0-15,2-1 0 16,-2 3 0-16,0 1 0 16,-1 2 0-16,-1-1 0 15,1 0 0-15,-1 1 0 0,-1-2 0 16,1-2 0 0,2 0 0-16,0-3 0 15,2 0 0-15,-2 0 0 16,-1 0 1-16,3-2-1 0,-2 2 0 15,2 0 1-15,-2-2-1 16,2 3 0-16,-3 1 0 16,3 0 0-16,0 1 0 15,-2 4 0-15,0 3 1 16,-1-3-1-16,1 5 0 16,-2 6 0-16,2-9 0 15,-2 3 0-15,1-6 0 16,1 2 0-16,0 0 0 15,0 0 0-15,-3 3 0 0,2-6 0 16,-1 4 0 0,0-4 0-16,2 0 0 0,-3-3 0 15,1-4 0 1,2-4 0-16,2-2 0 0,0-4 0 16,0-4 0-16,0 1 0 15,0-1 0-15,0 0 0 16,0 0 0-16,0 0 0 15,0 0 1-15,0 0-1 16,0 0 0-16,0 0 0 16,0 0 0-16,0 0 0 15,0 0 0-15,0 0 0 16,0 0 0-16,0 3 0 16,0-1 0-16,0 2 0 15,0 4 0-15,0-6 0 0,2 0 0 16,2 1 0-16,5 4 0 15,-3-7 0-15,6 4 0 16,-1-2 0 0,2-1 0-16,1 2 0 0,-1 0 0 15,3-3 0-15,1 1 0 16,1-1 0-16,3 0 0 16,-2 0 0-16,4 0 0 15,-1 4 0-15,3-4 0 16,2 4 0-16,-1 1 0 15,1 4 0-15,4-1 0 16,0-4 0-16,5 0 0 16,2-3 0-16,4 5 0 15,3-6 0-15,4 0 0 16,0 0 0-16,-1 0 0 0,4 0 0 16,2 0 0-16,-3 0 0 15,2 0 0-15,-1 0 0 16,-5 0 0-16,-1 0 0 15,-1 0 0-15,-1 0 0 16,-2 0 0-16,-1 3 0 16,1-1 0-16,1 2 0 15,1-1 0-15,4-3 0 16,0 0 0-16,4 0 0 16,-1 0 0-16,-2 0 0 15,0-3 0-15,-1-1 0 16,-2 2 0-16,-2-1-1 15,-1-4 1-15,-1 3 0 0,-5 2 0 16,0 0 0-16,-4 2 0 16,0-5 0-16,3 5 0 15,1-5 0-15,1 3 0 16,3-3 0-16,1 0 0 16,-1 1 0-16,1 0 0 15,2 0 0-15,1 1 0 16,1 0 0-16,-3 3 0 15,-1 0 0-15,-4 0 0 16,0 0 0-16,-2 0 0 16,2 0 0-16,-1 0 0 15,4 0 0-15,1 0 0 16,-2 2 0-16,1 5 0 16,-2-2 0-16,1-1 0 15,-1 1 0-15,-2-5 0 0,-1 3 0 16,-1-1 0-16,1 0 0 15,0-2 0-15,2 2 0 16,-2-2 0-16,-1 0 0 16,3 0 0-16,0 0 0 15,0 0 0-15,2 0 0 16,1 0 0-16,-4 0 0 16,1 0 0-16,-3 0 0 15,-1 0 0-15,-3 0 0 16,-2 0 0-16,0 3 0 0,0-3 0 15,-2 5 0 1,0-3 0-16,0 0 0 0,2-2 0 16,0 0 0-16,0 0 0 15,2 0 0-15,-4 0 0 16,-1 0 0-16,-2 0 0 16,1 0 0-16,2 0 0 15,0 0 0-15,2 0 0 16,2 0 0-16,4 0 0 15,1 0 0-15,2 0 0 16,-2 0 0-16,-3 0 0 16,-1 0 0-16,-3 0 0 15,-3 0 0-15,-4 0 0 16,1 0 0-16,-3 0 0 0,2 0 0 16,0 2 0-1,1 0 0-15,-1-2 0 0,-2 0 0 16,2 0 0-16,-1 0 0 15,-4 0 0-15,1 0 0 16,-3 0 0-16,1 0 0 16,-3 0 0-16,5 0 0 15,0 0 0-15,2 0 0 16,7 0 0-16,0 0 0 16,6 0 0-16,0 0 0 15,3 0 0-15,-1 0 0 16,2 0-1-16,-6 0 1 15,-4 0 0-15,-3 0 0 0,-2 0 0 16,-3 0 0 0,-4 0 0-16,1 0 0 0,-6 0 0 15,-1 0 0-15,1 0 0 16,-2 0 0-16,-1 0 0 16,-1 0 0-16,2 0 0 15,-4 0-1-15,0 0 1 16,1 0 1-16,-1 0-1 15,0 0 0-15,4 0 0 16,-2 1 0-16,1-1 0 16,1 6 0-16,2-6 0 15,-4 0 0-15,-1 0 0 16,-1 0 0-16,-2 0 0 16,0 0 0-16,-2 0 0 0,0 0 0 15,0 0 0 1,0 0 0-16,0 0 0 0,0 0 0 15,-6-11 0-15,-7 2 0 16,-1-3 0-16,-3-1 0 16,-4 3 0-16,-3-6 0 15,-5 6 0-15,-3-3 0 16,-1 4 1-16,0 0-1 16,-3 4 0-16,5-3 0 15,2 2 0-15,2 1 0 16,2 2 1-16,5-2-1 15,3 4 0-15,3-2 0 0,3 3 0 16,7-1 0 0,2 1 0-16,2 0 0 15,0 0 0-15,0 0 0 0,8 0 0 16,11 0 0-16,2 0 0 16,6 0 0-16,2 0 0 15,2 0-1-15,2 0 1 16,6 0 0-16,-1 0 0 15,4 0 0-15,-1 4 0 16,-2 2 0-16,1 2 0 16,1-2 0-16,-6 2 0 15,1 2 0-15,-3 2 0 16,-4-2 0-16,-4 2 0 16,-6 2 0-16,-2-1-1 0,-9 1 1 15,-4-2 0-15,-4 8 0 16,0-7 0-16,-2 3 0 15,-15 2 0-15,-6 2 0 16,-8 2 1-16,-4 5-1 16,-8 0 0-16,-6 2 0 15,-4 3 0-15,-1 0 1 16,-2-6-1-16,3-4 0 16,4-9 0-16,-9-16-1 15,14-21-5-15,3-15-71 0</inkml:trace>
  <inkml:trace contextRef="#ctx0" brushRef="#br0" timeOffset="112009.1563">2465 11159 3720 0,'0'-4'168'0,"0"2"-118"15,0 0-30-15,0 2-11 16,2-3-7-16,-2 3 4 16,0 0 0-16,0 0 3 0,0 0 8 15,0 0 3 1,0 0-4-16,0 0-5 0,0 0-4 15,0 0 1-15,0 0-3 16,0 0-2-16,0 0 0 16,0 0-2-16,0 0-1 15,0 0 0-15,0 0 0 16,0 0 0-16,0 0 0 16,0 0 0-16,0 0 0 15,0 0 1-15,0 0-1 16,0 0 0-16,0 0-1 15,0 0 1-15,0 0 1 16,0 0-1-16,0 0 0 0,0 0 0 16,0 0 0-1,0 0 0-15,0 0 0 0,0 0 0 16,0 0 1-16,0 0-1 16,0 0 0-16,0 0 1 15,0 0-1-15,2-1 0 16,2-3 0-16,4-3 0 15,-4 2 1-15,3-4-1 16,1-3 1-16,2 1-1 16,-2-3 0-16,5-4 0 15,-1-2 0-15,3-2 0 16,-1 1 1-16,-1 2-1 16,3-2 0-16,-5 5 0 15,2 3 0-15,-1-1 0 16,-2 2 0-16,2 2 0 0,-3-1 0 15,2 3 0 1,-5 0 0-16,4 0 0 0,-4 0 0 16,1 0 0-16,-1 0 0 15,-1 0 0-15,0 2 0 16,-1-1 0 0,-4 4 1-16,2-3-1 0,-2 1 0 15,0 0 1-15,0-2-1 16,0 0 0-16,2-1 0 15,1 0 0-15,1 2 0 16,-2 0 0-16,0 2 0 16,-2 2 0-16,0-1 0 15,0 3 0-15,0 0 0 16,0 0 0-16,0 0 0 16,2 0 0-16,-2 0 0 0,3 0 0 15,0 0 0-15,1 0 0 16,2 0 0-16,3 3 0 15,1 5 0-15,-2 2-1 16,5 2 1-16,1 2 0 16,1 2 0-16,6 0 1 15,-1 2-1-15,-1-1 0 16,0-2 0-16,-2 1 0 16,1-1 0-16,-3 1 0 15,1-1 0-15,-3 2 0 16,1-2 0-16,-1 2 0 15,1-2 0-15,1-1 0 0,-1-2 0 16,-1 1 0 0,1-5 0-16,-1 0 0 0,-4 0 0 15,0-2 0-15,-4-1 0 16,-1 2 0-16,0-3 0 16,-2 0 0-16,0 2 0 15,3-2 0-15,-1 0 0 16,1-1 0-16,-2 2 0 15,1 2 0-15,-2-7 0 16,0 5 0-16,-2-3 0 16,2-2 0-16,-2 2 0 15,0-2 0-15,0 0 0 16,0 0 0-16,0 0 0 16,0 0 0-16,0 0 0 15,0 0-1-15,7 2 0 0,-3-2-15 16,1 0-60-16</inkml:trace>
  <inkml:trace contextRef="#ctx0" brushRef="#br0" timeOffset="113279.3974">3403 15244 3800 0,'0'-4'89'15,"2"-3"-78"-15,-2 4-11 16,3-1 29 0,-1-1 3-16,0 2-6 0,-2 3-14 15,2-6-7-15,-2 3 5 16,0 3 1-16,0 0-3 15,0 0 1-15,0 0 1 16,0 0-3-16,0 0-3 16,0 0-3-16,2 0-1 15,-2 0 0-15,3 12 3 16,0 3 0-16,-3 3-2 16,2 4 1-16,-2-4-1 15,0 4 1-15,0-1 0 0,0 4-2 16,0-1 2-16,0-1-1 15,0 4 0-15,0 1-1 16,0-2 0-16,0 0 0 16,0-4 0-16,0-3 0 15,0-6 0-15,0-4 0 16,0-4 0-16,0-2 0 16,0-2 0-16,0-1 0 15,0 0 0-15,2 0-1 16,2-1-6-16,0-16-10 15,-1 4-41-15,1 3-26 0</inkml:trace>
  <inkml:trace contextRef="#ctx0" brushRef="#br0" timeOffset="114992.3148">3374 16270 3890 0,'0'0'62'0,"0"0"-46"0,0 2-12 16,0 2 1-16,0-4 4 15,0 0 2-15,0 5-1 16,0-5 2-16,0 0 1 16,0 0-5-16,0 0-1 15,0 0-3-15,0 0-2 16,0 0 0-16,0 0 0 15,0 0 2-15,0 0-2 16,0 0 1-16,0 0 1 16,0 0-2-16,0 0 0 15,0 0-1-15,-4-11-1 16,0 7 0-16,-5-4 1 16,2 0 0-16,-2 2 1 0,-2-1-2 15,2 0 1-15,-2 3-1 16,0 1 0-16,-3-2 0 15,3 5 1-15,-3-4 0 16,1 4-1-16,-1 0 0 16,4 0 0-16,-1 0 1 15,-3 0-1-15,1 9 0 16,-1-2 0-16,-3 3 0 16,1 2 0-16,-1-2 0 15,0 4 0-15,4-6 0 16,0 3 1-16,2 1 0 15,0-3 0-15,4 0 0 16,0 5-1-16,1-5 0 16,1 8 0-16,-1 1 0 0,1-4 0 15,0 4 0-15,5 0 0 16,0-2 0-16,0 2 0 16,0-4 0-16,0-4 0 15,2 2 0-15,8 2 0 16,-1-4 0-16,-1 3 0 15,2-4 0-15,-2 3 0 16,3-2 0-16,3 2 0 16,-1-6 0-16,1 3 0 15,-1-6 0-15,2 1 0 16,1-4-1-16,2 0 1 0,0 0-1 16,2 0 1-1,3-7 0-15,-4 2 0 0,1-5 0 16,-2-2-1-1,2 2 1-15,-2-2 0 0,-3 3 0 16,1-4 0-16,-5 3 0 16,0-4 0-16,1 0 0 15,-6 2 0-15,3-3 0 16,-5 2 0-16,4 0 0 16,-4 0 0-16,2-1 0 15,-1-7 0-15,-1 8 0 16,1-6 0-16,0 6 0 15,-5-1 0-15,2-4 0 16,-2 2 0-16,0 2 0 16,2-5 1-16,-2 7-1 0,0 2 0 15,0 5 0-15,0 2 1 16,0 1 0-16,0 2-1 16,0 0 0-16,0 0 1 15,0 0-1-15,0 0 0 16,0 0 0-16,0 0 0 15,0 2 0-15,0 10 0 16,0 6 0-16,0 1 0 16,0-2 0-16,0 1 0 15,0 5 0-15,0-1 0 16,2 0 0-16,2-1 0 16,3 4 0-16,-1-4 0 0,4 2 0 15,-1-7 0-15,-1 3 0 16,4-10 0-16,1-1 0 15,1-4 0-15,1-2 0 16,-1 2 0-16,-1-4 0 16,0 0 0-16,-1 0-1 15,-4 5 0-15,1-5-2 16,0 0-1-16,0 0-6 16,4 0-6-16,1 0-45 15,-1 0-139-15</inkml:trace>
  <inkml:trace contextRef="#ctx0" brushRef="#br0" timeOffset="116249.0688">5853 15186 3513 0,'0'-4'491'0,"0"4"-457"0,0 0-26 16,0 0-6 0,0 0 1-16,3 0 0 0,-1 0-3 15,2 0 0-15,0 5 2 16,1 8 0-16,-1 0 1 16,1 6-1-16,-5 7-1 15,0 0 2-15,0 6 0 16,0 0-1-16,0 3-1 15,0 0-1-15,-5-5 0 16,3-2 0-16,0-2 0 16,2-4 0-16,0-1 0 15,0-5-1-15,0-2 0 16,0-2 1-16,0-3-3 16,0 2-3-16,4-3-2 0,3-4-13 15,-2-3-23-15,1-1-81 0</inkml:trace>
  <inkml:trace contextRef="#ctx0" brushRef="#br0" timeOffset="117745.9394">5791 15973 3474 0,'0'0'367'16,"0"0"-297"-16,0 0-39 15,0 0-11-15,0 0-4 16,0 0-3-16,0 0-5 16,0 0 1-16,0 0-2 15,0 0-3-15,0 0-4 16,0 0 3-16,0 0 0 16,0 3 2-16,0 2 4 0,0 8 2 15,0-4-5-15,0 5-3 16,0 3 0-16,0 1 1 15,0 5-1-15,0-2-1 16,0 7 0-16,0-2-2 16,0 1 0-16,0 0 1 15,0-1-1-15,0-2 0 16,0 3 0-16,0-10 0 0,4 5 0 16,1 1 0-16,-1-1 0 15,0 1 0-15,-2 4 0 16,1-1 0-16,-3-5 0 15,2 2 1-15,-2-9-1 16,0 0-1 0,0-2 1-16,0-2 0 0,0-2 0 15,0-2 0-15,0 6 1 16,0-2 0-16,0-2 0 16,0 0-1-16,0-2 0 15,0 2 1-15,0-8-1 16,0 0 0-16,0 0 0 15,0 0 0-15,0 0 0 16,0 0 0-16,0 0 1 16,3 0-1-16,-1 0 1 0,2-8-1 15,1-2 0-15,1-2 0 16,6-5 0-16,-1-2 0 16,2-3 0-16,3-2-1 15,-1 4 1-15,-1 0 0 16,-1 7 0-16,1 0 0 15,-4 1 0-15,1 2-1 16,1 6 1-16,-1-5-1 16,1 8 0-16,-2 1 1 15,1-4-1-15,-1 4 1 16,1 0 0-16,-1 0 0 16,4 0 0-16,-1 0 0 15,3 0-1-15,-3 0-1 16,1 4 1-16,-3 6 0 15,-2-3-1-15,-5 4-1 0,0 1 3 16,-1-3-1-16,-1 4 1 16,-2 0 0-16,0 2 2 15,0-5-1-15,0 6-1 16,0-6 1-16,0 2-1 16,-2 3 0-16,-5-1 0 15,0-7 0-15,1 7 0 16,-3-3 1-16,0 1 0 15,0 2-1-15,0-2 1 16,0-3-1-16,0 3 0 0,3-6 0 16,-1 2 0-1,0-4 1-15,2-2-1 16,-1 3 0-16,0-2 0 16,-3 1 0-16,-1 1 0 0,-1-5-1 15,-1 4 1-15,-2 1 0 16,3-1 1-16,-3-4-1 15,5 4 1-15,-1-4 0 16,0 0-1-16,-1 0 0 16,2 0 0-16,0 0 1 15,0 0 0-15,3-4-1 16,-1 0 0-16,0-4-1 16,3 2-2-16,4-8-5 15,0 2-11-15,0-2-53 0</inkml:trace>
  <inkml:trace contextRef="#ctx0" brushRef="#br0" timeOffset="134447.4889">3416 15221 3906 0,'0'0'79'0,"0"0"-79"16,-2 0-4 0,2 0 4-16,0 0 12 0,0 0 1 15,0 0-2-15,0 0 1 16,0 0-5-16,0 0-2 15,0 0-3-15,0 0-2 16,0 0-2-16,0 0-2 16,0 0-1-16,0-3-13 15,0-10-56-15</inkml:trace>
  <inkml:trace contextRef="#ctx0" brushRef="#br0" timeOffset="134665.5627">3445 14812 3871 0,'-2'-1'70'0,"0"1"-55"15,2 0-15-15,0-4-6 16,0-1-45-16,0 0-194 0</inkml:trace>
  <inkml:trace contextRef="#ctx0" brushRef="#br0" timeOffset="134909.4352">3526 14350 3930 0,'0'-5'57'0,"0"2"-46"15,0-2-11-15,0-4-17 16,0-3-18-16,6 0-26 15,8-11-3-15,-3 3 16 16,-2 2-37-16</inkml:trace>
  <inkml:trace contextRef="#ctx0" brushRef="#br0" timeOffset="135141.4485">3553 13832 2049 0,'-5'-7'1873'15,"-1"0"-1837"1,4-1-27-16,2-2-5 16,0-2-4-16,0 0-10 15,4-2-14-15,5 2 1 0,-1-5-16 16,-1 5 1-16,-2-1-66 0</inkml:trace>
  <inkml:trace contextRef="#ctx0" brushRef="#br0" timeOffset="135373.0107">3580 13323 3786 0,'0'-12'137'0,"0"1"-104"0,2-1-26 16,2 0-7-1,0 2-6-15,1 0 1 0,2 1 3 16,-3 1 2-16,1-2 0 16,1 2-7-16,-1-8-14 15,-1 0-29-15,-2 1-86 0</inkml:trace>
  <inkml:trace contextRef="#ctx0" brushRef="#br0" timeOffset="135532.1503">3615 13009 3798 0,'0'-5'62'0,"0"-2"-62"0,0 0-10 16,0-1-26-1,0 2 36-15,0 1 44 0,0-2-7 16,0 2-25-16,0-4-12 15,7 0-13-15,-1 2-257 0</inkml:trace>
  <inkml:trace contextRef="#ctx0" brushRef="#br0" timeOffset="135727.0443">3662 12835 3935 0,'0'-2'57'0,"0"2"-43"16,0 0-13-16,0-1-1 15,0-1 0-15,5-3-6 16,8-4-36-16,-2 0-57 16,-2-1-120-16</inkml:trace>
  <inkml:trace contextRef="#ctx0" brushRef="#br0" timeOffset="135930.2145">3662 12835 3447 0,'-14'-120'104'0,"10"122"-104"16,-5 0-12-16,2-2-200 16,1 2-1544-16</inkml:trace>
  <inkml:trace contextRef="#ctx0" brushRef="#br0" timeOffset="136199.2608">3530 12733 3864 0,'0'0'87'0,"0"0"-64"0,0 0-18 15,0 0-1-15,-2 0 4 16,2 0 3-16,0 0-3 15,-2 0-2-15,-2 0-4 16,-1 2-1-16,1 2-1 16,-4-2-8-16,-2 3-16 15,-1-5-21-15,-1 0-273 0</inkml:trace>
  <inkml:trace contextRef="#ctx0" brushRef="#br0" timeOffset="136403.7922">3272 12719 3880 0,'-12'0'61'0,"-1"0"-44"16,-3 0-10-16,1 0-5 16,1 4-2-16,3-1 0 15,1 2 0-15,0-3-4 16,6-2-4-16,-3 0 4 15,5 0-15-15,0-4-58 0</inkml:trace>
  <inkml:trace contextRef="#ctx0" brushRef="#br0" timeOffset="136609.5385">2959 12693 3926 0,'-6'0'52'15,"2"0"-39"-15,-1 0-11 16,1 0-2-16,0 0-1 16,1 0-4-16,-2 0 0 15,1 0 1-15,2-2-2 16,-3 0 2-16,1 0 2 16,-2-5-2-16,1 0-60 15,-2-1-1503-15</inkml:trace>
  <inkml:trace contextRef="#ctx0" brushRef="#br0" timeOffset="137573.0276">2703 12613 3914 0,'-8'0'53'0,"-2"0"-42"15,-1 0-8-15,1 0-3 16,0 0 0-16,3 0 0 15,5 0 0-15,0-3 12 16,2 3 5-16,0 0-4 0,0-1-5 16,0 1-4-1,0 0-1-15,0 0-3 16,0-2 0-16,0 2 2 16,0 0-1-16,0 0 1 0,0 0-1 15,0 0 0-15,0 0-1 16,0 0 0-16,0 0-2 15,0 0 1-15,7 0 1 16,2 0 0-16,2 0 0 16,-2 0 0-16,-1 0 0 15,2 2-1-15,-6 6 1 16,1 2 0-16,-5 0 0 16,0 2-1-16,0 0 1 0,0 0 0 15,-11-2 0 1,-1-4 2-16,-1-2 1 0,-3-2 4 15,3-2-6 1,-5 0 1-16,3 0-1 0,-4-4-1 16,2-7 1-16,-1-1-1 15,3-2 0-15,3-6 0 16,3 7 0-16,3-3 0 16,4 4 0-16,0 2 0 15,2 0 0-15,0 3 0 16,0 2-1-16,8 1 1 15,3 2 0-15,5 2-1 16,-1 0 1-16,4 0-1 16,-4 0 0-16,-1 4-1 15,-4 8 2-15,-1 0 0 0,-4 1-2 16,-5 4 2-16,0 1 0 16,0 0 0-16,-5 1 0 15,-10-4 0-15,-3-1 0 16,0-4 0-16,-2-2 1 15,3-2 0-15,-4-4 0 16,3-2-1-16,-1 0 0 16,-2 0-1-16,3-2-1 15,1-7 1-15,1-3 0 16,3-1 1-16,4-1 0 16,4 2 0-16,3-4 0 15,2-2-1-15,0 0 0 16,11-2 0-16,7 2-1 15,2 2 2-15,0 2-1 16,2 3 1-16,-2 6-1 0,-4 2 1 16,0 3 0-16,-6 0 0 15,-2 3-1-15,-6 9 1 16,-2 1 2-16,0 1 2 16,0 5 2-16,-12-3-3 15,-1-2-1-15,-1-2-1 16,1-4 0-16,3-4 0 15,0-2-1-15,1-2 1 16,3 0-1-16,4-8 0 16,2-8-4-16,11-8-4 15,13 4-21-15,7-1-35 0</inkml:trace>
  <inkml:trace contextRef="#ctx0" brushRef="#br0" timeOffset="141104.4873">3631 12605 3795 0,'-14'0'87'15,"-1"0"-64"-15,-1 0-5 0,1 0-6 16,3 0 2-16,4 2 2 16,3 4-10-16,3 0-3 15,0 4 0-15,2 3 2 16,0 2 8-16,0 3-7 16,0 2-1-16,0 2 0 15,0-1-1-15,6-1-3 16,5-5-1-16,5-4 0 15,2-2 0-15,0-5-1 16,2-2 1-16,0-2-1 16,-2 0 1-16,-1 0 0 15,1 0 1-15,1-2-1 16,-4-6 0-16,3-2-1 16,-5-2 1-16,1-2-1 15,-8-1 1-15,-1 0 0 16,-3-3 0-16,-2 2 0 0,0 0 0 15,-2 2 2-15,-12-3 2 16,-1 6 4-16,-4-1-2 16,0 3 2-16,-2 4 3 15,1 5-8-15,1 0-1 16,-4 0-1-16,3 0-1 16,0 5 0-16,4 6 0 15,5 1 0-15,5-3 0 16,3 4 0-16,3 0-1 15,0-1-1-15,0 5-2 16,9 0-1-16,4-5 0 0,1 3 0 16,-1-3 0-1,1-2 0-15,-1-1 4 0,-2-4 1 16,5-1-2 0,-1-4 1-16,3 0 0 0,1 0 1 15,-2-9-3-15,-3-4 2 16,-3 0 1-16,-7-2 0 15,-4-1 0-15,0 1 2 16,0-5-2-16,-7-1 4 16,-3 1 3-16,-7 2-3 15,-1 0 1-15,3 6 3 16,-3 5 0-16,1 7-4 16,-2 0-3-16,2 0-1 0,-1 17 0 15,0 4 0 1,3 6 0-16,1 1 0 0,3 2 0 15,2-4 0-15,5 0 0 16,4-6-1-16,0-3-1 16,0-8-2-1,11-3-2-15,9-6 4 0,4 0 2 16,7 0-1-16,6-10 1 16,-2-7 0-16,0 3 0 15,-1-3 0-15,-5-1-2 16,-4 0 1-16,-8 1-1 15,-8-3 2-15,-4 3 0 16,-5 1 0-16,0 2 0 16,-14 6 3-16,-8 5 4 0,-9 3-5 15,-2 0-2 1,-4 5 1-16,2 7 0 0,4 6 0 16,2 0 0-16,7 4-1 15,6 4 1-15,7 0-1 16,7 2 0-16,2-4-3 15,0-4-5-15,15-6 0 16,8-7 2-16,1-7 4 16,3 0 1-16,-1 0-1 15,3-10 2-15,-4-6-1 16,0-3-1-16,-3-1 0 16,-5 1-1-16,-5-4-7 15,-7 0 0-15,-5-2 6 0,0 1 3 16,-17 0 1-1,-4 0 2-15,-4 5 2 0,0 7 6 16,3 9 6-16,0 3-7 16,2 0-8-16,0 8-1 15,7 10 2-15,1 4-2 16,5 4-1-16,7 2 1 16,0 3 0-16,0-6-1 15,19-3 0-15,0-2-4 16,1-8 1-16,1-1 1 15,-6-8 2-15,1-3 0 16,-3 0 1-16,-1 0 0 16,-4-10 0-16,-1-6 2 15,-7-2 0-15,0-4-2 0,0-4 3 16,-9-2 1 0,-11-2-1-16,-3 2-2 15,0 2 0-15,-2 6 1 0,4 6 5 16,4 6 0-16,1 8-3 15,3 0-2-15,1 5-2 16,2 18 0-16,-2 7 0 16,3 2-1-16,3 4 0 15,4 0-1-15,2 0-1 16,0-6-3-16,0-1 1 16,6-8 2-16,10-5-2 15,1-6-6-15,4-6 8 16,1-4 2-16,0 0 1 15,0-4 2-15,1-11-2 0,-4-3 1 16,-3-7-1-16,-5-1 0 16,-1-2 0-16,-6-2 0 15,-4 0 4-15,0 2-2 16,-6 0 3-16,-10 6-3 16,-5 3 1-16,4 7 1 15,-3 7 6-15,2 5-5 16,2 0-4-16,1 0-1 15,3 14-1-15,-1 8 0 16,4 2 0-16,0 5 1 16,5 3-1-16,4-1-1 15,0-1 0-15,0-4-2 0,6-6-1 16,10-4 0 0,2-7-10-16,2-6 10 0,5-3 5 15,2 0 0-15,0-12 0 16,-2-4 0-16,2-7 1 15,-4 2-1-15,-5-4 0 16,-7-4 1-16,-5 3 2 16,-6-2 2-16,0 2 0 15,-6 4 1-15,-12 4 2 16,-2 4-1-16,0 5-2 16,-3 5-2-16,4 4 0 15,1 0-3-15,0 2 0 16,2 15 0-16,0 3 0 15,5 4 0-15,5 2 0 16,2 3 0-16,4 3 0 0,0-1 0 16,0-2-2-16,0-4-2 15,10-4-1-15,4-7 0 16,-1-4 1-16,3-9 3 16,-1-1 1-16,2 0 0 15,0-4 0-15,1-12 0 16,-3-2 0-16,-1-3 1 15,-7-4-1-15,-3 1 0 16,-4-2 0-16,0 0 0 16,0 2 0-16,-15 2 0 0,-3 4 1 15,-5 8 1 1,-2 6 4-16,2 4-4 0,-4 2-1 16,2 16-1-16,2 2 0 15,4 3 0-15,5 6 0 16,5-3 0-16,5 2 0 15,4-2 0-15,0-2-1 16,11-2-1-16,9-6-2 16,2-1 1-16,3-7 2 15,-1-6 0-15,3-2 1 16,0 0 0-16,-2-2 0 16,-2-13-1-16,-2 1 0 15,-5 0 1-15,-7-1 0 16,-7-2 0-16,-2 2 0 15,0-4 0-15,-16 4 1 0,-6 0 0 16,-5 1 0-16,2 5 2 16,1 2 0-16,-1 5 2 15,8 2-4-15,-1 0-1 16,5 12 0-16,3 6 0 16,1 4-1-16,5 2 1 15,4 5-1-15,0-4 0 16,0 1-1-16,4-4-4 15,12-3 2-15,0-7-2 16,2-8 2-16,1-4 3 16,4 0 1-16,-1-7 0 15,-1-11 2-15,-2-2-1 16,-3-2-1-16,-5-1 1 0,-5-2 0 16,-6 1-1-1,0-3 0-15,0 1 1 0,-10-1 0 16,-9 5 0-16,0 8 3 15,1 4 2-15,1 8 2 16,0 2-6-16,5 0-2 16,-2 2 0-16,3 14 0 15,-1 4-1-15,6 0 1 16,3 4-1-16,3-2 1 16,0 2-1-16,0-2 0 15,0 0-1-15,7-3-1 16,5-4 1-16,1-3-2 15,1-8 0-15,1-4 3 16,1 0 1-16,1-1 1 16,-3-14-1-16,-3-3 0 0,-7 0 1 15,-4 0-1-15,0-1 0 16,0-2 1-16,-6-2-1 16,-7 6 2-16,-4 1-2 15,1 6 3-15,3 4 1 16,1 6 0-16,2 0-1 15,-1 0-3-15,0 10 0 16,0 8-1-16,2 3 1 16,2 6 0-16,5-3-1 15,2 3-1-15,0-3-2 16,0-2-1-16,0-7 1 16,9-2 0-16,2-8-5 15,5-5 4-15,1 0 5 16,6-5 0-16,1-15 0 0,3-5 1 15,-2-4 1-15,-4-3 0 16,-2 1 0-16,-8 4-1 16,-4 2 1-16,-7 7 1 15,0 8 4-15,-7 6 0 16,-13 4-2-16,-7 0-5 16,0 16 1-16,-2 2 0 15,5 5-1-15,3-4 2 16,8-1-2-16,3-2 0 15,2-4 0-15,6-4-1 16,2-4 1-16,0-2 0 16,0-2-1-16,0 0-1 0,0 0-1 15,12 0-3-15,1-4-10 16,3-8-22-16,-3 2-33 16,-5 2-377-16</inkml:trace>
  <inkml:trace contextRef="#ctx0" brushRef="#br0" timeOffset="142790.4295">1879 10319 3876 0,'-5'-14'134'0,"3"0"-110"16,0 0-11-16,-1 0-9 15,3 4 1-15,0 1 4 16,0 4-2-16,0 2-3 16,0 3-2-16,0 0-1 15,0 0 0-15,0 3-1 16,0 16-1-16,0 8 1 15,0 7 0-15,0 2 0 16,0 0 0-16,10-4 0 0,3-6 0 16,3-4 0-1,3-4 0-15,4-8 1 0,1-2-1 16,-1-8 0-16,-2 0 0 16,2 0 0-16,0-10 0 15,-3-11 0-15,-3-2 0 16,-3-3 0-16,-5-4 1 15,-7-2-1-15,-2 2 0 16,0 0 0-16,0 4 0 16,0 8 1-16,-2 6-1 15,0 6 1-15,-1 3-1 0,1 3 0 16,2 0 0 0,0 3-1-16,0 12 0 15,0 9 1-15,0 8 0 16,9 3 0-16,6 2 0 15,1 2 0-15,2 0 0 0,0-1 0 16,-4-3 0-16,-6 3 0 16,-6 1 0-16,-2-1 0 15,0-1 0-15,-18-5 0 16,-11-1 0-16,-13 1 0 16,-7-2 0-16,-9 0 1 15,-5-6-1-15,6-4 0 16,3-4 0-16,11-8 0 15,12-2 0-15,18-2-3 0,11 0-11 16,2-4-74-16</inkml:trace>
  <inkml:trace contextRef="#ctx0" brushRef="#br0" timeOffset="144150.0981">8169 14913 3897 0,'0'0'77'0,"0"0"-61"16,0 2-14-16,0 1 0 16,0 6 9-16,0 0 0 15,7 5-4-15,4-2 1 16,0 2-2-16,4 5 1 15,4 1 0-15,1-1-4 0,-1 4-2 16,6 3-1 0,2-2 0-16,4 2 0 0,0 4 0 15,5-2 1-15,-1 2-1 16,4-1 0 0,-4 0 0-16,-1 4 0 0,-3-1 0 15,0-2 0-15,-6 0 0 16,0-4 0-16,-6-2 1 15,-1-5-1-15,-3-4 0 16,-1-1 0-16,-3 0 0 16,-1-6 0-16,-4 2 0 15,-2-4 0-15,1-1 0 16,-3-2 0-16,0 1-2 16,-2-4-3-16,2 0-2 15,-2 0 4-15,0 0 0 0,0 0-5 16,0-4-15-1,0-6-36-15,0-8-565 0</inkml:trace>
  <inkml:trace contextRef="#ctx0" brushRef="#br0" timeOffset="144563.0837">8791 14672 3960 0,'-9'12'79'16,"-6"8"-71"-16,-3 13-6 15,-3 10-2-15,0 11 1 16,0 7 0-16,-3 6 1 16,-1 0 2-16,3 5 0 15,-2-8-1-15,1 3 2 16,1-1-4-16,0-4 0 16,-1 0-1-16,3-8 1 15,1-6-1-15,3-7 0 16,3-10 0-16,5-8 0 15,4-9 0-15,2-10-3 0,2-4-2 16,0 0-1 0,6-39-8-16,8 6-33 0,1-8-309 0</inkml:trace>
  <inkml:trace contextRef="#ctx0" brushRef="#br0" timeOffset="145662.3604">5933 15145 3913 0,'0'0'59'0,"0"0"-47"16,0-4-7-16,0 4 5 15,0 0 3-15,0 0 0 16,0-4-7-16,0 3-5 16,0 1-1-16,2-3 0 15,-2 2 0-15,3-4 0 16,2 2-1-16,-1-2-10 15,5-9-15-15,-3 2-34 16,-2 2-218-16</inkml:trace>
  <inkml:trace contextRef="#ctx0" brushRef="#br0" timeOffset="145989.0749">5958 14742 3723 0,'0'-3'137'0,"0"-2"-101"0,0 3-18 16,0 0 0-1,0-2-6-15,0 4-2 0,0 0 0 16,0-4-1-16,0 2-1 16,0 2-2-16,0 0-3 15,0 0-3-15,0 0 0 16,0-2 0-16,0 2-1 16,0-6-9-16,0-2-34 15,2 0-581-15</inkml:trace>
  <inkml:trace contextRef="#ctx0" brushRef="#br0" timeOffset="146250.7145">5974 14355 3881 0,'-2'-5'78'0,"0"2"-45"16,2 1-11-16,0 0-8 16,0 2-9-16,0 0-5 15,0 0 0-15,0 0-1 16,0 0-1-16,0 0-6 16,0 0-10-16,0 0-14 0,0-1-40 15,0-2-998-15</inkml:trace>
  <inkml:trace contextRef="#ctx0" brushRef="#br0" timeOffset="146415.62">5974 14355 3898 0,'-130'-16'74'16,"121"19"-61"-16,-2-2-8 15,2 1-5-15,-2-2-3 16,7 0-17-16,-1-2-94 0</inkml:trace>
  <inkml:trace contextRef="#ctx0" brushRef="#br0" timeOffset="146635.4304">5517 14293 3997 0,'-16'0'35'0,"1"4"-30"15,1-4-5-15,1 0-8 16,3 0 1-16,4 0-14 16,1-8-31-16,1-2-41 15,0 1 24-15,-6 4 32 16,2 1-14-16,-1 1-178 0</inkml:trace>
  <inkml:trace contextRef="#ctx0" brushRef="#br0" timeOffset="146776.4239">5322 14275 1726 0,'-8'0'2077'0,"-3"0"-1991"0,-3 0-51 16,3 0-15-16,-1 0-6 16,4 0-3-16,1 0-6 15,-3 0-4-15,0 0-1 16,1 0 0-16,-5-5 0 15,4 0-18-15,-1 1-85 0</inkml:trace>
  <inkml:trace contextRef="#ctx0" brushRef="#br0" timeOffset="147001.8049">5021 14249 3293 0,'-17'0'631'0,"-3"0"-582"16,-7 0-24-16,0 0-2 15,0 0-7-15,3 0-2 16,2 0-7-16,6 0-2 16,5 0-3-16,2 0-2 15,5 0-4-15,-1 0-5 16,0 0-16-16,1 0-6 16,-2 0-1-16,-5 0-11 15,-3 0-39-15,3 0-124 0</inkml:trace>
  <inkml:trace contextRef="#ctx0" brushRef="#br0" timeOffset="147138.4389">4712 14243 3334 0,'-9'0'383'0,"-5"0"-257"0,-1 0-67 16,-3 0-18-16,3 0-11 15,1 0-2-15,3 0-8 16,2 0-9-16,0 0-8 16,2 0-2-16,1 0-1 15,-1 0 0-15,-4 0-5 16,2-4-22-16,0 4-53 0</inkml:trace>
  <inkml:trace contextRef="#ctx0" brushRef="#br0" timeOffset="147347.4515">4340 14253 3728 0,'-16'5'156'0,"-4"-5"-107"16,-2 3-29-16,-3 1-2 15,0 1 0-15,-2 4 2 16,1-1-8-16,0 2-7 15,1-3-2-15,2-2-3 16,4 2-2-16,1-2-5 16,2 2-4-16,1-6-16 15,-4 3-9-15,-8 0-47 16,6-4-13-16,0 0-37 0</inkml:trace>
  <inkml:trace contextRef="#ctx0" brushRef="#br0" timeOffset="148144.2712">3735 14351 3888 0,'-10'0'82'0,"-2"0"-55"16,1 0-12-16,0 0-10 15,0 0-3-15,2 0-1 16,0 0-1-16,-2 0-4 16,2-4-6-16,0 0-12 15,-2 0-5-15,-2 2-6 16,-1-3 4-16,-1 2 0 15,-4 3-44-15,0-1-58 16,-4 1-93-16,-1 0 144 16,-1 0 80-16,-2 0 159 15,0 0-26-15,1 0-41 0,-3 0-35 16,0 0 0 0,0 4-10-16,2 1-4 0,1-5-12 15,1 0-11-15,2 0-10 16,4 0-2-16,1 0-5 15,3 0-3-15,3 0-5 16,3 0-10-16,1-8-3 16,1 4 1-16,-3 2-4 15,-3-2-7-15,-3 1-2 16,-1-4 13-16,-3-1-37 16,-3 0 24-16,4-1 30 15,-4 4 48-15,-1-4-16 16,-1 2 5-16,-2 2 3 15,-2-2-11-15,0 3-9 16,3 0-5-16,1 2-9 16,1 0 0-16,3 2 1 15,6-6-4-15,-1 2-3 0,5 1 1 16,3 0-2-16,-2 1 1 16,4 2-5-16,-5 0-9 15,-1 0-16-15,-1 0-3 16,-3 2 2-16,-1 0 15 15,1-1 16-15,1-1 4 16,-4 0 3-16,0 0-3 16,-2-3-4-16,-1-3-3 15,-1-2-7-15,2 4-18 16,-4 2 3-16,-2 2 25 0,0 0 21 16,-2 0 23-1,2 0-18-15,6 6-10 0,3-3 4 16,7-3 7-1,1 0 1-15,8 0-6 0,0 0-15 16,2 0-2-16,0-5 0 16,0 3-3-16,0 0-2 15,0 2 0-15,0 0 0 16,0 0-3-16,0 0 0 16,0 0-3-16,0 0-4 15,0 0 1-15,0 0-6 16,6 0-6-16,8 0-20 15,1 0-81-15</inkml:trace>
  <inkml:trace contextRef="#ctx0" brushRef="#br0" timeOffset="150794.0777">5987 14185 2885 0,'2'-2'867'16,"-2"-2"-830"-16,2 2-29 16,-2-7 44-16,0 2 29 15,0-3-29-15,0 0-17 16,0-2-16-16,0 2-5 16,0 1-6-16,-9 4-4 15,-1 1 0-15,-6-1-1 16,-2 5-2-16,0 0 0 15,0 0 0-15,1 11 1 16,1 4-1-16,3 5-1 16,-1 4 1-16,1 5-1 15,-1 2 0-15,3 6 0 0,2-1 0 16,1 2 0-16,2-1 0 16,6-6 0-16,0 0 0 15,0-9 0-15,8-4 0 16,7-6 1-16,5-3-1 15,3-4 0-15,1-3 0 16,0-2 0-16,-3 0 0 16,-2 0 0-16,-1-4 0 15,-5-2 0-15,3-8 0 16,1 0 0-16,-2-4-1 16,-2-3-1-16,1-2 2 15,-6-2 0-15,-1 1 0 0,-5-2 0 16,-2 1 0-16,0 0 0 15,0-3 0-15,-13 3 1 16,-5 4 0-16,-8 1 1 16,-3 6 0-16,-5 4-1 15,-2 3 0-15,-2 7 1 16,1 0-1-16,1 0-1 16,5 17 0-16,2 3 1 15,2 6-1-15,7 0 0 16,5 6 0-16,5-3 0 15,10-1 0-15,0-5-1 16,2-4 0-16,18-7 0 16,3-8 0-16,6-4 0 15,0 0 0-15,2-7-1 16,-2-9 0-16,0-4 2 0,-2 1-1 16,-7-2 0-16,-4 7 0 15,-8 2 0-15,-3 10 1 16,-5 2 0-16,0 0 0 15,0 5 1-15,-9 16 2 16,-5 6-1-16,-1-2-2 16,-3 0 0-16,0-6 1 15,-2-2 0-15,-3-5 1 16,2-6-1-16,-2-5 0 16,3-1-1-16,-3 0 0 15,6-15 0-15,-1-10 0 16,7-5 1-16,7-5-1 15,4-13 0-15,0 3-1 16,15-7-1-16,10 6 1 16,1 10 0-16,-1 7 1 0,2 14 0 15,0 9-1-15,-1 6 1 16,1 0-1-16,0 14 1 16,-5 10 0-16,-1 3-3 15,-11 7 1-15,-5-1 1 16,-5 1 0-16,0-2 1 15,-13-1 0-15,-10-8 1 16,-6-1 0-16,-2-6 2 16,-2-4 1-16,-1-5-3 15,1-6 0-15,6-1-1 16,2 0 1-16,9-15-1 16,5-10 1-16,7-3-1 0,4-4 0 15,0 2 0-15,0 2 0 16,13 4-1-1,5 4 1-15,3 6 0 0,2 2 0 16,4 8 0-16,-2 4-1 16,0 0 1-16,-5 16-2 15,-3 8 1-15,-3 8 0 16,-3 2 1-16,-2 2-1 16,-5-4 1-16,-2-2-1 15,-2 0 1-15,0-2-1 16,0-5 1-16,-15-2 0 0,-5-5 0 15,-4-3 2-15,-1-5 0 16,-4-6-1 0,2-2-1-16,0 0 0 0,3-12 1 15,4-10-1-15,2-7 0 16,4-3 1-16,8-1-1 16,1-1 0-16,5 5 0 15,0 3 0-15,0 6 0 16,7 2 0-16,9 4 0 15,4 5 0-15,2 2 0 16,3 7-1-16,-1 0 1 16,1 7 0-16,-6 10 0 15,0 5 0-15,-6 6 0 0,-4 2 0 16,-4-4 0 0,-3 1 0-16,-2-3 0 0,0-7 0 15,0 0 0-15,-9-5 0 16,-5-5 1-16,-1-2 0 15,-3-1 0-15,3-4-1 16,-3 0 0-16,1-13 1 16,4-2-1-16,5-10 0 15,0-1 0-15,8-3 0 16,0-2 0-16,0 4 0 16,12 0 0-16,5 7 0 15,4 6 0-15,1 5 0 16,3 2 0-16,-1 7 0 15,1 0 0-15,-1 0 0 16,-3 14 0-16,-2 4 0 16,-5 2 0-16,-8 2-1 15,-3 2 1-15,-3 1 0 0,0-4 0 16,-5 4 0-16,-11-5 0 16,1-2 0-16,1-5 1 15,1-6-1-15,5-4 1 16,-2-3-1-16,6 0 0 15,-1 0 0-15,1-1 0 16,4-13 0-16,0-6-1 16,0-4 1-16,0-3-1 15,13-1 0-15,1 3 0 16,1 6 1-16,-1 3 0 0,-3 6 0 16,1 4 0-1,-6 6-1-15,3 0 1 0,-5 0 0 16,0 10 0-16,-2 5 0 15,-2 6 0-15,0-3 0 16,0 1 0-16,-2-2 0 16,-11 1 0-16,0 0 0 15,-5-1 0-15,2-3 0 16,3-5 1-16,0-3-1 16,6-3 0-16,2-3 0 15,3 0 1-15,2-13-1 16,0-6 0-16,0-5-1 15,14 1 1-15,-3 3-1 0,-2 8 1 16,-3 6 0 0,1 4-1-16,-2 2 1 0,-1 0-1 15,3 6 1-15,-5 10 0 16,0 2 0-16,-2 0 0 16,0 2 0-16,0-2 0 15,-7 0 1 1,-3-1-1-16,-2-3 0 0,3-3 0 15,3 0 0-15,-1-6-5 16,2-5-9-16,1 0-54 0</inkml:trace>
  <inkml:trace contextRef="#ctx0" brushRef="#br1" timeOffset="176110.4234">3831 12814 3452 0,'-2'0'186'16,"2"0"-93"-16,0-3 1 15,-2 1-41-15,0 0-15 16,0 0-7-16,-1 1-5 16,1-4-7-16,0 3-7 15,-2 2-2-15,1-1 0 16,3 1-1-16,-3-3-4 16,3 3-1-16,0 0-1 0,0 0 0 15,0 0 1 1,-2 0-2-16,2 0-1 0,-2-2 0 15,0 2 1 1,2 0 1-16,-2-2-1 0,0 2-1 16,2-2 1-16,0 2 0 15,0 0 0-15,-2 0-1 16,2 0 0-16,0 0-1 16,0 0 0-16,0 0 0 15,0 0 0-15,0 0-1 16,0 0 1-16,0 0 0 15,0 0 0-15,0 0 0 16,0 0 0-16,0 0 0 0,0 2 0 16,0-2 0-16,0 0 0 15,0 2 0-15,2 3 0 16,2-4 0-16,0 6 1 16,1-4-1-16,0 1 0 15,-1 3 0-15,1-4 1 16,-3 1-1-16,2 1 0 15,0-3 0-15,-1 1 0 16,1 1 0-16,-1-1 1 16,-1-2-1-16,0 2 0 15,0-2 0-15,3 2 0 16,-1 1 0-16,0-3 0 16,3 3 0-16,-2-1 0 15,-3 0 0-15,3-1 0 16,-1 0 1-16,-2 1-1 0,2-1 0 15,1 2 0-15,-3-3 0 16,2 1 0 0,1 0 1-16,-2 1-1 0,1-1 1 15,0 1-1-15,1-1 0 16,1 2 0-16,-1 0 0 16,0 0 0-16,1 3 0 15,-2-1 0-15,1-1 0 16,1 2 0-16,0 0 1 15,0 2-1-15,0-1 0 16,-1 0 0-16,-1-4 0 16,4 1 1-16,-4-2-1 15,0-1 0-15,0 0 0 16,-1 0 0-16,1 2 0 0,0-3 0 16,-2 2 0-16,4 1 0 15,-2-2 0-15,0 1 0 16,1 0 0-16,-1 1 0 15,0 0 0-15,1 0 0 16,2 0 0-16,0 0 0 16,-3 0 0-16,2 1 0 15,1 0 0-15,-2-1 0 16,2 1 0-16,-1-5 1 16,-2 5-1-16,1-3 0 15,2 0 0-15,-3 1 0 16,3-3 0-16,-1 5 0 0,1-3 0 15,2 2 0 1,0-2 0-16,0 2 0 0,0-1 0 16,0 0 0-16,-3 1 0 15,3-2 0-15,-1 3 0 16,-4-2 0-16,2-1 0 16,-4 2 0-16,3-1 0 15,-1-3 0-15,0 5 0 16,2-1 0-16,0 0 0 15,1 0 0-15,1 0 0 16,2 0 0-16,-2 3 0 16,1-2 0-16,-2 4 0 15,2-4 0-15,0 2 0 0,-1-2 0 16,2 2 0 0,-3-4 0-16,1 3 0 0,-1 0 0 15,-3-1 0 1,3 0 0-16,0-1 0 0,-1 1 0 15,-1 0 0-15,1-1 0 16,2 3 0-16,0-3 0 16,1 1 0-16,0 4 0 15,2-1 0-15,-4-1 0 16,1 4 0-16,2-4 0 16,-4 4 0-16,1-1 0 15,-1 2 0-15,2-1 0 16,-2-1 0-16,3 3 0 0,-3-3 0 15,4-1 0 1,-1-2 1-16,-1-1-1 0,2 0 0 16,1-2 0-16,-1 4 0 15,4 0 0 1,-1 2 0-16,3 4 0 0,-1 0 0 16,2 4 0-16,-5 0 0 15,2-1 1-15,-1-4-1 16,0-3 0-16,-1-1 0 15,-1-4 0-15,-3-1 0 16,2 1 0-16,-1-2 1 16,-1-1-1-16,2 0 0 15,-1 3 1-15,1-2-1 16,2 3 0-16,1 0 0 16,1 2 0-16,-1-4 0 0,-2 3 0 15,1-2 0-15,-4 2 0 16,1-3 0-16,0 1 0 15,-2 1 0-15,-1-1 0 16,1-2 0-16,0 4 0 16,2-5 0-16,-3 1 0 15,1 1 0-15,2 1 0 16,-2-1 0-16,2-1 0 16,-1 4 0-16,2-3 0 15,-2 1 1-15,1 4-1 16,1-5 0-16,-2-1 0 15,1 4 0-15,0-3 0 16,0-1 0-16,0 2 0 16,-1-1 0-16,2-1 0 0,-4 1 0 15,3 3 0-15,0-1 0 16,0 2 0-16,2-6 0 16,-2 3 0-16,3 0 0 15,-2-3 0-15,1 2 0 16,-1-1 0-16,0 2 0 15,1-1 0-15,-1 2 0 16,1-1 0-16,-3 4 0 16,4-3 0-16,-3 2 0 15,1-2 0-15,0-2-1 16,-1 1 1-16,-1 0 0 16,2-1 0-16,-4 0 0 15,3 3 0-15,-3-7 0 16,2 7 0-16,-2-2 0 0,3 2 0 15,0 0 0-15,0-4 0 16,0 1 0-16,0 2 0 16,2-2 0-16,0-1 0 15,-2-2 0-15,3 1 0 16,-4 0 0-16,1 0 0 16,0 0 0-16,0 1 0 15,-3 0 0-15,1 3 0 16,0 0 0-16,0 0 0 15,-1 2 0-15,1-2 0 16,-1 0 0-16,2 0 0 16,-2 0 0-16,1-1 0 0,-1 2 0 15,2-2 0-15,-2-1 0 16,1 1 0-16,-1 0 0 16,0 0 0-16,4 2 0 15,-3 1 0-15,-1-1 0 16,0 1 0-16,2 1 0 15,-2 1 0-15,-1-5 0 16,-1 3 0-16,3 1 0 16,-3-5 0-16,1 1 0 15,2 4 0-15,-3-4 0 16,0 4 0-16,1-1 0 16,-1 2 0-16,1-2 0 0,-3-2 0 15,3 0 0-15,-1 0 0 16,0-3 0-16,3 2 0 15,-3-1 0-15,4 6 0 16,-4-6 0-16,2 5 0 16,-1 0 0-16,1 1 0 15,-1-3 0-15,0 2-1 16,1-5 1-16,-2 3 0 16,3-7 0-16,-1 3 0 15,2-1 0-15,0 0 0 16,-1 0 0-16,3 1 0 15,-4-3 0-15,1 0 0 16,-1 5 0-16,0-3 0 16,0 0 0-16,-2 2 0 15,3-3 0-15,-5 2 0 0,2-1 0 16,-2 0 0-16,0 0 0 16,-2-2 0-16,2 4 0 15,-2-4 0-15,0 0 0 16,0 0 0-16,3 0 0 15,-3 0 0-15,0 0 0 16,0 0 0-16,0 0 0 16,0 0 0-16,0 0 0 15,0 0 0-15,0 0 0 16,0 0 0-16,0 0-1 16,0-22-7-16,0-8-15 15,0 2-190-15</inkml:trace>
  <inkml:trace contextRef="#ctx0" brushRef="#br2" timeOffset="190200.4476">3894 12659 3897 0,'0'0'74'16,"0"0"-49"-16,0 0-5 0,0-2-8 16,0 2-6-1,0-3 3-15,0-2 1 0,0-2-4 16,0 2 0-16,0-1 0 15,0 0-4-15,0 2 0 16,0 0 1-16,0 0-2 16,0-2 0-16,0 0 0 15,0 1-1-15,0-7 0 16,2 3 0-16,2-4 0 16,-2 1 0-16,3-1 0 15,-2 1 0-15,-3 0 0 16,0 2 1-16,0-4-1 15,0 1 0-15,0-1 1 16,2 0-1-16,0 0 0 0,0-2 0 16,2 2 0-1,-1 0 0-15,-1 0 0 16,0-2 1-16,0 2-1 0,0-2 0 16,1 2 0-16,-3 0 0 15,0 0 0-15,3 2 0 16,-3 0 0-16,2 0 0 15,0 2 1-15,0-2-1 16,0 0 0-16,0 2 1 16,0-2-1-16,1 0 0 15,-1 4 0-15,-2 0 1 0,2 0-1 16,-2 3 0 0,2 0 0-16,0-4 0 0,0 1 0 15,4-3 0 1,-2-1 0-16,0-2 0 0,1-2 0 15,1 0 0 1,2-1 1-16,-4 4-1 0,0-2 0 16,3 1 0-16,-3 0 0 15,-2-1 0-15,2 4 0 16,2-3 0-16,-2 0 0 16,-2 2 0-16,3 2 0 15,-1 0 1-15,-2 0-1 16,2-2-1-16,1 1 1 15,0-1 1-15,1-2-1 16,1-1 0-16,-1 3 0 0,1 0 0 16,2-1 0-1,-2 2 0-15,-1-1 0 0,1-1 0 16,0 2 0-16,2-1 0 16,-3-1 0-16,1 1 0 15,0 2 0-15,0 3 0 16,1-4 0-16,1 2 0 15,1 3 0-15,0-5 0 16,3 3 0-16,-1 0 0 16,1-2 0-16,1 1 0 15,-1-2 0-15,1 2 0 16,-1-2 1-16,1 1-1 16,-1 2 0-16,0 0 0 15,1 2 0-15,1 0 0 16,1 2 0-16,-1 2 0 0,3-1 0 15,0 3 0-15,-3 0 0 16,4 0 0-16,-4 0 0 16,1 0 0-16,-3 0 0 15,1 0 0-15,1 0 0 16,-1 0 0-16,1 0-1 16,-2 3 1-16,1 3 0 15,-1 2 0-15,1 1 0 16,-4 0 1-16,4 2-1 15,-3-4 0-15,0 5-1 16,1-2 1-16,-2 5 0 16,-1-1 0-16,3-1 0 0,-1 3 0 15,-1 1 0 1,0 0 0-16,1 2 0 0,-3 0 0 16,2 0 0-16,-1 1 0 15,-1-5 0-15,0 2 0 16,-4-3 0-16,2 2 0 15,-1-2 0-15,-1 2 0 16,0 2 0-16,1 0 0 16,2 4 0-16,0 0 0 15,-3 4 0-15,2 0 0 16,1 4 0-16,-2 2 0 16,0-1 0-16,-1-2 0 15,-2 0 0-15,2-4 0 0,-2 0 0 16,1-5 0-16,-1 0 0 15,3-2 0-15,-1 0 0 16,1 2 0-16,-1 0 0 16,-2 0 0-16,2 3 0 15,1 1 0-15,-3-1 0 16,0 2 0-16,1-1 0 16,-1 1 0-16,-2 4 0 15,0-3 0-15,0 3 0 16,0 0 0-16,0 0 0 15,3 2 0-15,-3-1 0 16,0-2 0-16,0-2 0 16,0 0 0-16,0-4 0 0,0 2 0 15,0-2 0 1,0 2 0-16,0 0 0 0,0 1 0 16,0 0 0-16,-3 0 0 15,1-1 0-15,-1-2 0 16,1 0 0-16,2-1 0 15,-2-1 0-15,2-1 0 16,-2 0 0-16,2 1 0 16,-3-3 0-16,3 1 0 15,-2-2 0-15,2 0 0 16,0 1 0-16,0-4 0 16,0 4 0-16,0 1 0 15,0 4 0-15,0 2 0 16,0 6 0-16,0 0 0 0,-2 3 0 15,0 2 0-15,-2-3 0 16,-1 0 0-16,3-1 0 16,-3-4 0-16,1-1 1 15,1-1-1-15,-1-1 0 16,2-1 0-16,-2 4 0 16,2-1 0-16,-5 4 0 15,2 0 0-15,0 3 0 16,-1-4 0-16,-1 1 0 15,3 1 0-15,0-4 0 16,-1-3 0-16,0 2 0 16,1-4 1-16,0 5-1 15,-1-5 0-15,1-4 0 16,0 4 0-16,-2 0 0 16,4 0 0-16,2 2 0 0,-2 2 0 15,0 0 0-15,-2 4 0 16,-1 0 0-16,1 4 0 15,-3-2 0-15,2 3 0 16,1-4 0-16,0-1 0 16,1-1 0-16,1-5 0 15,2-2 0-15,0 0 0 16,0-3 0-16,0 4 0 16,0 5 0-16,0-4 0 15,0 5 0-15,0 5 0 16,0-1 0-16,0-3 0 15,2-2 0-15,1-1 0 0,-1-8 0 16,2-1 0-16,0-1 0 16,2-3 0-1,-2 0 0-15,2 4 0 0,1-2 0 16,-1 1 0-16,0 3 0 16,-2-3 0-16,2-2 0 15,-1-2 0-15,-1 0 0 16,0-4 0-16,4-1 0 15,-4-2 0-15,3 0 0 16,-1 0 0-16,3 0 0 16,0 0 0-16,0 0 0 0,0-1 0 15,0-2 0 1,2 1 0-16,0-2 0 0,1-2 0 16,-4 3 0-16,3-3 0 15,-1 0 0-15,-2 0 0 16,1 0 0-16,-3 0 0 15,2 0 0-15,0 0 0 16,1 0 0-16,3 0 0 16,1 0 0-16,1 0 0 15,-1-3 0-15,0-3 0 16,-2 3 0-16,0-2 0 16,0-1 0-16,-2 2 0 15,0 0 0-15,0 0 0 16,0-2 0-16,2-2 0 15,0-1 0-15,5-3 0 0,-1-8 0 16,3 3 0-16,1-1 0 16,-2-2 0-16,1 2 0 15,-1 2 0-15,-3 0 0 16,-1 2 0-16,-1 0 0 16,-3 2 1-16,1-1-1 15,-3 4-1-15,2-1 1 16,0 1 0-16,-2 0 0 15,2 4 0-15,-2-4 1 16,-3 2-1-16,2 1 0 16,-1 1 0-16,2-4 0 15,-2 1 0-15,1-4 0 16,3 0 0-16,-1 0 0 16,4 0 0-16,-1 0 0 15,1 0 0-15,0-1 0 0,-1 4 0 16,3-5 0-1,-3 2 0-15,1 2 0 0,1-4 0 16,-3 1 0-16,2 1 0 16,-5 3 0-16,-1 1 0 15,-2 4 0-15,-1 2 0 16,-1-4 0-16,1 1 0 16,1 2 0-16,1-1 0 15,-1-4 0-15,2-1 0 16,1 0 0-16,-2 1 0 15,-1 2 0-15,-1 0 0 0,-1 1 0 16,0 2 0 0,0 1 0-16,-2 0 0 0,2-3 0 15,0 2 0-15,1-3 0 16,-1-1 0-16,2 2 0 16,1-1 0-16,-3-1 0 15,3 6 0-15,-3-5 0 16,-2 3 0-16,2 3 0 15,-2 0 0-15,0-2 0 16,0 2 0-16,2-2 0 16,3-1 0-16,-3-2 0 15,0 3 0-15,0-3 0 0,0 1 0 16,1 1 0 0,0 2 0-16,-1-4 0 0,0 5 0 15,0-5 0 1,0 3 0-16,0 0 0 0,-2-1 0 15,2 3 0-15,-2 0 0 16,0 0 0-16,0 0 0 16,0 0 0-16,0 0 0 15,0 0 0-15,0 0 0 16,0 0 0-16,0 0 0 16,0 0 0-16,0 0 0 15,0 0 0-15,0 0 0 16,0 0 0-16,0 0 0 15,0 0 0-15,0 0 0 16,0 0-1-16,0 0 0 0,0-4 0 16,0-11-4-16,-6-2-24 15,0-1-192-15</inkml:trace>
  <inkml:trace contextRef="#ctx0" brushRef="#br3" timeOffset="201775.8952">3825 12851 3332 0,'0'0'517'0,"0"3"-467"16,0 1-36-16,0 0-4 16,0-1 22-16,0 4 0 15,0-1-15-15,0 2-8 16,0-1-5-16,0 1 5 16,0 0-5-16,0 3-1 15,0-4 0-15,0 3 0 16,0-1-1-16,0 3 0 15,0 1 0-15,0 1-1 16,0 7 3-16,-5 5 0 16,1 4-3-16,0 4 0 0,-2 3 0 15,2 4 0-15,0-1 0 16,4 2 0-16,0 0-1 16,0 3 0-16,0-4 0 15,0 5 1-15,0-5 0 16,0-1 1-16,6-4-1 15,6 0 0-15,-1-4-1 16,5 3 1-16,-3 1-1 16,0-1 0-16,1 0 0 15,-3-1 0-15,0 1 0 16,-2-6 1-16,0 3-1 16,2-2 0-16,0 2 0 15,-2-1 0-15,3-2 0 16,-2 1 0-16,1 3 0 15,3-1 0-15,1 2 0 0,1 0 0 16,4 0 0-16,2 0 0 16,1 2 1-16,-1-4-1 15,-2 3 0-15,0 0 3 16,-2 3 2-16,-5 1-2 16,2 4-2-16,-1 1 0 15,-1 7-1-15,3-3 1 16,-1 3-1-16,4-5 0 15,-1-3 0-15,-1-2 0 16,1-5 0-16,-5-5 0 0,1-1 0 16,-3 2 0-1,-5 0 0-15,1-1 0 16,0 3 0-16,-2 2 0 0,-1 0 0 16,3-5 0-16,-1 1 0 15,6-1 1-15,1 4-1 16,5 1 0-16,-3-4-1 15,3 2 1-15,0-1 0 16,0 2 0-16,0-7 1 16,1-1-1-16,0-1 0 15,-4-3 0-15,3 2 0 16,-2 3 0-16,-3-5 0 16,0 12 0-16,-1-3 0 0,-4 8 0 15,1 4 0 1,-2-3 0-16,2 2 0 0,0-2 0 15,-1-6 0-15,2-4 0 16,1-3 0-16,3-6 0 16,-4-4 0-16,3-4-1 15,1-2 1-15,-1-2 0 16,3-2 0 0,-1-2 0-16,2 2 0 0,-2 1 0 15,3 0 0-15,-1-1 0 16,-1-4 0-16,-1 2 0 15,1-6 0-15,-3 0 0 16,3 0 0-16,-3 0 0 16,1 0 0-16,-3 0 0 15,1-6 0-15,1-6 0 0,0-2 0 16,1-8 0-16,1-4 0 16,1-2 0-16,2-9 0 15,-3 3 0-15,3 2 0 16,-3-2 0-16,-1 2 0 15,-3 4-1-15,-2 1 1 16,-1 6 0-16,-2-1 0 16,-2 0-1-16,-4 3 1 15,2-2 0-15,-2-2 0 16,0 0 0-16,0-3 0 16,0-6 0-16,0 1 0 15,0 3 1-15,0 2-1 16,0-2 0-16,0 4 0 15,0 2 1-15,0 3-1 16,0-1 0-16,0 5 0 0,0-5 0 16,0 3 0-16,0-6 0 15,5-3 0-15,-1 4 0 16,0-6 0-16,4 2 0 16,-4 3 0-16,2 5 0 15,-1-3 0-15,-1 2 0 16,0 1 0-16,2-3 0 15,-2-2 0-15,0 0 1 16,1-2-1-16,1 1 0 16,3 3 0-16,2-6 0 15,0 3 0-15,1 2 0 16,-1 0 0-16,-5 4 0 0,1 0 0 16,-2 1 0-1,-1 3 0-15,-2-2 0 0,3 2 0 16,-1 5 0-16,0-6 0 15,1 3 0-15,-1 4 0 16,1-2 0-16,0 2 0 16,-1 3 0-16,0-6 0 15,3 3 0-15,-1-5 0 16,2 4 0-16,0-1 0 16,-1-2 0-16,2 0 0 15,0 0 0-15,0 2 0 16,-1-2 0-16,0 0 0 15,-2 3 0-15,3-4 0 0,-1 3 0 16,0 1 0-16,1-3 0 16,-3 3 0-1,0 3 0-15,2-2 0 0,-4 2 0 16,1 1 0-16,-1 0 0 16,2-2 0-16,1 0 0 15,0 1 0-15,0-2 0 16,-1 2 0-16,1-1 0 15,0 2 0-15,-3-2 0 16,1 4 0-16,-1-1 0 16,-2-1 0-16,0 1 0 15,1 3 0-15,-1-3 0 16,0 0 0-16,0-1 0 16,3 0 0-16,0-3 0 15,-1 0 0-15,0-1 0 0,1 1 0 16,-1 1 1-16,0 2-1 15,-4 3 0-15,3 2 0 16,-3 0 0-16,0-1 0 16,0 1 0-16,0 0 0 15,0 0 0-15,0 0 0 16,3-3 0-16,-1 1 0 16,0 2 0-16,0-4 0 15,-2 4 0-15,2 0 0 16,-2-1 0-16,2 1 1 15,0-3-1-15,1 2 0 16,-1-4 0-16,0 3 0 0,0 2 0 16,-2-2 0-16,2 2 1 15,-2 0-1-15,0 0 0 16,0 0 0-16,0 0 0 16,0 0 0-16,0 0 0 15,0 0 0-15,0 0 1 16,0 0-1-16,0-3 0 15,3 3 0-15,0 0 0 16,-1 0 0-16,-2-5 0 16,2 5 0-16,-2 0 0 15,0 0 0-15,2 0 0 16,-2 0 0-16,0 0 0 16,0 0 0-16,0 0 0 0,0 0-1 15,0 0-2 1,0 0-2-16,0 0-7 0,0 0-16 15,0-4-67-15</inkml:trace>
  <inkml:trace contextRef="#ctx0" brushRef="#br4" timeOffset="209722.2839">3931 12714 3754 0,'0'0'118'0,"0"0"-74"16,0 0-12-16,0 0 3 15,0 0-11-15,0 0-13 16,0 0-6-16,0 0 1 16,0 0-1-16,0 0 0 15,0 0 0-15,0 0 2 16,0 0-1-16,0 0-3 15,0 0-2-15,0 0 0 0,0-2 0 16,0-1-1 0,0-1 2-16,0-1 3 0,0 0-2 15,0-1-2-15,0-3 0 16,3 2 0-16,2-1-1 16,-1-2 1-16,0-3 0 15,1 4 0-15,-1-3-1 16,0 4 1-16,2-2-1 15,-2 3 0-15,2-2 0 16,3-2 0-16,1 1 0 16,0-1 0-16,-1-1 0 15,3-2 0-15,1 0 1 0,0-2-1 16,3 2 0-16,2-3 0 16,-1 2 1-16,1-2-1 15,0 2 0-15,0-2 0 16,2-1 0-16,0 0 0 15,2 1 0-15,-1-2 0 16,0 5 0-16,2 1 0 16,-3 1 1-16,0-1-1 15,2 5 0-15,1-2 0 16,-1 2 0-16,0 1 0 16,3-2 0-16,-3 3 0 15,-1 0 0-15,-4 2 0 16,-1 0 0-16,-1 2 0 15,3 2 0-15,-1 0 0 16,2 0 0-16,1 0 0 0,-1 0 0 16,2 0 0-16,-1 0 0 15,-2 0 0-15,2 0 0 16,-1 5 0-16,0 0 0 16,1 1 0-16,-3 0 0 15,1 0 0-15,3 0 0 16,-2-2 0-16,0 0 0 15,-2 0 1-15,-1 0-1 16,-1 0 0-16,-1 2 0 16,-3 0 0-16,0 2 0 15,0 0 0-15,0 2 0 16,1 0 0-16,-1-2 0 16,1 3 0-16,0-6 0 0,1 4 0 15,-1-4 0-15,-1 3 1 16,-3 0-1-16,4 0 0 15,-5 0 0-15,1 1 0 16,1 0 0-16,0-1 0 16,0 2 0-16,2 0 0 15,1 0 0-15,1 1 0 16,-2-2 0-16,0 2 0 16,0-1 0-16,1-1 0 15,-2 3 0-15,-1 0 0 16,3 3 0-16,-1-3 0 15,-1 0 0-15,2 0 0 16,1 0 1-16,3 3-1 0,-3-2 0 16,3 3 0-16,-3-2 0 15,1 1 0-15,-3-1 0 16,0 1 0-16,-2 2 0 16,2-3 0-16,-2 1 0 15,0-1 0-15,0 1 0 16,2-1 0-16,1-2 0 15,-2 3 0-15,1 2 0 16,1-1 0-16,-1-1 0 16,-3 2 0-16,2-2 0 15,1-1 0-15,-1 2 0 16,2 0 0-16,3-2 0 16,1 3 0-16,-1-2 0 15,2 2 0-15,-4-1 0 0,-2 4 0 16,-2 2 0-16,-3 0 0 15,1 2 0-15,-5-2 0 16,3 2 0-16,0-3 0 16,-1 0 0-16,0-1 0 15,-2 1 0-15,3-5 0 16,-1 0 0-16,-2-1 0 16,1 0 0-16,-3 0 0 15,3-1 0-15,-3 3 0 16,0 0 0-16,0 0 1 15,0 1-1-15,0 0 0 16,2 1 0-16,0-4 0 16,2 2 0-16,-2 0 0 15,3-3 0-15,-3 1 0 0,2-3 0 16,-2 3 0 0,4-4 0-16,0 4 0 0,0-3 0 15,1 0 0-15,3 2 0 16,-4 0 0-16,0 0 0 15,-1 0 0-15,1-2 0 16,-4 1 0-16,4 1 0 16,-4-7 0-16,2 2 0 15,1 1 0-15,-1-3 0 16,0 4 0-16,-2 3 0 16,3-5 0-16,-2 6 0 0,-1 1 0 15,-2-3 0-15,2 4 0 16,0-3 0-1,3 1 0-15,-3-3 0 0,0 2 0 16,0-1 0-16,0-1 0 16,0 0 0-16,-2 0 0 15,2-3 0-15,-2 4 0 16,3-1 0-16,2 2 0 16,-3 0 0-16,2 0 0 15,-1 0 0-15,-1 2 0 16,0-1-1-16,-2 1 1 15,2-5 0-15,-2 2 0 16,0-5 0-16,2-2-1 0,0-2 1 16,0 0 0-1,1-3 0-15,-3 4 0 0,2-1 0 16,1-1 0-16,-1 2 0 16,0-3 0-16,0 2 0 15,1-3 0-15,1 6 0 16,-2-3 0-16,2 4 0 15,-1-1 0-15,-1 1 0 16,0 1 0-16,-2-1 0 16,2-1 0-16,1-2 0 15,-1 1 0-15,-2-3 0 16,2 4 0-16,1-3 0 16,-1 0 0-16,0 1 0 0,0-5 0 15,-2 3 0 1,0-3 0-16,2 2-1 0,-2-2 1 15,0 0 1-15,0 0-1 16,0 0 0-16,0 0 0 16,0 0 0-16,0 0 0 15,0-14-1-15,0-4-2 16,0-14-3-16,0 1-11 16,0 4-59-16</inkml:trace>
  <inkml:trace contextRef="#ctx0" brushRef="#br4" timeOffset="216122.4763">2563 12661 3752 0,'0'0'160'0,"0"-2"-116"15,0 2-27-15,0-2 6 16,0 0-8-16,0 1 0 16,0-2 0-16,0-1-7 15,0-1-5-15,0 4-1 16,-3 1-1-16,3 0-1 16,0 0-1-16,-2 0-7 15,2 0-21-15,0 1-15 0</inkml:trace>
  <inkml:trace contextRef="#ctx0" brushRef="#br4" timeOffset="263014.9039">1061 13989 3828 0,'-3'0'124'16,"1"0"-75"-16,2 0-21 15,-2 0-10-15,0 0-8 16,2-2-3-16,0 2-3 16,0 0 0-16,0 0 0 15,0 0-1-15,-2-3-1 0,2 3-1 16,0 0 0 0,0 0 1-16,0 0-1 0,0 0-1 15,-3 0 1-15,1-2-1 16,-5-1 0-16,3-1 1 15,-5 0-1-15,3-3 0 16,-6 0 0-16,3-2 0 16,-3 0 0-16,0-1 0 15,1-1 0-15,-1 2 0 16,1 4 0-16,3-3 0 16,0 7 0-16,4-2 0 15,0 3 0-15,-1 0 0 16,3 0 0-16,2 0 0 15,-2 0 0-15,0 6 0 16,0 5 0-16,-1 4 0 16,3 2 0-16,0 6 0 15,0 5 0-15,0 2 0 0,7 9 0 16,4-4 0 0,3 6 0-16,-1 1 0 0,0 0 0 15,0-2-1-15,0-4 1 16,1-1-1-16,-1-5 1 15,-1-6 0-15,-3-2 0 16,-1-7-1-16,2-2 0 16,-4-3 0-16,1-2 0 15,-3-7 1-15,3 3-2 16,-2-4 1-16,-1 0-5 16,3 0 0-16,-1 0-1 15,-2 0 0-15,3-4-7 0,-7-12-18 16,0 2-29-16,0 2-335 0</inkml:trace>
  <inkml:trace contextRef="#ctx0" brushRef="#br4" timeOffset="263337.8252">922 14345 3615 0,'-4'-3'298'0,"-3"-2"-255"16,3 5-20-16,-3-4-3 0,5 4-3 15,-3 0-4-15,3 0-7 16,2 0 1-16,0 0-1 16,0 0 0-16,0-1-1 15,0 1-3-15,0-3-1 16,0 2 0-16,0-4 3 15,0 1-2-15,12-6-2 16,3-2 1-16,3-6-1 16,4-3 0-16,2 2 0 15,3-3-3-15,9-10-4 16,-5 6-15-16,-4 1-33 0</inkml:trace>
  <inkml:trace contextRef="#ctx0" brushRef="#br4" timeOffset="263697.8576">1285 14002 3370 0,'0'0'568'15,"0"0"-522"-15,0 0-24 16,-4 0-15-16,-2 0-6 0,1 11 0 16,-1 5 4-1,4 3 0-15,-2 4 2 16,4 2-4-16,0 1-2 0,0 6 0 16,0-3 0-1,0 5-1-15,6-6 0 0,0 2 0 16,5-1 0-16,1-8-1 15,1-1 0-15,0-6-3 16,1-4-9-16,-4-2 6 16,9-8-24-16,-6 0-10 15,-2-3-45-15</inkml:trace>
  <inkml:trace contextRef="#ctx0" brushRef="#br4" timeOffset="264194.3131">1526 13958 3947 0,'0'0'49'0,"0"4"-39"16,0 13-8-16,7 8 0 15,4 5 1-15,0 7-2 16,3-1 0-16,-3-1-1 16,0 0 0-16,-4-9-1 15,-3-3 1-15,1-6-1 0,-5-2 1 16,0-12 0 0,2 1-1-16,-2-4 1 0,0 0 0 15,0 0 0-15,2 0 0 16,2-12-5-16,1-2 1 15,2 1 3-15,0 4 1 16,1-1-1-16,3 3-3 16,1 7 0-16,-1 0 1 15,3 0 3-15,-4 0-1 16,1 0-2-16,3 7 3 16,-1 7-1-16,3 0 2 15,-5 2 0-15,0-2-1 16,-2 2 0-16,-4 0 0 15,-5-4 3-15,0 0-3 16,0-1 2-16,0-6-2 0,-3 0 0 16,-3-5-3-16,1 0-12 15,-2-9-44-15</inkml:trace>
  <inkml:trace contextRef="#ctx0" brushRef="#br4" timeOffset="264517.4586">1676 13796 3613 0,'0'-8'380'16,"0"-1"-344"-1,0 0-16-15,14 1-11 0,7 8-6 16,6 0-2-16,6 4-1 15,8 18 0-15,-1 8 0 16,0 8 1-16,-5 10-1 16,-6 10 0-16,-11 6 0 15,-11 6-1-15,-7-5-3 16,0-7-3-16,-4-7 1 16,-15-12-3-16,-2-5 3 15,-4-12-4-15,0-5-5 16,-8-17-3-16,8 0-24 15,4-13-190-15</inkml:trace>
  <inkml:trace contextRef="#ctx0" brushRef="#br4" timeOffset="265252.4832">1123 12471 3849 0,'-2'-9'116'16,"-12"0"-63"-16,1-1-23 16,-5-3-15-16,-2 1-7 15,-2 3-3-15,1-2-2 16,0 3-1-16,-2 4-2 15,1 3 1-15,2 1-1 16,2 0 0-16,0 0 0 16,3 5 0-16,3 9 0 15,5 3 0-15,1 1-1 16,4 3 1-16,2 6 0 16,0 2 0-16,2 3 0 15,18 7 0-15,4 3 0 16,5 4 0-16,8 0 0 0,0 3 0 15,1-3 0-15,0 2 0 16,-5-4 0-16,-2-1 0 16,-4-4 0-16,-4-5 0 15,-5-8 0-15,-7-4 0 16,-7-7 0-16,-2-6-2 16,-2-4-3-16,0-5 1 15,-13 0-9-15,-3-9-56 16,-1-8-552-16</inkml:trace>
  <inkml:trace contextRef="#ctx0" brushRef="#br4" timeOffset="265441.112">1042 12962 3929 0,'0'-3'77'15,"0"-2"-53"-15,3-3-16 16,13-6-5-16,6-2 0 15,5 0-1-15,4-5-2 16,0 4 0-16,18-13-13 16,-8 5-28-16,-4 2-215 0</inkml:trace>
  <inkml:trace contextRef="#ctx0" brushRef="#br4" timeOffset="265708.1086">1472 12613 3855 0,'-6'4'100'0,"2"4"-79"0,-3 4-10 16,1 5 8-16,-2 2-7 16,4 3-2-16,4 2-5 15,0 0-3-15,0-4-1 16,0-2 1-16,2-6-2 15,10-1 1-15,3-4 0 16,1-2 0-16,1-3-1 16,4-2-3-16,1 0 0 0,12-2-9 15,-8-9-28-15,-4 2-143 16</inkml:trace>
  <inkml:trace contextRef="#ctx0" brushRef="#br4" timeOffset="266205.5769">1761 12591 3866 0,'0'-2'86'0,"0"-3"-42"15,0 4-16-15,0-3-8 16,0 0-8-16,-9 4-6 0,-3 0-1 15,1 0-3 1,1 0-1-16,-7 0-1 0,5 12 0 16,-2 2-1-16,1 2 1 15,3 1 0-15,4 4 0 16,3-3 0-16,1 0 0 16,2-2 0-16,0 0 0 15,0-4-1-15,9-4 1 16,3-4-1-16,1-4 0 15,5 0 1-15,-1-1 0 16,1-16 0-16,1-3 1 16,-4 0-1-16,-5 2 0 15,0 2 0-15,-3 2 0 16,-5 6 0-16,0 4 0 0,-2 2 1 16,0 2-1-16,0 0 0 15,2 0-1-15,2 0 1 16,4 6-1-16,0 6 1 15,1 2 0-15,-2-2 0 16,2-3 0-16,0 0-1 16,-3-5-1-16,3-4-4 15,0 0 0-15,0-13-13 16,-2-2-84-16</inkml:trace>
  <inkml:trace contextRef="#ctx0" brushRef="#br4" timeOffset="266559.2734">1727 12314 3922 0,'0'0'93'16,"0"0"-65"-16,0 0-14 15,0 0-9-15,0 0-3 16,9 0-1-16,7 0 0 15,3 8 1-15,6 7-1 16,2 4 0-16,2 8 0 16,2 4 1-16,-2 8 0 15,0 0-1-15,-2 4 0 0,-2-2 0 16,-6 2-1-16,-1-3 1 16,-7-4-1-16,-1-2 0 15,-8-4 0-15,-2-5 0 16,0-2 0-16,0-2-1 15,0-3-1-15,0-5-2 16,-2 0-4-16,-1-9-7 16,3-4-26-16,0 0-142 0</inkml:trace>
  <inkml:trace contextRef="#ctx0" brushRef="#br4" timeOffset="266793.2414">2213 12599 3830 0,'0'-3'174'16,"0"3"-145"-16,0 0-18 15,0 0-10-15,0 0-1 16,0 0-19-16,0 0-41 0</inkml:trace>
  <inkml:trace contextRef="#ctx0" brushRef="#br4" timeOffset="277689.5166">3847 13633 3621 0,'-2'3'85'16,"0"1"-36"-16,-3-3-28 16,3 1-13-16,2-2 31 0,0 0-3 15,0 0-12-15,0 0-14 16,0 0-6-16,0 0-3 16,0 0-1-16,2-3 0 15,3-4 0-15,1 0-4 16,1-2 4-16,2 4-1 15,-3 0 1-15,1 2 3 16,0-1-3-16,-3 1 10 16,1 3-3-16,-1 0 1 15,-2 0-4-15,-2 0 6 16,0 7 0-16,0 4 0 16,0 1-5-16,0 2-4 15,0-4-1-15,-6 1 0 0,-3-3 0 16,0-3-2-1,-2 2 1-15,0-3-2 0,2-3-2 16,0 1-25-16,2-2-7 16,3 0-29-16,-1 0-376 0</inkml:trace>
  <inkml:trace contextRef="#ctx0" brushRef="#br4" timeOffset="283177.4484">3847 13758 3548 0,'-2'1'161'15,"0"2"-95"-15,-1 1-28 16,1-4 4-16,0 0 9 16,-1 0-18-16,1 0-25 15,0 0-3-15,0 0-1 16,0 0 12-16,0 0 0 15,2 0-9-15,0-7-2 16,0 0 3-16,0-1 2 16,0-1-7-16,0 0-1 15,0 4-2-15,0-2 0 16,0 2 0-16,0 4 0 16,0-2 0-16,0 2 0 0,4-2 0 15,-2 0 1-15,2 1-1 16,-1 0 0-16,-3-1-1 15,2 3 1-15,-2 0 0 16,0 0 0-16,0 0-1 16,0 3 1-16,0 4-1 15,0 1 0-15,0 4 0 16,-5-5 2-16,-1-2-1 16,2 0 0-16,1-5-4 15,3 0-1-15,0 0 3 16,0 0 2-16,0 0-2 0,0-10 2 15,0 0 0-15,0-3-6 16,0-1-6-16,0 5-1 16,3-1 1-16,1 6 9 15,0-5 1-15,3 5 0 16,0 3 2-16,0-2-2 16,1 2 2-16,-3 1 0 15,-1 0-1-15,-4 0-1 16,0 0-9-16,0 0-9 15,0 8 8-15,0-3-1 16,0 5-17-16,0-3-55 16,0-3-449-16</inkml:trace>
  <inkml:trace contextRef="#ctx0" brushRef="#br4" timeOffset="283474.3286">3894 13654 3877 0,'0'0'72'16,"0"0"-52"-16,0 0-7 15,0 0 9-15,0 0-3 16,-7 8-8-16,1 3-9 0,-6 3 0 16,3 0-2-16,1-1 0 15,1-1-2-15,0-5-13 16,5 2-35-16,-1-7-238 0</inkml:trace>
  <inkml:trace contextRef="#ctx0" brushRef="#br4" timeOffset="283806.4969">3894 13654 2754 0</inkml:trace>
  <inkml:trace contextRef="#ctx0" brushRef="#br4" timeOffset="283936.4272">3894 13654 2754 0,'6'102'929'0,"-6"-91"-871"0,-6 4-34 0,-5 1 14 0,-1 0-7 0,-1 0-2 16,2-2-6-16,2-2-15 15,0-4-1-15,5-1-5 16,4-6-2-16,0-1-8 15,0 0 6-15,0-4-8 16,4-20-34-16,10 0-57 16,-1 2-869-16</inkml:trace>
  <inkml:trace contextRef="#ctx0" brushRef="#br4" timeOffset="284076.3419">3902 13746 3450 0,'0'0'233'0,"0"0"-170"0,0 0-22 15,0 6 9-15,0 8-3 16,-4 2-21-16,-5 2-10 15,1 2-11-15,-2-3-5 16,-1-3-3-16,5-5-40 16,-1-3-894-16</inkml:trace>
  <inkml:trace contextRef="#ctx0" brushRef="#br4" timeOffset="285952.4728">4556 13337 2815 0,'0'0'987'0,"0"0"-901"16,-2 0-60-16,2 0-2 15,0 0-9-15,-3 0-5 16,3 0-4-16,0 2 3 16,-2 0 3-16,0 0-5 15,-2 4-6-15,-1 0 1 16,0-1-2-16,-1 4 0 15,1-1 0-15,1-1 0 16,0 1 0-16,-1-1 1 16,2-2-1-16,1-2 0 15,2-3 0-15,0 0 1 0,0 0 1 16,0 0 4-16,0-3 4 16,2-10-10-16,10-3-3 15,1-6-6-15,5 0 3 16,0-4-10-16,0 1 8 15,-3 3 8-15,-3 8 0 16,-6 4 3-16,-4 6-1 16,-2 4 0-16,0 0-1 15,0 0-1-15,0 7 9 16,0 5 1-16,-6 2 0 16,-1-1-5-16,-2 4-1 15,0-1 2-15,-2 0-2 16,2 0 0-16,0-2 1 15,0-2-3-15,5-4-1 0,2-2-1 16,2-3-5 0,0 2-2-16,0-5-12 0,0 0-14 15,0 0-59-15</inkml:trace>
  <inkml:trace contextRef="#ctx0" brushRef="#br4" timeOffset="286788.3172">4371 13148 3608 0,'0'0'279'16,"0"0"-222"-16,0 0-23 16,0 0-10-16,0 0-12 15,0 0-9-15,0 0 1 16,0 0 4-16,0 0-5 0,0 4-2 16,-4 15 0-16,-8 4 3 15,1 5 0-15,0 3-2 16,2-1-2-16,2-4 0 15,3 2-8-15,0-8-28 16,-1-8-124-16</inkml:trace>
  <inkml:trace contextRef="#ctx0" brushRef="#br4" timeOffset="290315.1326">4792 13814 3700 0,'0'0'161'0,"2"0"-89"16,-2 0-30-16,0 0-19 15,3 0-15-15,-3 0 2 16,0 0 2-16,0 0-5 15,0 0-4-15,0 0-1 16,0 0 0-16,0 0-2 16,0 0 2-16,0 0 5 15,0 0-2-15,0 0-2 16,0 0-2-16,0 0 0 16,0 0 1-16,0 0-1 0,0 0 0 15,0 0 0 1,0 0-1-16,0 0 0 0,0 0 0 15,0 0 0-15,0 0 0 16,0 0 0-16,0 0 0 16,0 0 0-16,0 0 0 15,0 0 0-15,2 0 0 16,4 0 0-16,4-2 0 16,1-2 0-16,-1 1-1 15,2-2 1-15,3 1 0 16,4-2 0-16,-2-2 1 15,3 0-1-15,1 0 0 16,-2 0 0-16,-3 4 0 16,-3 0 0-16,-3 4 0 15,-6 0 0-15,0 0 0 0,-2 0-1 16,-2 2 1-16,0 0 0 16,0 0 0-16,0-2 1 15,0 0 2-15,0 0 1 16,0 2-1-16,-14 2-3 15,-5 0 1-15,-1 2-1 16,-5 1 0-16,1 0-1 16,2-3 1-16,-1-1 0 15,3 0 1-15,5-1-1 16,4-2 0-16,1 0 0 16,6 0 0-16,2 0 0 15,2 0-1-15,0 0 1 0,0 0 0 16,0 0-1-16,0 0 1 15,0 0-1-15,13 0 1 16,3 0 0-16,2 0 0 16,4-2 0-16,2-6 0 15,-3-1 0-15,-4 4 0 16,-1 1 0-16,-7 4 0 16,-1 0 0-16,-2 0 0 15,-4 0 0-15,-2 0-1 16,0 0 1-16,0 4-2 15,0-2 2-15,0 1-1 16,0 0 0-16,0-3-1 16,-6 0-10-16,-2 0-46 15,-1 0-315-15</inkml:trace>
  <inkml:trace contextRef="#ctx0" brushRef="#br4" timeOffset="291185.2475">4855 13816 3680 0,'0'0'158'15,"0"0"-124"-15,2 0-24 16,0 0-1-16,0 0 16 16,0 0 3-16,0 0-6 15,1 0-9-15,1 0-8 16,1 0-4-16,2 0 2 15,1 0-3-15,1 0 2 16,-2 0-2-16,2 0 1 16,-3 2-1-16,1 0 0 0,-3 3 0 15,2-2 1-15,-6 1 1 16,0 1-1-16,0 2 2 16,0 0 4-16,0 6-3 15,-8-5 0-15,-5 3 2 16,0-4 1-16,-1 1-1 15,-3 0-2-15,1-2-1 16,-2 0-1-16,0 0 0 16,2-1-1-16,3-2 1 15,7 1 0-15,2-4-1 16,1 3 0-16,3-3 0 16,0 0-1-16,0 0 0 0,0 0 0 15,0 0-1-15,0 0-2 16,0 0 1-16,0 0-4 15,0 0-2-15,0 0-7 16,0 0-6-16,0 0-2 16,0 2-18-16,0-2-82 0</inkml:trace>
  <inkml:trace contextRef="#ctx0" brushRef="#br4" timeOffset="293985.499">5632 13615 3845 0,'0'0'86'0,"0"0"-45"16,0 0-2-16,0 0-12 15,0 0-11-15,0 0-10 16,0 0-2-16,0 0-1 16,0 0-1-16,0 0-1 0,0 0 0 15,0 0 0-15,0 0-1 16,0 0 0-16,3 0 0 15,8 0 0-15,2 0 0 16,3 0 0-16,-1 4 0 16,3 3-1-16,1-4 1 15,-2-1-1-15,5-2 1 16,-1 0 0-16,0 0-1 16,2 0 1-16,-3-4 0 15,-7-1 0-15,-2 0 0 16,-4 5 0-16,-7-2 0 15,0 2 0-15,0 0 0 16,0 0 0-16,-4 2 0 16,-12 8 0-16,-4 3 0 15,-4-2 1-15,-1 1 0 0,-4 0 0 16,0-3 1-16,2-2-1 16,3-2 0-16,1-5 1 15,6 0-1-15,3 0 0 16,5 0 0-16,5 0-1 15,2 0 0-15,2 0 0 16,0 0 0-16,0 0-1 16,2 0 0-16,11-5 0 15,5 1 1-15,0 1-3 16,0-1 1-16,-4 1-4 0,-2 3-4 16,-3 0-19-16,-7 0-92 15</inkml:trace>
  <inkml:trace contextRef="#ctx0" brushRef="#br5" timeOffset="309918.5005">3791 12631 3708 0,'0'0'83'15,"-2"0"-60"-15,2 0 26 16,0 0 4-16,0 0-15 15,0 0-10-15,0 0-11 16,0 0-2-16,0 0-4 16,0 0-5-16,0 0-4 15,0 0-1-15,0 0 1 16,0 0 0-16,0 0 1 16,0 0 1-16,0 0 4 15,0 0-3-15,0 0-2 16,0 0-1-16,0 0 0 15,0 0 3-15,0 0-2 16,0 0 0-16,0 0-1 0,-2 0-1 16,2 0 0-1,-2 0-1-15,2 0 0 0,0 0 1 16,-2 0-1-16,2 0 0 16,0 0 0-16,0 0 0 15,0 0 1-15,0 0 0 16,-3 0 0-16,3 0 0 15,0 0 0-15,-3 0 0 16,3 0-1-16,0 0 0 16,0 0 0-16,0 0 0 15,0 0 1-15,0 0-1 16,0 0 1-16,0 0-1 16,0 0 0-16,0 0 0 15,0 0 0-15,0 0 1 16,0 0-1-16,0 0 0 0,0 0 0 15,0 0 1-15,0 0-1 16,0 0 0-16,0 0 1 16,0 0-1-16,-2 0 0 15,2-4 0-15,-2-2 0 16,0 4 0-16,2 0 0 16,-2 0 0-16,0 0 0 15,0-1 0-15,-1 2 0 16,1-1 0-16,2-2 0 15,-2 0 0-15,2 1 0 0,-2-6 0 16,2 1 0 0,-2 0 0-16,0-1 0 15,-4-1 0-15,4 3 0 0,-2-3 0 16,2 1 0-16,-1-1 0 16,1 0 0-16,0 1 1 15,0-3-1-15,-2-1 0 16,2-1 0-16,-2 0 0 15,2 0 0-15,0 0 0 16,0 2 0-16,-2 0 0 16,1 3 0-16,1-2 0 15,0 2 0-15,0 0 0 16,0-1 0-16,0 3 0 16,0-5 0-16,-1-1 0 15,-2-1 0-15,3-2 0 0,0 1 0 16,-3 2 0-16,3-1 0 15,-2 2 0-15,2 0 0 16,-2 0 0-16,1-1 0 16,0-1 0-16,1-1 0 15,0-4 0-15,2 2 0 16,-2-4 0-16,0-1 0 16,-1 0 0-16,3 0 0 15,-2 2 0-15,2 2 0 16,0 5 0-16,0 1 0 15,0 1 0-15,0 3 0 16,0 1 0-16,0-4 0 16,0-1 0-16,0 3 0 15,0-4 0-15,0 5 0 16,0-2 0-16,0 2 0 0,0 1 0 16,0-2 0-16,0-1 0 15,0-4 0-15,0-2 0 16,0 0 0-16,0 0 0 15,0 0 0-15,0 4 0 16,0 2 0-16,0 1 0 16,0 4 0-16,2-5 0 15,3-2 0-15,-1-2 0 16,1-3 0-16,0 2 0 16,-1-2 0-16,-2 3 0 15,2 0 0-15,-1 1 0 16,-1 1 0-16,0 1 0 15,0 1 0-15,-2 2 0 16,2 0 0-16,1-1 0 0,0 2 0 16,-1-3 0-16,2-2 0 15,-2 0 0 1,2-2 0-16,3-1 0 0,-1-5 0 16,2 1 0-16,0-4 0 15,1 1 0-15,3 0 0 16,-3 3 0-16,-1-4 0 15,2 1 0-15,1 3 0 16,-3-2 0-16,2 3 0 16,1 1 0-16,-3 3 0 15,1 3 0-15,3-3 0 0,-4 0 0 16,3 2 0-16,1-2 0 16,-1 1 0-16,0 1 0 15,-2 5 0-15,-3 0 0 16,1 4 0-16,-3 3 0 15,2 0 0-15,0 0 0 16,0 0 0-16,3 0-1 16,1 0 1-16,0 3 0 15,1 2 0-15,3 3 0 16,-1 2 0-16,1 2 0 16,-1-1 0-16,3 3 0 15,-3 1 0-15,3-3 0 16,-3 2 0-16,-2-2 0 15,-2 2 0-15,2 0 0 16,-2 0 0-16,0 1 0 0,0-2 0 16,-2 3 0-16,1 0 0 15,2 1 0-15,-4 1 0 16,1 0 0-16,-1-1 0 16,2-1 0-16,-2 3 0 15,-2-1 0-15,1 0 0 16,1-2 0-16,0 1 0 15,0 1 0-15,0-4 0 16,-1 5 0-16,1 1 0 16,-1-1 0-16,0 2 0 15,-1 1 0-15,0-2 0 16,1 2 0-16,-1 2 0 16,0 1 0-16,2 3 0 15,-2 2 0-15,-2 0 0 16,0 4 0-16,1 0 0 0,-3-2 0 15,0 0 0-15,2-4 0 16,-2-1 0-16,2-6 0 16,0-1 0-16,-2-2 0 15,2-2 0-15,0 0 0 16,-2 0 0-16,2 3 0 16,-2 0 0-16,3 3 0 15,-3 1 0-15,0-1 0 16,2 0 0-16,-2 0 0 15,0-2 0-15,0 2 0 0,0 0 0 16,0-1 0 0,0 2 0-16,0 0 0 0,0-4 0 15,0 1 0 1,0 1 0-16,-2-2 0 0,-3-1 0 16,3 3 0-16,0 1 0 15,0 2 0-15,-2 2 0 16,1 4 0-16,-1 0 0 15,0 0 0-15,1-2 0 16,3 0 0-16,0 0 0 16,0-5 0-16,0 2 0 15,0-1 0-15,0-2 0 16,0 4 0-16,0 1 0 0,0 2 0 16,-3 2 0-1,1 1 0-15,-2-3 0 0,2 0 0 16,2-3 0-16,-2 0 0 15,2-3 0-15,0 3 0 16,0-1 0-16,-3 3 0 16,3 2 0-16,0 4 0 15,-2 4 0-15,0 1 0 16,0 0 0-16,2 2 0 16,0-5 0-16,0-2 0 15,0-3 0-15,0-1 0 16,0-1 0-16,0 2 0 15,0-1 0-15,0 2 0 0,0 0 0 16,0 2 0 0,0-2 0-16,2 2 0 0,2-4 0 15,-1 0 0-15,1-4 0 16,-2 0 0-16,0-3 0 16,3 0 0-16,-2 0 0 15,-1 0 0-15,0 2 0 16,0 1 0-16,0-3 0 15,1 0 0-15,-1 0 0 16,0 1 0-16,0 1 0 16,0 1 0-16,0 2 0 15,0 2 0-15,-2-6 0 16,0 5 0-16,3-2 0 16,-3 4 0-16,2 1 0 15,-2 4 0-15,3-2 0 16,1 2 0-16,1-2 0 15,-1-5 0-15,2 0 0 0,1-5 0 16,0-5 0-16,2 4 0 16,-3-2 0-16,3 2 0 15,-2 0 0-15,2 3 0 16,-2 6 0-16,1 2 0 16,0 4 0-16,0 6 0 15,-1-5 0-15,1-2 0 16,4-5 0-16,-1-6 0 15,1-5-1-15,-2-8 1 16,1-3 0-16,1 1 0 0,-1-4 0 16,0 6 0-1,0 0 0-15,2 1 0 16,-1 4 0-16,-1 5 0 0,-3-10 0 16,2 4 0-16,1-3 0 15,-3-8 0-15,2-2 0 16,-1 0 0-16,-1-4 0 15,1 0 0-15,3 0 0 16,1 0 0-16,-2-6 0 16,0 2 0-16,0 0 0 15,3 0 0-15,-1-8 0 16,3-3 0-16,-1 2 0 16,1-10 0-16,1 0 0 15,-1-4 0-15,2 1 0 16,-2-9 0-16,-3 6 0 0,1 0 0 15,-6 0 0 1,1 0 0-16,1 2 0 0,-4-4 0 16,0 0 0-16,3-1 0 15,-1-7 0-15,-4 7 1 16,0 0-1-16,-2 4 0 16,1 2 0-16,-3 4 0 15,0-2 0-15,0 2 0 16,0 2 0-16,0-2 0 15,0 0 0-15,0-1 0 16,0 0 0-16,-3 0 0 16,-1 2 0-16,2 1 0 15,-2 3 0-15,-2-1 0 0,2 0 0 16,0 0 0-16,-1-2 0 16,3-3 0-16,-2 0 1 15,0 0-1-15,-1 0 0 16,0-1 0-16,1 1 0 15,1 2 0-15,-1 3 0 16,0-1 0-16,2 2 0 16,0 0 0-16,-3 2 0 15,0-2 0-15,1-2 0 16,-1-1 0-16,-1-2 0 16,2-3 0-16,-3 2 0 15,2 0 0-15,-2 1 0 16,3 4 0-16,0-3 0 15,-1 2 0-15,-1 1 0 0,1 0 0 16,0 0 0-16,1-1 0 16,0 2 0-16,-1-1 0 15,1-3 0-15,2 4 0 16,0-1 0-16,-4 0 0 16,2 4 0-16,2-4 0 15,-2 4 0-15,-1 0 0 16,1-4 0-16,2-1 0 15,-3 0 0-15,2-1 0 16,1-1 0-16,-2 1 0 16,2 0 0-16,0 2 0 15,2 1 0-15,-3-3 0 16,3 1 0-16,0-1 0 0,0 0 0 16,0-2 0-1,0-1 0-15,0 4 0 0,0-4 0 16,0 5 0-16,0-1 0 15,0 1 0-15,5-1 0 16,-1 0 0-16,3-1 0 16,2-3 0-16,-2-3 0 15,3-4 0-15,0-4 0 16,3 0 0-16,1-2 0 16,1-1 0-16,-2 6 0 15,-1 4 0-15,-2 8 0 16,-3 4 0-16,-2 6 0 15,0 2 0-15,-1 1 0 0,0 1 0 16,0-2 0-16,5 0 0 16,1-4 0-16,0 0 0 15,4-1 0-15,-3 1 0 16,2 3 0-16,-3 2 0 16,1 5 0-16,-3-2 0 15,4 3 0-15,1 0 0 16,1 0 0-16,1 8 0 15,3 6 0-15,-1 2 0 16,2 2 0-16,-4 1 0 16,3 1 0-16,-3 2 0 15,-1-1 0-15,-3 2 0 0,-2-2 0 16,0 1 0 0,0 1 0-16,-1-1 0 0,0 3 0 15,0 1 0-15,-1 3 0 16,-1 1 0-16,2 4 0 15,-2 4 0-15,-1 1 0 16,-1-1 0-16,0-3 0 16,0 0 0-16,0-5 0 15,0-4 0-15,0-4 0 16,1-3 0-16,1 1 0 16,-2-5 0-16,1 1 0 15,2 2 0-15,-3-2 0 16,3 0 0-16,-1 2 0 15,4 2 0-15,-1 3 0 16,-1 0 0-16,4 2 0 0,-6 3 0 16,3-2 0-16,-5 1 0 15,1-2 0-15,-3-1 0 16,3-4 0-16,-3-5 0 16,3 0 0-16,-1-1 0 15,-2-2 0-15,2 6 0 16,1-2 0-16,-5 4 0 15,2 6 0-15,-2 1 0 16,0 0 0-16,0 1 0 16,0-2 0-16,0 1 0 15,0-5 0-15,0 2 0 16,0-2 0-16,0-2 0 16,0-1 0-16,0 2 0 15,0 2 0-15,0-2 0 16,0-1 0-16,0-3 0 0,0 0 0 15,0 0 0-15,0-5 0 16,2 4 0-16,3-3 0 16,0-1 0-16,-1 0 0 15,2-2 0-15,-1 1 0 16,1-4 0-16,0 1 0 16,0 2 0-16,3-2 0 15,-3 1 0-15,6 0 0 16,-3 4 0-16,1-8 0 15,2 7 0-15,1-5 0 16,-1 3 0-16,-1-4 0 16,-3 2 0-16,4-2 0 15,-3-2-1-15,1 0 1 0,0-3 0 16,1-1 0-16,-3 3 0 16,1-3 0-16,-2 0 0 15,4 0 0 1,0 0 0-16,3-4 0 0,1-8 0 15,-1 2 0-15,-1-6 0 16,1 2 0-16,-6 4 0 16,1-5 0-16,1 6 0 15,-4 1 0-15,1-1 0 16,-3 0 0-16,2 0 0 16,0 0 0-16,0 0 0 15,1-1 1-15,-3 0-1 0,2 3 0 16,-3-1 0-16,2 3 0 15,-3 0 0-15,0-2 0 16,-2 3 0-16,2 2 0 16,-2-1 0-16,3-2 0 15,-1 1 0-15,0 1 0 16,-2-2 0-16,0 3 0 16,2-2 0-16,-2 2 0 15,0 2 0-15,0 0 0 16,0 0 0-16,0 0 0 15,0 0 0-15,0 0 0 16,0 0 0-16,0 0 0 16,0 0 0-16,0 0 0 0,0 0 0 15,0 0 0-15,0 0 0 16,0 0 0-16,0 0 0 16,0 0 0-16,0 0 0 15,0 0 0-15,0 0 0 16,0 0-1-16,0 0 1 15,2 0-2-15,7-12-3 16,0-6-36-16,2-2-619 0</inkml:trace>
  <inkml:trace contextRef="#ctx0" brushRef="#br5" timeOffset="312046.0024">5363 13573 3905 0,'0'0'52'15,"0"0"-34"-15,0 0-13 16,0-2-3-16,0 2-2 16,0 0 14-16,0 0 4 0,0 0-10 15,0 0-5-15,0 0 4 16,0 0 2-16,0 0 1 16,0 0-3-16,0 0-2 15,0 0-3-15,0 0-1 16,0 0-1-16,0 0-1 15,-7 0-2-15,-8 12-7 16,1-2-28-16,1-2-69 0</inkml:trace>
  <inkml:trace contextRef="#ctx0" brushRef="#br5" timeOffset="312399.7852">4850 13686 3907 0,'-2'-2'73'0,"0"2"-41"0,2 0-11 15,0-2-6-15,0 2-7 16,0-2-4-16,0-1-1 16,0 3-2-16,0-2-1 15,0 0-2-15,0-1-3 16,0 1-3-16,-5 2-13 15,0 0-29-15</inkml:trace>
  <inkml:trace contextRef="#ctx0" brushRef="#br5" timeOffset="312633.128">4364 13670 3920 0,'-7'-2'51'0,"3"-3"-36"16,-3 4-11-16,1-2-2 16,1 2-2-16,1-2 0 15,-3-1-14-15,2 0-24 16,1 0-93-16</inkml:trace>
  <inkml:trace contextRef="#ctx0" brushRef="#br5" timeOffset="312840.9528">4055 13543 3841 0,'0'0'68'15,"0"0"-65"-15,-3 0-3 16,0 0-28-16,1 0-327 0</inkml:trace>
  <inkml:trace contextRef="#ctx0" brushRef="#br0" timeOffset="338509.219">6944 11918 3505 0,'0'0'351'15,"2"0"-275"-15,-2 0-38 16,0 0-8-16,0 0-5 16,0 0-8-16,0 0-4 15,2 0-4-15,-2 0-1 16,0 0-3-16,2 0-2 15,-2-3-2-15,0 3 0 16,0 0-1-16,0 0 1 16,0 0 0-16,0 0 0 15,0 0-1-15,2 0 0 16,-2-2 0-16,2 0 1 0,5-2-1 16,5-2 0-16,1-2 0 15,3-4 0 1,3 0 0-16,6-2 0 0,2-2 0 15,6-4 0-15,0-1 0 16,3-1 0-16,-5 2 0 16,0 3 0-16,-4 0 0 15,-2 2 0-15,-3 2 0 16,-2 1 0-16,0 1 0 16,-4-1 0-16,-3 1 0 15,-2-1 0-15,1 2 0 16,-4 2 0-16,1-2 0 15,1 3 0-15,-4-4 0 16,3 3 0-16,-1 1 0 16,0-2 0-16,-4 3 0 0,0 1 0 15,1 2 0-15,-3 1 0 16,0 0 0 0,0 0 0-16,6-1 0 0,-2-2 0 15,5 1 0-15,0-4 0 16,3 2 0-16,-2-4 0 15,5 2 0-15,-5 0 0 16,0-1 0-16,-3 4 0 16,-3-1 0-16,-3 4 0 15,-1 1 0-15,-2 1 0 16,0 0 0-16,0 0-1 16,0 0 0-16,-5 0-1 15,-5 0-4-15,-9 0-5 0,4 0-18 16,1 0-59-16</inkml:trace>
  <inkml:trace contextRef="#ctx0" brushRef="#br0" timeOffset="339027.2579">6910 11667 3852 0,'0'0'96'0,"0"0"-46"15,0 0-15-15,0 0-14 16,0 0-12-16,7-7-6 15,12-3-1-15,4-2-1 16,8-4 0-16,2 0-1 16,6-1 1-16,1-4 0 15,2 3 0-15,-2-2-1 16,2 1 2-16,-4 0-1 16,3 1-1-16,-6-2 0 0,-1 2 0 15,-5 1 1 1,-5 5-1-16,-4 1 0 15,-6 5 0-15,-4-1 0 16,-3 5 0-16,-3 0 0 0,-2 1 0 16,4-1 0-16,-2 2 0 15,-2-3 0-15,3 3 0 16,-1 0 0-16,-2-1 0 16,0 1 0-16,0 0 0 15,-2 0-1-15,2-3-4 16,-2 3-2-16,3-4-14 15,-3 0-25-15,3-2-106 0</inkml:trace>
  <inkml:trace contextRef="#ctx0" brushRef="#br0" timeOffset="339860.2766">7295 11315 3878 0,'0'0'92'15,"0"0"-54"-15,0 0-13 16,0 0-6-16,0 0-9 16,4 0-4-16,13-4-5 15,3-3-1-15,2 0 1 0,4-1 0 16,3 0 1-16,3 0-1 15,-3 2-1-15,-2 2 0 16,2 2 0-16,-5 1 1 16,3 1-1-16,-5-3 0 15,-2 3 0-15,-2 0 0 16,-5 0 0-16,-4 0 0 16,1 0 0-16,-6 0 0 15,-2 0 0-15,0 0 0 16,-2 0-1-16,0 4 0 15,0 2 1-15,0 4 1 16,0 2 0-16,-4 3 0 16,-3 2-1-16,0 1 0 15,0 4-1-15,-1 0 1 16,-1 5 0-16,-3 0 0 0,2 4 1 16,-2-2-1-16,1 3 0 15,2-6 0-15,0 3 0 16,0-5-1-16,1-2 0 15,1-2 1-15,3-2 0 16,-2-4-1-16,4-3 1 16,-2-4 0-16,2-2 0 15,0-2 0-15,0 1-1 16,-1-2 1-16,-1 1 0 16,0-2 0-16,-4-1 0 15,2 0 1-15,-1 0-1 16,-1 0 0-16,-2 0 1 15,1 0-1-15,1 0 1 16,-2 0 1-16,4 0 0 16,1-8-1-16,-1-2 0 0,0-6 0 15,0-4 0-15,0-2-1 16,1-6 1-16,1 0 0 16,0-3 1-16,-3-2-2 15,2 1 0-15,-1 2 1 16,-3 2-1-16,2 3 0 15,-2 8 0-15,2 0 1 16,1 8-1-16,-1 0 0 16,3 4 0-16,-1 2 0 15,5 2 0-15,-2 1-1 0,2 0-2 16,0 0-3 0,0 0-11-16,0 0-18 0,0 0-56 0</inkml:trace>
  <inkml:trace contextRef="#ctx0" brushRef="#br0" timeOffset="342136.7577">8211 10050 3604 0,'2'-2'236'16,"-2"-3"-139"-16,3 2-53 15,0-1-14-15,-1-1-7 16,0-2-9-16,0 1-3 16,0-1-3-16,0-2-2 15,3 1-1-15,-3-1-2 16,0-2-1-16,-2-1 0 0,0 0 0 15,0-2-1 1,0-3-1-16,-4 0 1 0,-9-2-1 16,-3 1 0-16,-5 0 0 15,0 4 0-15,-2 2 0 16,1 6 0-16,-3 5 0 16,3 1-1-16,-2 0 0 15,3 5 1-15,2 9-1 16,3 2 1-16,3 3 0 15,1-1 0-15,6 2 0 16,3 1 0-16,1 2 0 16,2 3-1-16,0 2 1 15,0 2 0-15,2 5 0 16,7 4 0-16,1 3 0 0,-2 8 0 16,-1 3 0-16,-3 1 0 15,0-1 0-15,-1-6 0 16,0-1 0-16,-3-4 0 15,0-2 0-15,0-2 1 16,0-3-1-16,0-1 0 16,0-4 0-16,-3-6 0 15,-2-2 0-15,1-8 0 16,2-2 0-16,2-7 0 16,0 0-1-16,0-3 0 15,0-2-4-15,0 0-6 16,0 0-7-16,0-9-46 0</inkml:trace>
  <inkml:trace contextRef="#ctx0" brushRef="#br0" timeOffset="342379.5453">7833 10560 3911 0,'0'-7'110'15,"8"-3"-86"-15,8-2-10 16,9-4-4-16,8-4-6 16,9-2-2-16,3 0 0 15,-2 3-1-15,-6 5-1 16,-8 5 0-16,-6 7 0 0,-6 2-3 16,-3 0-3-1,3 2-15-15,-3 7-37 0,-3 3-161 0</inkml:trace>
  <inkml:trace contextRef="#ctx0" brushRef="#br0" timeOffset="344148.5139">8738 10439 1408 0,'0'0'2085'16,"0"0"-1940"-16,0 0-89 15,0 0-17-15,0 0-21 16,0 0-14-16,0 0-4 0,0 0 6 16,0 0 4-1,0 0 17-15,0 0 0 0,0 0-10 16,0 0 16-1,0 0-3-15,0 0-1 0,0 0-2 16,0 0-4-16,0 0 0 16,0 0-3-16,0 0-9 15,0 0 1-15,0 0-4 16,0 0 2-16,0 0-2 16,0 0-2-16,0 0-4 15,0 0 0-15,0 0-1 16,0-2-1-16,0-3 1 15,0 3-1-15,0-5 1 16,0 2-1-16,-4 0 0 16,-4 1 0-16,0 0 1 15,-3 0-1-15,-5 2 0 16,-2 2 0-16,-6 0 0 0,-1 0 0 16,-4 14-1-1,2 0 1-15,2 3 0 0,6 0 0 16,-1 1 0-16,3 0 0 15,5 2 0-15,3 2 0 16,-1-1 0-16,6 1 0 16,2 0 0-16,2-2 0 15,0-1 0-15,0 0 0 16,9-5-1-16,2-1 1 16,4-1 0-16,4-3-1 15,-1-4 1-15,1-2-1 16,-1-3 1-16,2 0 0 0,0 0 0 15,1-4-1-15,1-10 1 16,2-2 0 0,-1-2 0-16,-1-3 0 0,-3 2 0 15,0-1 0-15,-5 1 0 16,-4 3 0-16,-3 2 0 16,-5 5 0-16,0 0 0 15,-2 4 1-15,0 0-1 16,0 5 1-16,0-2 0 15,0 2-1-15,0 0 1 16,0 0-1-16,0 0 0 16,-2 10 0-16,-2 8 0 15,-3 5 0-15,3 0 0 0,0 4-1 16,0-3 1-16,0-2 0 16,2 0 0-16,0-6-1 15,0-2 0-15,0-5-3 16,-9-9-6-16,-1 0-26 15,1 0-168-15</inkml:trace>
  <inkml:trace contextRef="#ctx0" brushRef="#br0" timeOffset="344536.888">8464 10360 3811 0,'-10'-7'94'0,"-1"3"-44"15,1 0-20-15,-2 4-13 16,3 0-2-16,-2 0-5 16,0 6-4-16,-2 10 2 15,1 3 1-15,-1 4-4 16,2 3-1-16,-1 0 0 15,4 6 1-15,1 2-1 16,5 4-1-16,2 5-1 16,0 1-2-16,0 0 0 15,7 2 1-15,3-2-1 16,0-2 1-16,-1-5-1 0,-1-3 0 16,1-8 0-1,1-5-2-15,2-9-1 0,2-3 1 16,6-8-3-16,0-1-4 15,14 0-1-15,-8-10-23 16,-3-4-38-16</inkml:trace>
  <inkml:trace contextRef="#ctx0" brushRef="#br0" timeOffset="344928.5037">8890 10287 3827 0,'0'-5'122'0,"0"4"-64"15,2 1-28-15,0 0-13 16,0 1-11-16,4 22 4 15,3 7-2-15,3 7-4 16,3 9-4-16,3 5 1 16,-3 5-1-16,-1 4 0 15,-5 7 0-15,-9-1 0 16,0 2 0-16,-2-6 0 0,-19-4 0 16,2-9-1-1,-6-10 1-15,0-8 0 0,1-8 0 16,4-7 0-16,0-5 0 15,7-8 0-15,3-3-1 16,10-11-2-16,0-13-13 16,7-8-68-16</inkml:trace>
  <inkml:trace contextRef="#ctx0" brushRef="#br0" timeOffset="345814.4296">9681 10069 3798 0,'2'0'94'0,"-2"0"-77"15,0 0-8-15,0 0 18 16,0 0 1-16,0 0 0 16,0 0-4-16,0 0-8 15,0 0-9-15,0 0-2 16,0 0-2-16,0 0-2 16,0 7 4-16,-9 7-1 15,-7 9 0-15,-4 0 0 16,-2 5 0-16,-5 1-2 15,1 0-1-15,-1 0 0 16,0-1 0-16,0 2 0 0,2-4-1 16,2-1 0-1,2 0 0-15,1-3 1 0,5-4-1 16,3-2 0-16,3-2 0 16,5-5 0-16,0-4 0 15,1-1 0-15,3-4 0 16,0 3 0-16,0-3 0 15,0 0 1-15,0 0-1 16,0 0 1-16,0 0-1 16,9 5 0-16,4 2 1 15,5-2-1-15,5 5 0 16,4 2 0-16,4 4 0 16,4 3 0-16,3 0 0 15,2 4 0-15,1 0 0 16,-6 2 0-16,1-1 0 0,-5-2 0 15,-4 0 0-15,-3-2 0 16,-3-4 0-16,-4 0 0 16,-1 0 0-16,-3-2 0 15,-2 1 0-15,-2-1 0 16,-2 1 0-16,-3-1 0 16,1-2 0-16,-1-4 0 15,0 1 0-15,1-4 1 16,-2-1-1-16,-1-4 0 15,-2 2 0-15,2-2 0 16,-2 0 0-16,0 0 0 16,0 0-2-16,0-8-3 0,0-4-41 15</inkml:trace>
  <inkml:trace contextRef="#ctx0" brushRef="#br0" timeOffset="346942.4866">10568 10144 3786 0,'0'-2'128'16,"0"0"-85"-16,0 0-17 16,2 0-7-16,-2 2-2 15,0-1-5-15,0 1 1 16,0-3-1-16,0-1-6 16,0 0-1-16,0 0-1 15,0-1 1-15,0-4-2 16,0 1-1-16,0-4-1 15,0 0 0-15,-9 0-1 16,0-2 1-16,-4-2-1 16,-2 0 0-16,-6-3 0 15,1 2 0-15,-1 1 0 0,2 2 0 16,1 3 0-16,1 4 0 16,0 2 0-16,5 5 0 15,-2 0 0-15,1 0 0 16,4 7 0-16,-1 9 0 15,4 2 0-15,2 2 0 16,2 6 0-16,2 0-1 16,0 3 1-16,0 3 0 15,2 5 0-15,8 0 0 16,2 0 0-16,1 4 0 16,3 3 0-16,1-1 1 15,0 2-1-15,-2-3 0 16,-1 2 0-16,-4-4 0 15,-1-1 0-15,-5-4 0 16,2-1 0-16,-2-3 0 0,-4-4 0 16,0-3 0-16,0-3 0 15,0-5 0-15,0-5 0 16,0-2 0-16,0-6 0 16,0 0 0-16,0-3 0 15,0 0 0-15,0 0 0 16,0 0 0-16,2 0 0 15,-2 0-1-15,2 0-1 16,0 0-5-16,3-3-7 16,-3-9-11-16,-2 5-27 15,0-3-222-15</inkml:trace>
  <inkml:trace contextRef="#ctx0" brushRef="#br0" timeOffset="347391.1422">10298 10592 3610 0,'0'0'288'16,"-2"0"-234"-16,0 0-19 16,2 0 1-16,0 0-13 15,0 0-13-15,0 0-5 16,0 0-1-16,0-2 0 15,13-3 0-15,11 0 0 16,7-4-2-16,7-1-2 16,3-1 0-16,3-2 0 15,-1 3 1-15,-5 0-1 16,-5 6 0-16,-6 2 0 0,-7 2-2 16,-5 0-5-1,-4 0-2-15,-1 4-6 0,3 6-16 16,-3 0-29-16,2-2-524 15</inkml:trace>
  <inkml:trace contextRef="#ctx0" brushRef="#br0" timeOffset="347962.6186">10965 10444 3852 0,'-3'0'87'0,"-1"-3"-44"0,0 3-10 15,-4 0-13 1,2 0-6-16,-3 0-5 0,1 0 0 15,-2 8-3-15,-1 8-2 16,3 2-2-16,-2 4-1 16,1 4-1-16,1 7 0 15,-1 0 0-15,-1 3 0 16,0 3 0-16,1-3 0 16,2 0 0-16,0-2 0 15,5-7 0-15,2 0 0 16,0-5 0-16,0-4 0 15,0-4 0-15,0-3 0 16,0-6-2-16,4 2 1 0,-2-6 0 16,1 1-3-1,-1-2-1-15,5 0-5 0,-3 0-7 16,5-3-33-16</inkml:trace>
  <inkml:trace contextRef="#ctx0" brushRef="#br0" timeOffset="348334.92">11237 10594 3939 0,'0'-2'85'16,"0"0"-72"-16,0 2-4 0,0 0-2 16,-9 0-3-16,-3 0-3 15,-1 9 0-15,-3 6 0 16,3 0 0-16,-3 6 1 16,3 1-1-16,2 0-1 15,4-1 0-15,3-1 0 16,1-6 0-16,3 1 0 15,0-7 1-15,7-2-1 16,13-4 0-16,3-2-1 16,4 0 0-16,0 0 0 0,-4 0-1 15,8-12-6-15,-8 2-19 16,-5 1-37-16</inkml:trace>
  <inkml:trace contextRef="#ctx0" brushRef="#br0" timeOffset="349695.3898">11446 10407 3751 0,'0'-2'146'16,"-2"0"-99"-16,0-2-13 15,0 2-9-15,0 2-5 16,-1 0-9-16,0 0-6 16,1 0 3-16,2 0-2 15,0 0-4-15,0 0 0 0,0 0 2 16,0 0 0 0,0 0 0-16,0 0 1 0,8 6-2 15,2 6 0-15,3 3-2 16,3 4-1-16,3 3 0 15,-2 4 1-15,3 4-1 16,2 4 0-16,0 1 0 16,1-2 0-16,-5 4 0 15,-3-2 0-15,-6 2 0 16,-7-1 0-16,-2-3 0 16,0 0 0-16,-2-5 0 15,-9-2 0-15,-2-3 0 0,-1-4 0 16,1-2 0-1,1-6 0-15,2-3 0 0,1-1 0 16,-1-5 0 0,2-2-4-16,-1 0-5 0,5-9-14 15,2-5-118-15</inkml:trace>
  <inkml:trace contextRef="#ctx0" brushRef="#br0" timeOffset="350474.4834">12375 10018 3920 0,'0'0'109'16,"0"0"-92"-16,0 0-12 16,0 0-2-16,-4 14 4 15,-11 6 0-15,-4 8-2 16,-5 9-2-16,-2 5-1 16,-8 6 0-16,0 6-2 0,-1-1 0 15,-1 0 1-15,5-7-1 16,2-6 0-16,4-5 0 15,6-10 0-15,3-1 0 16,5-4 0-16,1-4 0 16,6-2 0-16,2-2 0 15,2-3 0-15,0-2 0 16,2 2 0-16,18-4 1 16,7 2-1-16,7-3 0 15,3-1 0-15,3 2 0 16,-3-1 0-16,-6-1 0 15,-4 4 0-15,-8-1 0 16,-3 0 0-16,-5 0 0 0,-5-2 0 16,-1 1 0-1,0-2-1-15,-1-3-3 0,3 0-4 16,15 0-3-16,-2-15-26 16,2-2-454-16</inkml:trace>
  <inkml:trace contextRef="#ctx0" brushRef="#br0" timeOffset="351000.6248">13047 10050 3923 0,'0'-16'80'15,"2"-4"-48"-15,0-2-19 16,-2-5-2-16,0 1-2 16,0 3-2-16,0 0-2 15,-2 6-2-15,-8 2 0 16,0 3-2-16,-3 5 0 15,-1 2-1-15,-3 5 0 16,-2 0 0-16,1 0 0 16,1 0 0-16,1 5 0 0,5 4 0 15,0 8 0 1,4 1 0-16,0 3 0 16,5 6-1-16,2 4 1 0,0 6 0 15,0 4 0 1,0 2 0-16,0 6 0 0,4 5 0 15,1 1 0-15,2 2 0 16,0-3 0-16,-1-8 0 16,-2-8 0-16,3-10 0 15,0-6 0-15,-2-6 0 16,-1-6 0-16,0-3-1 16,-2-5-1-16,1-2 0 15,5 0-6-15,0-7-15 16,-4-5-228-16</inkml:trace>
  <inkml:trace contextRef="#ctx0" brushRef="#br0" timeOffset="351214.4176">12823 10411 3030 0,'0'0'938'15,"0"0"-886"-15,0 0-28 16,0 0-7-16,5-2-7 15,15 0-6-15,9-2-1 16,9-2-1-16,7-2-2 16,-1 0 0-16,1-1 0 15,-3 6-4-15,7-3-9 0,-11 0-33 16,-9 2-105-16</inkml:trace>
  <inkml:trace contextRef="#ctx0" brushRef="#br0" timeOffset="351534.1254">13448 10268 3881 0,'0'0'115'16,"-4"0"-100"-16,-12 0-5 15,-2 11 12-15,-4 9-7 16,1 4-7-16,-1 6-4 15,0 2-2-15,2 1 1 0,2-2-1 16,5-1 0 0,4 1-1-16,7-6-1 0,2 0 0 15,0-7 0-15,9-4 0 16,11-5 1-16,1 0-1 16,4-4 1-16,0-2-1 15,2-2 0-15,-5-1 0 16,-2 0-1-16,0 0-3 15,5 0-8-15,-6-4-42 16,-1-5-765-16</inkml:trace>
  <inkml:trace contextRef="#ctx0" brushRef="#br0" timeOffset="352066.738">13668 10301 3977 0,'0'0'57'0,"0"0"-46"15,0 0-6-15,0 0 2 16,0 6-3-16,3 12 4 16,-3 4-2-16,0 3-3 15,0 6-1-15,0 1-2 16,0 0 1-16,0 3 0 0,0-3-1 15,0-2 0 1,-5-7 0-16,1 0 0 16,2-7 0-16,0-6 0 15,2-3 0-15,0-2 0 0,0-5 0 16,0 0 0-16,0 0 0 16,4 0 0-16,9-12 0 15,5-5 0-15,3-1 0 16,-2 2 0-16,1 4 0 15,-2 3 0-15,-2 0 0 16,-1 7 0-16,-3 2 0 16,-4 0 0-16,3 0 0 15,-4 0 0-15,2 2-1 16,-5 11 1-16,-2 1 0 16,-2 3 0-16,0 3 0 0,0 1 1 15,-4 1-1-15,-9-2 0 16,-1-1 1-16,1-2-1 15,2-5 0 1,2-2-1-16,2-3 1 16,5-7-2-16,2 0-7 0,0 0-7 15,0-12-142-15</inkml:trace>
  <inkml:trace contextRef="#ctx0" brushRef="#br0" timeOffset="352525.0631">14208 9958 3991 0,'2'0'47'16,"0"0"-38"-16,3 0-3 15,3 0 6-15,2 0-3 16,5 12-3-16,3 6-3 16,2 5-1-16,2 4-1 15,3 9-1-15,-2 5 1 16,-6 4-1-16,-3 7 1 0,-8 3-1 16,-6 3 0-1,0-4 0-15,0-1 0 0,-6 0 1 16,-10-3-1-16,-2 0 0 15,-2-2 0-15,-3-4 0 16,2 1 0-16,-2-7 0 16,-4-2 0-16,3-6 0 15,-3-5 0-15,0-2 0 16,3-5 0-16,4-4 0 16,2-3 0-16,5-6 0 15,4-1 0-15,2-4 0 16,0 0-1-16,-2 0-2 15,3-1-7-15,1-12-44 0</inkml:trace>
  <inkml:trace contextRef="#ctx0" brushRef="#br0" timeOffset="355431.8116">7241 16378 3929 0,'-2'0'56'0,"-2"-3"-41"15,2-3 2-15,-2 6-2 16,4-4 0-16,0 0-6 16,0 4-1-16,0 0-1 15,0 0-2-15,0 0-1 16,0 0-2-16,0 0-2 15,0 0 1-15,0 0-1 0,0 0 0 16,6 0 0 0,14 0 0-16,9 0 0 0,9 0 0 15,4-5 0-15,10 2 0 16,1-2 0 0,5 3 0-16,-2-1 0 0,0-1 0 15,-7-3 0-15,-4 4 0 16,-10-1 0-16,-6 4-1 15,-9-5-1-15,-6 5-4 16,-10 0-1-16,-4 0-8 16,0 0-23-16,-18 0-8 15,-8 9-6-15,-6 1-30 16,-2-1 11-16,5 4 41 16,3-5 30-16,-1 1 0 15,5 0 48-15,2-4 11 0,2 4-15 16,4-1-25-1,6-2 13-15,1 2-16 0,3 0 8 16,2 6-3-16,2 0-4 16,0 8-1-16,0 5-5 15,0 8-5-15,0 8-3 16,0 4-1-16,0 3-2 16,0 3 1-16,-6-3 0 15,0-2-1-15,0-4 0 16,-1-7 0-16,5-6 0 15,0-9 0-15,2-8-2 16,0-6-7-16,4-8-10 16,11 0-14-16,6-10-62 0</inkml:trace>
  <inkml:trace contextRef="#ctx0" brushRef="#br0" timeOffset="355988.4525">8036 16441 3903 0,'0'14'52'0,"0"4"-43"16,0 8-4-16,0 10-5 0,0 0 6 16,0 8 1-16,-8 0 9 15,-5 1-1-15,0 0-3 16,0 4-7-16,2-5-4 16,1-8 0-16,4 1-1 15,4-16 0-15,2-3 0 16,0-4 1-16,0-9-1 15,0-2 0-15,0-3 2 16,0 0 1-16,0 0-1 16,2-15-2-16,10-5 0 15,5-1-2-15,1-4 0 0,4 4-1 16,-2-1 2 0,0 4 0-16,-2 4 1 0,2 5 0 15,-2 9 0 1,-3 0 0-16,4 0 0 0,-6 0 0 15,0 11 2-15,-2 4 3 16,-2 8-1-16,-3 0 0 16,0-4-3-16,-4 3 0 15,-2 0-1-15,0-4 0 16,0-2-3-16,0-2-4 16,0-9-6-16,0-5-17 15,4 0-122-15</inkml:trace>
  <inkml:trace contextRef="#ctx0" brushRef="#br0" timeOffset="356384.5106">8423 16924 3905 0,'12'0'77'16,"1"0"-62"-16,7-6-10 15,3-6-4-15,-2 1-1 16,0-1 1-16,-6 3-1 16,-1-5 9-16,-8 2-3 15,-2-2 5-15,-4 0-4 16,0 2-2-16,0 6 5 0,-2-2-7 16,-9 4-1-16,-5 4-2 15,1 0 0-15,-5 0 0 16,-1 14 0-16,2 2 0 15,1 1 0-15,1 6 0 16,1 0 0-16,3-4 0 16,3 8 1-16,8-10-1 15,2 5 2-15,0-8-1 16,18 3 0-16,11-12 1 16,7 3 0-16,1-8-2 15,-1 0-2-15,11 0-7 16,-12-8-23-16,-3-2-102 0</inkml:trace>
  <inkml:trace contextRef="#ctx0" brushRef="#br0" timeOffset="356680.1748">8786 16924 3665 0,'-4'8'209'15,"2"1"-143"-15,-2 4-36 16,1 1-11-16,1-6 6 16,2 3-11-16,0-8-9 15,0-3 0-15,0 0 7 16,0 0 2-16,0-3-4 0,0-11-8 16,11-9-2-1,3 2-1-15,-1-2-1 0,0 0 0 16,3 0-2-1,0 0-3-15,-1 8-1 0,3 4-10 16,-5 2-19-16,-2 9-123 0</inkml:trace>
  <inkml:trace contextRef="#ctx0" brushRef="#br0" timeOffset="357061.1549">9083 16874 3859 0,'18'0'81'0,"9"0"-43"0,4-8-7 15,5-6-11-15,-3 4-6 16,-2-2-5-16,-8 2-6 16,-10-2-1-16,-7 6 3 15,-6-2-2-15,0 0 1 16,-2 6 0-16,-17 2-3 15,-8 0-1-15,-4 0 0 16,-3 14 0-16,0 4-1 16,3 3 1-16,7 2 0 15,4 0 0-15,4-4 0 16,7 3 1-16,7 0-1 16,2-4 0-16,0-6 1 15,13 2 1-15,12-5-1 0,8-9 1 16,6 5-2-16,0-5 1 15,-1 0-1-15,-3 0-3 16,-1 0-5-16,4-5-9 16,-6 0-38-16,-8-7-112 0</inkml:trace>
  <inkml:trace contextRef="#ctx0" brushRef="#br0" timeOffset="357337.5204">9772 16852 3996 0,'0'4'37'15,"0"6"-32"-15,0 2-4 16,0 5 1-16,0-2 6 15,0 4-1-15,0-2-4 16,0 1-1-16,0-6-2 16,0 2 0-16,0-10-4 15,0-4-10-15,0 0-13 16,0-12-474-16</inkml:trace>
  <inkml:trace contextRef="#ctx0" brushRef="#br0" timeOffset="357501.8254">9772 16852 3897 0,'36'-80'127'0,"-32"87"-119"16,5 8-8-16,2-1 0 16,7-2-10-16,13-2-5 15,-2-3-15-15,-2-2-59 0</inkml:trace>
  <inkml:trace contextRef="#ctx0" brushRef="#br0" timeOffset="357865.5176">10131 16820 3939 0,'0'0'93'0,"0"0"-84"16,0 0-5-16,0 0 5 15,0 0-6-15,-12 0-2 16,-3 0-1-16,-3 10 0 15,1 4 1-15,-1 2 0 16,-1 2-1-16,6-4 0 16,3 0 0-16,0-2 0 15,8 2 0-15,2-5 1 16,0 0-1-16,0 2 1 16,0 1 0-16,6-3 0 15,8 3 0-15,-3 2 0 16,-1 0-1-16,-2-2 1 15,-3-1 0-15,-3 1 0 0,-2-3 0 16,0 4 1-16,-2-3 0 16,-19-3 1-16,-3 3-1 15,-8-1-1-15,-3-4-1 16,-1-5 0-16,5 0-1 16,-4 0-6-16,8 0-8 15,9-9-66-15</inkml:trace>
  <inkml:trace contextRef="#ctx0" brushRef="#br0" timeOffset="360040.4757">10677 16973 3717 0,'-14'9'87'15,"4"3"-41"-15,-2 2-30 16,5 4-10-16,5 1-3 16,2-6 0-16,0 3 3 15,7-1 4-15,9-6 13 16,1-1 2-16,4 1-10 16,-1 0-5-16,-3-5-6 15,1 5-4-15,1 1-1 16,-6-6 1-16,0 1 0 15,0 0 0-15,-2-1 0 0,1-4 3 16,1 0 7 0,3 0-2-16,1 0-6 0,2-4 0 15,-4-10-1-15,3 4-1 16,-3-7 2-16,-1 8-2 16,-3-6 2-16,-5 3 1 15,-2-2 1-15,-4 1 4 16,0-4-5-16,0-1 6 15,0 0 0-15,0-4-1 16,0 4-3-16,0 4-1 16,0 0-4-16,0 7 2 15,0 7 0-15,0-5 0 16,0 5-2-16,0 0 0 0,0 0-1 16,0 5 1-1,0 2 0-15,0 7 0 16,0 0 0-16,0 2 0 0,0-2 0 15,0 0 0-15,0 0 1 16,0-2 0-16,0 2 0 16,0 0 1-16,-6-2 0 15,0-6-2-15,-1 3 2 16,3-5-1-16,2-4 1 16,-2 0-1-16,4 3 2 15,0-3 0-15,0 0 0 16,0 0-1-16,0 0-1 0,0 0-1 15,0 0 1 1,0 0 0-16,0 0-1 0,0 0 0 16,0-3 0-16,0-1 0 15,0-5 0-15,0 3-1 16,0 2 1-16,0 0-2 16,0-4 1-16,0 2-4 15,0 2 0-15,4-4 3 16,-2 6 1-16,0-2 1 15,0 1-1-15,0-2 0 16,0 5-5-16,1-4-22 16,-1 2-6-16,-2-2-3 15,0 0-72-15,0 0-399 16,0 0-1247-16,0-1 1574 16,0 5 181-16,0-5 1793 15,0 1-1308-15,2 1-377 0,4-4-25 16,0 0-37-16,0 2-8 15,-2-2-24-15,-1 0-6 16,-3-1 2-16,0 3-2 16,0-4 7-16,0 6-5 15,0-8 2-15,0 3-1 16,-3 0-6-16,-3-2 0 16,-4 1-3-16,0 0 1 15,-3 1-2-15,-4 2-1 16,-3-2 0-16,1 4 0 15,-6 4 0-15,-2 0 0 16,2 0 0-16,-1 0 0 0,2 0-1 16,3 4 1-1,3 6 0-15,7 2 0 16,3-3-1-16,2 8 1 0,4 1-1 16,0 0 1-16,2 0 0 15,0 4 0-15,0-4 0 16,0 4 0-16,10-7-2 15,3-1 0-15,7-2 1 16,-1-7-1-16,6 3-3 16,2-8 2-16,0 0 1 15,0 0-2-15,-5-4-1 16,0-10 1-16,-2 0 3 16,-1-2 1-16,-4-2-1 0,-1 1 1 15,-6-6 0-15,-1 5 1 16,-5 1 1-16,-2-2 4 15,0 9 5 1,0 2-5-16,0 4 1 0,0-1-3 16,0 5-4-16,0 0-1 15,0 0 0-15,0 12 1 16,0 3 0-16,0 4-1 16,0-2 1-16,0 1 1 15,0-2-1-15,0 3 0 16,2-10-1-16,2 5 1 15,-2-10-5-15,8 4-1 0,-1-8-14 16,-1 0-31-16</inkml:trace>
  <inkml:trace contextRef="#ctx0" brushRef="#br0" timeOffset="360512.2775">11317 16915 2799 0,'0'9'1023'15,"0"3"-941"-15,0 6-49 0,0 1-22 16,-2 2 5-16,-3 1-1 15,0-4-5-15,1-4-4 16,2-4-1-16,2-2-3 16,0-4 3-16,0-4 10 15,0 0 6-15,0-4-10 16,0-10-8-16,2-4-3 16,12-8 0-16,5-2-1 15,4 2 1-15,-1-4 0 16,5 1 0-16,-1 0 0 15,-1 7-2-15,0 8 2 16,-5 0 0-16,-3 9 1 16,-5 5 0-16,-3 0-1 15,-3 14 1-15,-2 5 0 16,-1 3 0-16,-1 0 0 16,-2 0-1-16,3-3 1 0,-1-2-1 15,2-2 0-15,9-3-3 16,-1-5-9-16,1-7-37 0</inkml:trace>
  <inkml:trace contextRef="#ctx0" brushRef="#br0" timeOffset="360840.9717">12347 16816 3937 0,'0'4'112'16,"0"6"-105"-16,0 2-6 15,-3 6-1-15,1 0 0 16,2-1 1-16,0 3-1 16,0-6 1-16,0-2-1 15,0 1-1-15,2-13-3 0,5 0-19 16,0 0-23-16</inkml:trace>
  <inkml:trace contextRef="#ctx0" brushRef="#br0" timeOffset="361030.8618">12404 16624 4015 0,'8'0'31'16,"2"0"-25"-16,6 0-5 15,4 13-1-15,2 6 0 16,1-2 0-16,-1 5-1 0,9 1-17 15,-4-5-22 1,-5-5-114-16</inkml:trace>
  <inkml:trace contextRef="#ctx0" brushRef="#br0" timeOffset="361387.1585">12692 16837 3853 0,'0'15'86'0,"0"-1"-59"16,-4 3-13-16,-10 2-2 15,1-3 11-15,-1-2-7 16,8-5-7-16,1-9-5 16,3 0 6-16,2 0-1 15,0 0 3-15,0-9-7 16,4-13-5-16,13-5 0 0,0 0 0 16,8-4 0-16,1-4-2 15,8 3 1-15,-3 2 1 16,2 7-1-16,-4 9 0 15,-4 5 1-15,-5 9 0 16,-5 0 0-16,-1 9 0 16,-5 9 0-16,-5 9 0 15,-4 4 0-15,0 0 1 16,0-4-1-16,-10 4 0 16,-2-9 0-16,3-5-3 15,3-2-1-15,6-15-5 16,0 0-15-16,0 0-70 0</inkml:trace>
  <inkml:trace contextRef="#ctx0" brushRef="#br0" timeOffset="361640.1337">13249 16397 4035 0,'2'0'29'15,"0"0"-25"-15,1 22-3 16,2 8 1-16,1 10 3 16,3 11-1-16,3 2-3 15,1 1 0-15,-5 3 0 16,-1-3-1-16,-7-4 0 0,0-6 0 16,0-13-1-1,-5-4-2-15,-10-17-7 0,4-6-3 16,0-4-52-16</inkml:trace>
  <inkml:trace contextRef="#ctx0" brushRef="#br0" timeOffset="361822.7415">13093 16699 4015 0,'0'0'48'0,"0"0"-41"16,0 0-7-16,9 0 0 15,9 0 0-15,5 5 1 16,8 5 0-16,6-3-1 16,5 0 0-16,21-4 0 0,-12 2-9 15,-11-5-65-15</inkml:trace>
  <inkml:trace contextRef="#ctx0" brushRef="#br0" timeOffset="362129.993">13550 16784 3922 0,'9'0'81'0,"3"0"-67"15,5 0-10-15,1-5 0 16,0-2 0-16,-3-3 4 16,-1-3-1-16,-5 4-2 0,-5-3 1 15,-4 2-1-15,0-3-1 16,0 7 0-16,-16 2-3 15,-3 4-1-15,-6 0 0 16,0 0 0-16,1 9 0 16,2 1 0-16,4 4 0 15,0 3 0-15,7 1-1 16,4 3 1-16,5-3 0 16,2-4-1-16,0 0-4 15,17-2-3-15,8-2-13 16,0-10-59-16</inkml:trace>
  <inkml:trace contextRef="#ctx0" brushRef="#br0" timeOffset="362398.5072">13847 16822 3905 0,'0'8'72'0,"0"4"-43"16,0-2-15-16,0 0-4 15,0-3 4-15,0-7-6 16,0 0 1-16,0 0 7 16,0-9-10-16,8-9-5 15,4-4 0-15,6 0 0 16,2-9-1-16,5 4-1 16,1 1-2-16,0 3-5 15,-3 2 1-15,-5 10-3 16,-7 11-10-16,-7 0-27 0,1 0-85 15</inkml:trace>
  <inkml:trace contextRef="#ctx0" brushRef="#br0" timeOffset="362962.8357">14188 16779 3897 0,'-7'15'73'16,"-4"2"-54"-16,0 2-7 0,0 3-8 15,-1 0-2-15,6-8-2 16,1-2 1-16,5-6-1 16,0-2 5-16,0-4 21 15,0 0-9-15,0-10-13 16,7-12-3-16,2 0 0 15,2-4 2-15,2-2 1 16,5 2 0-16,5-1-2 16,2 1-2-16,-2 7 0 15,2 6 0-15,-5 4-1 16,-4 9 1-16,-5 0-1 16,-2 13 0-16,-7 10 1 15,-2 4-1-15,0 7 0 16,0-2 1-16,0-6 0 15,-4-1 0-15,-1-4 0 0,3-12 1 16,2-6-1-16,0-3 6 16,0 0 0-16,0-12-4 15,7-5-2-15,11-12 0 16,4 3 0-16,4-1-1 16,1 1-1-16,2-1 0 15,-4 5 0-15,-2 8 1 16,-8 10 1-16,-2 4-1 15,-6 0 0-15,-3 13 0 16,-1 9 1-16,-3 5 0 16,0-1 0-16,0 3-3 15,-3-3-4-15,3-4-10 16,0-9-17-16,0-4-63 0</inkml:trace>
  <inkml:trace contextRef="#ctx0" brushRef="#br0" timeOffset="363234.5108">14759 16834 3917 0,'6'-9'127'0,"6"4"-114"15,1-4-10-15,5 0 3 16,-1-7 1-16,-3 2-4 16,-3 4-2-16,-7-3 1 0,-4 8 0 15,0 1 1 1,0 4-2-16,-15 0-1 0,-12 5 0 15,-6 17 0-15,0 1 0 16,4 3 0-16,4 0 0 16,11-2 0-16,7-2-1 15,7 0 0-15,0-3-1 16,23-7-1-16,35-7-5 16,-5-5-28-1,-2 0-1330-15</inkml:trace>
  <inkml:trace contextRef="#ctx0" brushRef="#br0" timeOffset="363696.0539">15220 16848 3990 0,'2'-11'70'0,"-2"4"-59"0,0-3-8 16,0-2 2-16,-2 2-3 16,-7 2-2-16,-5 2 1 15,1 6-1-15,-7 0 0 16,0 0 0-16,-4 14 0 15,3 8-1-15,2 0 1 16,5-2 0-16,3 1 0 16,7-4-2-16,4-2 1 15,0-10 0-15,13-1 0 16,14-4 1-16,10 0 0 16,3-18-1-16,-1-10 0 15,-4-2 1-15,-6-7 0 16,-4-7 1-16,-3-5 0 15,-4-10 0-15,0 1-1 16,-3-3 1-16,-2-2 1 0,-1 13-1 16,-3 10 1-16,-5 14 1 15,0 13-1-15,-4 13-2 16,0 0 0-16,0 27 0 16,0 13 0-16,0 7 0 15,-2 4 0-15,-4 7 0 16,-1-5 0-16,3-4 0 15,2-4 0-15,-1-10 0 16,3-2-1-16,0-8 0 16,0-11-3-16,3-5-6 15,7-9-25-15,6 0-14 0</inkml:trace>
  <inkml:trace contextRef="#ctx0" brushRef="#br0" timeOffset="363882.9476">15608 16749 3919 0,'0'0'121'16,"0"4"-112"-16,-4 15-4 16,-10-1 2-16,-1 8 1 15,-2-5-5-15,5 4 2 16,1 1-2-16,3-8-2 16,4-4 0-16,4-2-1 15,0-12-1-15,14 0-8 16,5 0-28-16</inkml:trace>
  <inkml:trace contextRef="#ctx0" brushRef="#br0" timeOffset="364046.945">15619 16549 4032 0,'0'-2'49'0,"0"-2"-45"0,9 4-4 16,6 0 0-16,4 0 0 15,14 14-3-15,-4 0-9 16,-2-6-56-16</inkml:trace>
  <inkml:trace contextRef="#ctx0" brushRef="#br0" timeOffset="364964.1092">16160 16830 3926 0,'3'-8'99'0,"-3"-3"-82"15,0 2-6-15,0-3-4 16,-5-2-2-16,-15 5-3 16,-6 0-1-16,-6 4 0 15,-6 1 0-15,-2 4 0 0,-3 4-1 16,4 10 0 0,-1 9 0-16,7 3 0 0,6 0 0 15,6 1 0-15,13 4 0 16,8-2 0-16,2-8 0 15,29-7 0-15,11-5 1 16,10-9-1-16,1 0 0 16,1-5 0-16,-8-13-1 15,-3-3 1-15,-7-2 0 16,-9 0 0-16,-6-4 0 16,-5 5 0-16,-5 4 0 15,-5 4 0-15,0 6 0 16,-6 0 3-16,0 8-3 0,0 0 0 15,0 8-1 1,-6 6 1-16,-6 8 0 0,1 0 0 16,-1 0 0-16,6-4 0 15,6-4-4-15,0-10-7 16,8-4-12-16,10 0-93 0</inkml:trace>
  <inkml:trace contextRef="#ctx0" brushRef="#br0" timeOffset="365220.8672">16595 16375 4048 0,'5'0'30'0,"4"0"-28"16,-1 13-2-16,-1 14 0 15,-5 8 0-15,-2 10 2 16,0 7-1-16,0-1-1 15,-13-4 1-15,-2-1-1 16,1-1 0-16,-1-9 0 16,5-6-1-16,4-10-1 15,6-5-3-15,0-15-4 16,13 0-9-16,5 0-98 0</inkml:trace>
  <inkml:trace contextRef="#ctx0" brushRef="#br0" timeOffset="365410.7794">16566 16645 3989 0,'0'-4'67'15,"0"4"-59"-15,12 0-8 16,12 0 0-16,5 10 0 16,11 2 1-16,4 2 0 15,6 0-1-15,1-1 0 16,0 1-4-16,-6-4-14 15,-1 6-27-15,-13-11-117 16,-8 4-895-16</inkml:trace>
  <inkml:trace contextRef="#ctx0" brushRef="#br0" timeOffset="365659.4958">17045 16762 3547 0,'7'0'266'0,"2"0"-165"16,4 0-55-16,8-4-24 0,3-9 5 16,3 4-3-16,2-6-10 15,-1-2-5-15,-5 0-4 16,-5 3 2-1,-5-3-3-15,-9 6 0 0,-1 3 0 16,-3 4-1-16,-3 4-2 16,-16 0-1-16,-10 0 0 15,-2 18 0-15,2 1 0 16,4 2 0-16,7 2 0 16,9 3 0-16,7-3 0 15,2 0 0-15,11-1 0 16,20-5 0-16,10-8-1 15,32-1-2-15,-9-8-8 0,-5 0-49 16</inkml:trace>
  <inkml:trace contextRef="#ctx0" brushRef="#br0" timeOffset="366095.9222">18258 16409 3960 0,'0'6'100'0,"0"8"-100"0,-4 7-1 15,-3 10 0-15,-1 8 1 16,2 2 0-16,2 3 0 16,4-4 1-16,0-3 1 15,0-10 0-15,12-10 2 16,7-3 2-16,6-14 0 16,-3 0-4-16,3-4-1 15,-3-14 0-15,0-9 0 16,-3-8-1-16,-2-2 0 0,1-3 0 15,-3 1 0 1,-1-2-1-16,1 4 0 16,1 8-3-16,-3 11 1 0,-1 4 1 15,-1 14-1-15,2 0-18 16,-2 18-16-16,0 4-89 0</inkml:trace>
  <inkml:trace contextRef="#ctx0" brushRef="#br0" timeOffset="366527.9235">18880 16641 3970 0,'7'0'54'16,"-1"-8"-43"-16,1-6 3 16,-5 0-2-16,-2-5-2 0,0 4-7 15,-4 1-2-15,-14 4 0 16,-8 6-1-16,-8 4-1 15,-4 6 1 1,-2 16 0-16,0 5 0 0,5 2-1 16,3 3 1-16,5-4 0 15,9-1 0-15,7-1 0 16,11-8 0-16,0-9 0 16,22 0 2-16,12-9-1 15,6 0-1-15,2-4-2 16,-1-10-2-16,-6-8 1 15,-6 4 2-15,-9-1 0 0,-4 6 1 16,-7 0 2-16,-5 10-2 16,-2-2 2-16,-2 5-1 15,0 0-1-15,0 0-1 16,0 12 1-16,0 6 2 16,-4 1-2-16,-3-5 0 15,3-2 0-15,2-3-2 16,2-9-2-16,2 0 1 15,16-9-7-15,4-13-244 0</inkml:trace>
  <inkml:trace contextRef="#ctx0" brushRef="#br0" timeOffset="366829.5145">19239 16044 4030 0,'-3'0'28'0,"3"0"-24"15,-2 4-3-15,0 14 0 16,-2 8 3-16,4 6 0 16,0 4-1-16,0 8 1 15,0 4-3-15,0 2 0 16,-2 4 0-16,-5-1-1 15,-1 0 0-15,-2-2 0 16,1-7 0-16,3-3 0 16,-2-6 0-16,6-9-2 15,2-8-8-15,0-8-16 16,0-2-70-16</inkml:trace>
  <inkml:trace contextRef="#ctx0" brushRef="#br0" timeOffset="367242.7974">19402 16520 3965 0,'0'0'58'0,"0"0"-48"16,0 9-9-16,-9 9 9 0,-5 10 0 15,1 2-5 1,-1-2-3-16,4 2-1 0,3-6 0 15,5-2-1 1,2-8 0-16,0-6 2 16,0-3 0-16,11-5 3 0,9 0-3 15,6-5-1-15,3-8-1 16,2-10 0-16,1-2-1 16,-3 0 0-16,-7-5 1 15,-1 4 0-15,-6 8 0 16,-6 4 0-16,-4 6 0 15,-5 8 0-15,0 0-1 16,0 8 1-16,-3 14 0 16,-6 4 1-16,-2 2 0 15,0-5-1-15,4 3 0 0,5-9 1 16,2-2-1-16,0-8-3 16,20-5-2-1,7-2-14-15,2 0-136 0</inkml:trace>
  <inkml:trace contextRef="#ctx0" brushRef="#br0" timeOffset="367618.8003">19788 16686 3707 0,'4'0'333'0,"3"0"-318"15,3 0-15-15,7 0 0 16,5 0 5-16,6 0 0 0,1 0 1 15,5-4 1-15,-2-5-4 16,-7-5-2-16,-2 2-1 16,-7-2 1-16,-9-4 0 15,-5 1-1-15,-2-2 0 16,0 6 0-16,-13 1 0 16,-12 5 0-16,-6 7 0 15,-5 0 0-15,0 10 0 16,0 12 0-16,3 4 0 15,4-2 0-15,2 3 0 16,6 0 0-16,2-1 0 16,11 1-1-16,8-5 1 15,0-4 1-15,13-4-1 16,18-2 0-16,9-6 0 16,7-6 0-16,24 0-2 0,-11-4-9 15,-8-6-64-15</inkml:trace>
  <inkml:trace contextRef="#ctx0" brushRef="#br0" timeOffset="369105.2826">21428 16883 3948 0,'5'0'53'15,"3"0"-44"-15,1 0-6 0,-3 0 0 16,4 0 10-16,-6-5 4 16,3 1-1-16,-1-1-5 15,2-2-5-15,-4 1-2 16,0-6-2-16,-1 2 0 15,-3 1-1-15,0-5 0 16,0 1-1-16,0-1 1 16,-9 2-1-16,-3-2 0 15,-3 5 0-15,-5 4 0 16,-1 5 0-16,-2 0-1 16,-6 0 1-16,-3 9 0 15,-1 10 0-15,2 3 0 16,0 0 0-16,4 4 0 15,2 1 0-15,7 4-1 0,5 1 1 16,9-6-1-16,4-2 0 16,0-2 0-16,15-6 1 15,12-5 0-15,4-8 0 16,4-3 0-16,6 0 0 16,-1 0 0-16,0-12 0 15,3-6 0-15,-6 1 0 16,1-6 0-16,-5 0 0 15,-6-3 0-15,-4 3 1 0,-6 0 0 16,-5 2-1 0,-6 3 1-16,1 4-1 0,-5 6 1 15,-2 2-1-15,0 6 0 16,0 0 0-16,0 6 0 16,-5 11-1-16,-5 6 1 15,-2 3 0-15,1 0 0 16,5 3 0-16,4-8 0 15,2-3 0-15,0 1 0 16,8-7 1-16,17-3-1 16,6-5 0-16,7-4 0 15,-1 0 0-15,2 0-1 16,-4 0-1-16,3-4-2 16,-7-5-12-16,-6 0-50 0</inkml:trace>
  <inkml:trace contextRef="#ctx0" brushRef="#br0" timeOffset="369695.8723">22741 16878 3905 0,'0'-12'106'15,"0"2"-96"-15,-2 2-3 16,-14-6-3-16,-3 5-2 16,-8 4-1-16,-5 5-1 15,-1 0 1-15,-3 0 1 16,2 10-1-16,5 8 0 16,2 0-1-16,8-1 0 15,3 6 0-15,7-5 0 16,9-1 1-16,0-8 0 15,7-1 4-15,18-5 2 0,6-3-3 16,4 0-2 0,3 0-2-16,-4-11 0 15,-1-7-1-15,-6 1-2 16,-5-3 0-16,-4 8 1 0,-3-5-1 16,-3 3 3-16,-5 10 1 15,-1 0 0-15,-2 4 0 16,-2 0-1-16,4 4 1 15,-4 8 2-15,-2 6-2 16,0-1 0-16,0-2-1 16,0-1-3-16,2-2-12 15,2-7-34-15,5-5-709 0</inkml:trace>
  <inkml:trace contextRef="#ctx0" brushRef="#br0" timeOffset="370053.0683">22910 16888 3891 0,'0'7'61'0,"0"8"-36"15,0 4 1-15,0-2 2 16,0 1-7-16,0-2-10 16,0-6-3-16,0-6-4 15,0 1 0-15,0-5 0 16,0 0 0-16,5-12-3 0,2-11 0 15,4 5-1-15,5-8 0 16,1 6 0-16,5-6 0 16,3 4-1-16,2 4 0 15,2 0 0-15,-3 4 1 16,-3 6-1-16,-5 4 1 16,-5 4-1-16,-4 0 1 15,-2 12 0-15,-5 2 0 16,0 7 0-16,-2 2-1 15,0-5 0-15,0 4-5 16,13-2-6-16,3-4-19 16,1-6-94-16</inkml:trace>
  <inkml:trace contextRef="#ctx0" brushRef="#br0" timeOffset="370571.392">23672 16878 4031 0,'0'-4'31'16,"0"-4"-24"-16,0 2-6 16,-10-2 0-16,-6 4-1 15,-4 4 0-15,0 0-1 16,-5 0 1-16,3 4 0 16,-5 10 0-16,5 3 0 15,2 0 0-15,7 1 0 16,6-4 0-16,7 0 0 15,0-6 1-15,17-8-1 0,15 0 1 16,6 0 1-16,4 0-2 16,0-18 0-16,-1-3 1 15,-10-6 1 1,-4-5 0-16,-8-8-1 0,0-4-1 16,-1-5 0-16,-1-1 0 15,1-8 1-15,2-3 0 16,0 6 0-16,1 3-1 15,-6 14 0-15,-4 16 0 16,-4 10 1-16,-7 12 0 16,0 0-1-16,0 17 0 15,-10 18 0-15,-5 5 0 16,-1 1 0-16,1 8 0 0,1-1 0 16,3 3 0-1,5-8 1-15,1-2-1 0,5-2 0 16,-2-2 0-16,2-5 0 15,0-6 0-15,0-8 0 16,0-4-1-16,0-2 0 16,22-10-3-16,0-2-9 15,7 0-53-15</inkml:trace>
  <inkml:trace contextRef="#ctx0" brushRef="#br0" timeOffset="371304.4347">24531 16311 3491 0,'0'0'461'0,"0"0"-424"16,0 0-20-16,0 0 6 15,0 0-9-15,0 0-9 16,0 14 4-16,0 4 2 16,0 9-5-16,0 12-1 15,-4 2-4-15,-4 12 0 16,0 5-1-16,-3-4 1 15,-3 4-1-15,-1-3 0 16,-1-4 0-16,1-8 0 16,5-5 0-16,2-15 1 15,3-6-1-15,3-7 0 0,2-10 0 16,0 0 1 0,0 0 0-16,0-8 0 0,0-11-1 15,15 2 0-15,8-7 0 16,6-2 0-16,4 0 0 15,3-2 0-15,2 2 0 16,-4 8-1-16,-5 9 1 16,-2 5-1-16,-8 4 1 15,-3 4 0-15,-3 15 0 16,-7 6 0-16,-3 6-1 16,-3 1 1-16,0-6 1 15,-16 1-1-15,-10-4 0 0,-8-5 0 16,-3-8 0-16,-11-1 0 15,0-9 0-15,-1 0 0 16,-16 0-4-16,16-11-14 16,9-1-109-16</inkml:trace>
  <inkml:trace contextRef="#ctx0" brushRef="#br0" timeOffset="390216.0414">9081 9715 3856 0,'-4'0'139'0,"1"0"-99"16,1-6-20 0,-2-2-8-16,1 1-5 0,-4 0-2 15,3 0-1-15,0-2-1 16,-3 1-1-16,3 1-1 15,-1 0 0-15,2 5 0 16,1 0 0-16,2 2-1 16,0 0 0-16,0 0 0 15,0 0 0-15,0 0 0 16,0 0 0-16,0 0 0 0,0 6 0 16,2 6 0-1,8 5 0-15,1-3 0 16,5 6 0-16,1-1 0 15,6 1 0-15,6 2 0 0,2 3 0 16,2-2 0-16,5 5 0 16,-3 2 0-16,4-1 0 15,-3 2 0-15,-1 2 0 16,1 1 0-16,-3-2 0 16,2 0 0-16,2 0 0 15,-2-1 0-15,-1-2 0 16,-1 1 0-16,-4 0 0 15,-4 0 0-15,-6-3 0 16,2-1 0-16,-3-2 0 16,-3-4 0-16,3 1 0 15,-3-7 0-15,4-1 0 16,-2-3 0-16,-1-4 0 16,-1-3 0-16,-3 2 0 15,-6-1 0-15,1-1 0 0,-5-3 0 16,-2 0 0-16,0 0 0 15,0 0 0-15,0 0 0 16,0 0 0-16,0 0 0 16,0 0 0-16,0 2 0 15,0-2 0-15,0 3 0 16,0 3 0-16,-15 6 0 16,-10 6 0-16,-6 8 0 15,-9 6 0-15,-9 7 0 0,-5 7 0 16,-4 8 0-1,-7 6 0-15,-4 5 0 0,-2-2 0 16,2-5 0 0,2-1 0-16,2-10 0 0,7-4 0 15,5-5 0 1,6-8 0-16,10-4 0 0,10-6 0 16,9-8 0-16,9-6 0 15,5-2 0-15,2-4 0 16,2 3 0-16,0-3 0 15,0 0 0-15,0 0 0 16,0 0 0-16,2 0 0 16,13-3 0-16,10-12 0 15,8-2 0-15,9-9 0 16,12-8 0-16,4-2 0 16,2-4 1-16,4-3-1 0,-1 1-1 15,-1-2 1 1,0-2 0-16,-1-3 1 0,-3-7-1 15,2-1 0-15,-4-2 0 16,-2 1 0-16,-3 7 0 16,-7 0 0-16,-6 8 0 15,-7 6 0-15,-4 4 0 16,-7 6 0-16,-5 8 0 16,-3 2 0-16,-5 7 0 15,-3 5 0-15,-2 4 0 16,-2 1 0-16,0 0 0 15,0 0 0-15,0 0 0 16,0 0-1-16,0 0 1 0,0 0 0 16,0 0 0-16,0 0 0 15,0 0 0-15,0 0 0 16,0 0 0-16,0 0 0 16,-9 0 0-16,-7-6 0 15,-9-6 0-15,-14-2 0 16,-5-6 0-16,-8-6 0 15,-2-2 0-15,0-7 0 16,-5-4 0-16,6 0 0 16,-1-5 1-16,8-4-1 15,3-4 0-15,7-1 0 16,7 3 0-16,2 4 0 16,5 6 0-16,0 5 0 15,2 6 0-15,-1 7 0 16,6 3 0-16,1 8 0 0,4 1 0 15,3 4 0-15,5 4 0 16,2 0 0-16,0 2 0 16,0 0-1-16,0 10-2 15,15 9 1-15,28 16-4 16,-5-3-18-16,6-7-69 0</inkml:trace>
  <inkml:trace contextRef="#ctx0" brushRef="#br0" timeOffset="393143.9357">11618 9738 3938 0,'-5'-9'99'0,"1"1"-78"15,-1 1-7-15,3 0-5 16,0 1-5-16,2 4-1 16,0 2-2-16,0 0-1 15,0 0 0-15,0 10 0 16,18 10 0-16,10 4 0 15,13 9 0-15,7 0 0 16,13 4 0-16,4 0 0 16,4 4 0-16,-5-3 0 15,-6 1 0-15,-4-2 0 16,-7-5 0-16,-12-4 0 16,-6-5 0-16,-9-7 0 15,-9-4 0-15,-3-9 0 16,-8-3 0-16,0 0 1 15,-8 0 0-15,-19-13-1 0,-8-12 0 16,-11-1 1-16,-10-8-1 16,-2 1 0-16,-5-6 0 15,3 0 0-15,2 4 0 16,6 3 0-16,6 6 0 16,11 8 0-16,8 4 0 15,11 5 0-15,7 8 0 16,5 1 0-16,4 0 0 15,0 0 0-15,0 0-1 16,0 10 1-16,19 8 0 0,8 5 0 16,12 8 0-1,7 1 0-15,8 6 0 0,4 0 0 16,6 2 0-16,3 1 0 16,2-2 0-16,1-3 0 15,-6-2 0-15,-4-3 0 16,-9-4 0-16,-6-2 0 15,-9-1 0-15,-5-4 0 16,-7-2 0-16,-3-1 0 16,-4-5 0-16,-5-5 0 15,-4-1 0-15,-5-5 0 16,-1-1 0-16,-2 0 0 16,0 0 1-16,0 0-1 15,0 0 0-15,0 0 1 16,0 0-1-16,0 0 0 0,0 0 0 15,0 0 0-15,0 0 0 16,-2 0 0-16,-3 0 0 16,-4 15 0-16,-6 7 0 15,-8 8 0-15,-6 12 0 16,-6 11 0-16,-7 7 0 16,-12 6 0-16,-9 7 0 15,-8-1 0-15,-3 3 0 16,1-2 0-16,1-10 0 15,8-4 0-15,8-12 0 16,14-8 0-16,11-9-1 16,10-12 1-16,15-6 0 15,4-7 0-15,2-5 0 0,4 0 0 16,23-1 0 0,15-23 0-16,14-11 0 0,10-10 0 15,8-14 0-15,7-6 0 16,-1-11 0-16,0-3 0 15,-4-1 0-15,-7 2 0 16,-12 4 0-16,-11 7 0 16,-13 7 0-16,-13 10 0 15,-7 10 0-15,-6 10 0 16,-5 10 0-16,-2 8 1 16,0 6-1-16,0 6 0 15,0 0 0-15,0 1 0 16,-11 26 0-16,-18 15 0 15,-17 14 0-15,-30 32 0 16,-33 33 0-16,-28 27 0 0,-3 6 0 16,24-27 0-16,34-37 0 15,34-37 0-15,15-12 0 16,0 2-1-16,2-5 1 16,6-2 0-16,12-17 0 15,9-10 0-15,4-9 0 16,0 0 0-16,26-9 0 15,12-18 0-15,14-8 0 16,8-7 0-16,4-5 0 16,3-4 0-16,0-2 0 15,-5 2 0-15,-2 3 0 16,-8 2 0-16,-6 4 0 0,-3 4 0 16,-10 4 0-1,-3 5 0-15,-6 3 0 0,-2 4 0 16,-4 0 0-16,-1 0 0 15,2 2 1-15,-3-1-1 16,-3 2 0-16,-1-1 0 16,2 1 0-16,-1-2 0 15,-1 3 0-15,-1-3 0 16,-2 0 0-16,0 0 0 16,-2-1 0-16,-3 0 0 15,-2 3 0-15,0-2 0 16,-2 1 0-16,0 2 0 15,0 2 0-15,0-1 0 0,0 3 0 16,0-3 0 0,0 1 0-16,0-2 0 0,-2 2 0 15,-4-2 0-15,-1 1 0 16,0 2 0-16,-2-1 0 16,0 1 0-1,1 3 0-15,-4-2 0 0,-3 3 0 16,-8-5 1-16,-1-5-1 15,-10 0-1-15,-3-5 1 16,-6-5 0-16,-4-3 1 16,2 0-1-16,1-2 0 15,2 0 0-15,-1-1 0 16,-1 2 0-16,-3 1 0 16,-1 6 0-16,-11 2 0 15,-3 6 0-15,-3 3 0 0,0 5 0 16,5 3 0-16,11-2-1 15,9 4 1-15,8-4 0 16,6 1 0-16,2-2 0 16,-5 0 0-16,-2-3 0 15,-6 1 0-15,-5 2 0 16,-2-5 0-16,-3 0 0 16,1-2 0-16,3-1 0 15,7 1 0-15,9 2 0 16,10 5 0-16,5 2 0 15,8 5 0-15,2 3 0 16,2 2 0-16,0 0 0 0,0 0 0 16,0 0 0-16,0 0 0 15,0 0 0-15,0 0 0 16,11 14 0-16,7 5 0 16,4 5 0-16,4 4 0 15,9 5 0-15,4-1 0 16,5 7 0-16,8 1 0 15,4 4 0-15,4 2 0 16,5 3 0-16,3-1 0 16,-1 3 0-16,3 2 0 15,-6-1 0-15,-3 2 0 16,-1-2 0-16,-4-1 0 16,0-5 0-16,-4-6 0 0,4-6 0 15,-2-8 0 1,2-6 0-16,0-6 0 0,-6-4 0 15,0-3 0-15,-8 0 0 16,-9-1 0-16,-8-4 0 16,-7 3 0-16,-7-2 0 15,-2 1 0-15,-2 1 0 16,-1-2 0-16,1 1 0 16,-1 1 0-16,2-3 0 15,-4 5 0-15,0-2 0 16,1-4 0-16,-5 3 0 15,2-1 0-15,-2-3 0 16,0 0 0-16,0 0 0 16,0 0 0-16,0 0 0 15,0 0 0-15,0 0 0 0,0 1 0 16,0 1 0 0,0 4 0-16,0 4 0 0,-7 4 0 15,-6 7 0-15,-9 7 0 16,-5 6 0-16,-6 8 0 15,-8 8 0-15,-3 4 0 16,-6 4 0-16,4 0 0 16,-5 0 0-16,1-1 0 15,0-5 0-15,0-2 0 16,1-2 0-16,2-7 0 16,0 0 0-16,5-4 0 0,0-5 0 15,6-3 0-15,5-4 0 16,5-5 0-16,5-5 0 15,5-3 0-15,3-1 0 16,7-5 0-16,2-1 0 16,-2-2 0-16,6-1 0 15,0-2 0-15,0 0 0 16,0 0 0-16,0 0 0 16,0 0-1-16,16 0 1 15,7-14-1-15,8-4-2 16,20-17-2-16,-6 5-16 15,-5 2-98-15</inkml:trace>
  <inkml:trace contextRef="#ctx0" brushRef="#br0" timeOffset="396533.4844">9208 9680 3088 0,'0'-7'839'15,"-2"-1"-767"-15,-3-1-40 16,-1-2-14-16,-1 2-5 16,0 0-4-16,0-3-3 15,1 2-2-15,2-2-1 16,-1 2-1-16,2 0 0 15,1 3-2-15,0 2 1 16,2 3 0-16,-2 0-1 16,2 2 0-16,0 0 0 15,0 0 0-15,0 0 0 16,0 0 0-16,0 0 0 16,0 0 0-16,0 7-1 15,14 7 1-15,3 1 0 0,5 5 0 16,5 3 0-16,0 0 0 15,0 0 0-15,2 6 0 16,-2 0 0 0,1 3 0-16,3-1 0 0,-2 1 0 15,2 1 0-15,-2-1 0 16,3-5 0-16,-6 4 0 16,1-4 0-16,-2 2 0 15,0-3 0-15,-1 3 0 16,0-4 0-16,3-1 0 15,0 0 0-15,2 0 0 16,0-4 0-16,-4 1 0 16,-1-4 0-16,-4-2 0 15,-2-1 0-15,-3-4 0 16,-1 0 0-16,-3-1 0 0,1 0 0 16,-6-1 0-16,-2 2 0 15,3-3 0 1,-3 2 0-16,1 1 0 0,0-2 0 15,-1 2 0-15,0 0 0 16,1-1 0 0,-3 0 0-16,2-1 0 0,2-2 0 15,-4 0 0-15,0 0 0 16,0-2 0-16,-2 3 0 16,0 0 0-16,0 3 0 15,0 6 0-15,-18 2 0 16,-7 6 0-16,-4 5 0 15,-6 2 0-15,-5 6 0 0,-8 2 0 16,0 6 0-16,-8 7 0 16,-2 4 0-16,0 4 0 15,-4 0 0-15,1 2 0 16,6-5 0-16,4-7 0 16,4-6 0-16,7-11 0 15,7-4 0-15,6-9 0 16,6-6 0-16,3-2 0 15,5-6 0-15,2 0 0 16,4-2 0-16,3-4 0 16,1 0 0-16,3 0 0 15,0 0 0-15,0 0 0 0,0 0 0 16,0 0 0 0,0 0 0-16,0 0 0 0,0 1 0 15,0-1 0-15,0 0-1 16,0 0-1-16,3 0-6 15,10 0-22-15,7 0-41 0</inkml:trace>
  <inkml:trace contextRef="#ctx0" brushRef="#br0" timeOffset="420831.5324">17050 10629 33 0,'0'0'3403'0,"0"-1"-3232"15,-3 1-120-15,-1-2-29 16,2 2 27-16,0-2 4 16,2 2-23-16,0-2-22 15,0-1 4-15,0 2 1 0,0-2 23 16,0 2-3-16,0-3 18 16,0 0-26-16,0 2-2 15,0-3-2 1,0 3-8-16,0 1-4 0,0-1-3 15,0 0 0-15,0 0-2 16,0-1 0-16,0 1-1 16,0 0-1-16,0 1 0 15,0 1-1-15,0-2-1 16,0 2 1-16,0 0 0 16,0 0 0-16,0 0-1 15,0 0 0-15,0 0 0 16,0 0 0-16,0 0 0 15,0 0 0-15,0 0 0 16,0 0 0-16,0 0 0 0,0 0 0 16,0 5 0-16,0 6 0 15,0-1 0-15,0 3 0 16,-2 1 0-16,-3 3 0 16,3 2 0-16,0 1 0 15,0 3 0-15,-3 0 0 16,2 3 0-16,-1 3 0 15,2 0 1-15,2 3-1 16,0-3 0-16,0 0 0 16,0 1 0-16,0-1 0 15,0 2 0-15,0 0 0 16,0 3 0-16,0-2 0 16,0-1 0-16,0 3 0 0,0-1 0 15,0 2 0-15,0-1 0 16,0 0 0-16,0 1 0 15,0 1 0-15,0-3 0 16,0 3 0-16,0 1 0 16,0-1 1-16,0 2-1 15,0 0 0-15,2-2 0 16,2 2 0-16,-1 0 0 16,0-1 0-16,-1 1 0 15,-2-2 0-15,0 2 0 16,0 2 0-16,0-4 0 15,0 3 0-15,0-5 0 16,-8-1 0-16,4 2 0 16,-2-2 0-16,-1 1 0 15,1 3 0-15,-6-4 0 0,3 1 0 16,1-3 0 0,0-4 0-16,2 0 0 0,1-5 0 15,1 0 0-15,2-1 0 16,2-2 0-16,-2 3 0 15,0 0 0-15,0 5 0 16,-4-1 0-16,2 3 0 16,0 2 0-16,-1 1 0 15,-1 2 0-15,2-4 0 16,-2 0 0-16,4-2 0 16,2-2 0-16,-2-4 0 0,2-1 0 15,0 4 0 1,-2-1 0-16,-3 1 0 15,-1 3 0-15,-1 2 0 0,-4 2 0 16,2 0 0-16,0 2 1 16,3 2-1-16,-1-2 0 15,4 3 0-15,1-4 0 16,2 2 0-16,-2 1 0 16,0 0 0-16,0 0 0 15,0 0 0-15,-3 2 0 16,1 0 0-16,1 0 0 15,-1-2 0-15,1-2 0 16,-1-4 0-16,2 1 0 16,-2-5 0-16,1-1 0 0,1 1 0 15,0 3 0 1,2-1 0-16,0 2 0 0,0 0 0 16,0 3 0-1,-2 2 0-15,0 3 0 0,-6 2 0 16,0 0 0-16,-3 1 0 15,-1-2 0-15,4-1 0 16,1-4 0-16,1-2 0 16,0-6 0-16,4-1 0 15,2-1 0-15,0-2 0 16,0-3 0-16,0 2 0 16,0-3 0-16,0 1 0 15,0 2 0-15,-4 1 0 0,2 2 0 16,-3 1 0-1,3-1 0-15,0-2 0 0,2 0 0 16,0-3 0-16,0-2 0 16,0 0 0-16,0-6 0 15,4 1 0-15,1 0 0 16,-1-1 0-16,2-2 0 16,0-1 0-16,-2 1 0 15,0 4 0-15,1-3 0 16,-1 2 0-16,-2-3 0 15,2 2 0-15,2 1 0 16,-4-6 0-16,2 0 0 16,-2-2 0-16,3 3 0 15,-1-7 0-15,5 3 0 0,0-1 0 16,2-2 0-16,5 0 0 16,1 0 0-16,4 0 0 15,1 0 0-15,0 0 0 16,0 0 0-16,3-2 0 15,2-1 0-15,-2 3 0 16,-2 0 0-16,2 0 0 16,0 0 0-16,2 0 0 15,2 0 0-15,2 0 0 16,0 0 0-16,5-5 0 16,-1 3 0-16,3-2 0 15,3 0 0-15,-2 2 0 16,4 0 0-16,-1-2 0 0,0 4 0 15,1-4 0 1,-3-1 0-16,4 4 0 0,1-3-1 16,3 0 1-16,0-1 0 15,1 2 0-15,-2-1 0 16,0 2 0-16,-3-1 0 16,-3 3 0-16,1 0 0 15,-2 0 0-15,5 0 0 16,-1 0 0-16,5 0 0 15,0 0 0-15,2 0 0 16,-3 0 0-16,-2 0 0 16,-1 0 0-16,-3 0 0 15,3 0 0-15,-1 0 0 16,3-5 0-16,2 5 0 0,2-2 0 16,3-2 0-16,1 2 0 15,5-4 0-15,0 2 0 16,4 1 0-16,-5 0 0 15,1 0 0-15,-4 3 0 16,-2 0 0-16,-3 0 0 16,-4 0 0-16,2 0 0 15,3 0 0-15,-4 0 0 16,4 0 0-16,-1 0 0 16,2 0 0-16,1 0 0 15,2 0 0-15,2 0 0 0,0 3 0 16,-2 0 0-1,2 0 0-15,-1 3 0 0,-1-2 0 16,4 2 0-16,-2 1 0 16,4-2 0-16,1 2 0 15,-1 2 0-15,-2 1 0 16,2-2 0-16,-1 2 0 16,1-1 0-16,0 0 0 15,1-1 0-15,2 2 0 16,0-2 0-16,-1 0 0 15,3 0 0-15,0 2 0 16,2-5 0-16,0 0 0 16,-2 3 0-16,0-6 0 15,-1 5 0-15,2-3 0 16,-6 1 0-16,-1 0 0 0,-3-1 0 16,0-1 0-16,-6 4 0 15,2-3 0-15,0 0 0 16,-4 0 0-16,0 2 0 15,-1-1 0-15,-2-1 0 16,0 1 0-16,1-1 0 16,4-1 0-16,-1-3 0 15,3 0 0-15,1 0 0 16,1 0 0-16,2 0 0 16,0 0 0-16,0 0 0 15,2 0 0-15,1 0 0 16,-1 0 0-16,2 0 0 15,-2-3 0-15,-2 1 0 16,-2 0 0-16,-5 2 0 16,-4 0 0-16,-3 0 0 0,-1 0 0 15,-3 0 0-15,0 0 0 16,-2 0 0-16,0 4 0 16,0-1 0-16,-3-3 0 15,1 5 0-15,0-5 0 16,-2 4 0-16,-3-4 0 15,0 2 0-15,0-1 0 16,-2 2 0-16,0 1 0 16,0-4 0-16,-2 4 0 15,-5-4 0-15,-2 0 0 16,-7 0 0-16,-1 0 0 0,-4 0 0 16,-3 1 0-16,-1-1 0 15,-4 0 0 1,2 2 0-16,-2-2 0 0,0 0 0 15,0 0 0-15,0 0 0 16,0 0 0-16,0 0 0 16,0 0 0-16,0 0-1 15,5-7-2-15,-2-7-15 16,-1-4-42-16</inkml:trace>
  <inkml:trace contextRef="#ctx0" brushRef="#br0" timeOffset="421308.4101">23637 14600 3903 0,'0'0'88'0,"0"4"-77"16,0 2-11-16,4-2-2 15,10 2 2-15,3 7 11 16,6-6 3-16,2 5-4 16,1 4-3-16,3-4-2 0,3 4 0 15,-1 0-3-15,2-2-1 16,3 2 1-16,-1-1-2 15,-2-2 2-15,-1 1-2 16,-5 4 0-16,-9 1 0 16,-5 3 0-16,-6 0 0 15,-3 0 0-15,-1 0 0 16,-3-2 0-16,0 1 0 16,0 2 0-16,-16-1 0 15,-8 0 1-15,-8 4 2 16,-6-8 1-16,-6 4 0 15,-6-8-1-15,-5-2-2 16,-1-2-1-16,-17-5 0 16,12-5-10-16,10 0-54 0</inkml:trace>
  <inkml:trace contextRef="#ctx0" brushRef="#br0" timeOffset="422851.8704">17074 10638 3847 0,'0'-2'115'15,"0"-3"-65"-15,0 2-22 16,0-3-12-16,0-1-5 16,0 2-6-16,0-1 1 15,0-1-2-15,0 2-2 16,-2 0 0-16,2 0 0 16,-2 1-1-16,2-1 0 15,-2 3-1-15,2 2 1 16,0-2-1-16,0-2 0 0,0 3 1 15,0-6-1 1,0 3 0-16,0-3 0 0,0-2 0 16,0-3 0-16,0 0 0 15,0-2 0-15,4-2 0 16,3 0 0-16,-2-2 0 16,-1-1 0-16,1 0 0 15,-3-6 0-15,-2-1 0 16,0-3 0-16,0-5 0 15,0 0 0-15,0 0 0 16,0-1 0-16,0 3 0 16,0 5 0-16,-2-2 0 15,-5 7 0-15,2 0 0 0,0 3 0 16,1 4 0 0,0 1 0-16,0 6 0 0,-1-1 0 15,3 9 0-15,2-3 0 16,-2 3 0-16,-6 0 0 15,0 3 0-15,-10 16 0 16,-8 11 0-16,-9 8 0 16,0 6 0-16,-1 4 0 15,3 2 0-15,4-1 0 16,4-8 0-16,6-4 0 16,3-7 0-16,5-12 0 15,7-4 0-15,-2-8 0 16,6-4 0-16,0-2 0 15,0 0 0-15,4 0 0 16,15-22 0-16,10-12 0 0,4-10 0 16,5-9 0-16,1 0 0 15,-6 2 0-15,-4 5 0 16,-2 10 0-16,-8 7 0 16,0 8 0-16,-9 7 0 15,0 8 0-15,-4 6 0 16,3 0 0-16,2 4 0 15,7 14 0-15,2 6 0 16,2 5 0-16,1 0 0 16,-1 2 0-16,3 1 0 15,2-1 0-15,2 6 0 16,2 1-2-16,15 12-3 0,-6-8-24 16,-4-6-811-16</inkml:trace>
  <inkml:trace contextRef="#ctx0" brushRef="#br0" timeOffset="423904.296">18557 14600 3937 0,'-7'-8'101'0,"-1"3"-85"0,-4 2-14 15,-5 3-1-15,-6 0-1 16,-1 0 0-16,-1 14 0 16,2 2-1-16,4 3 1 15,5-7 0-15,5 2 0 16,7-1 0-16,2-6-1 16,0-6 1-16,4-1 4 15,15 0-1-15,8 0 0 16,2-6 1-16,6-6-2 15,-2 0 0-15,1-2-1 16,-5 0-1-16,-7-1 0 16,-4 0 1-16,-4-2 1 0,-10 0 1 15,-4 2-1 1,0 6-1-16,0-1 0 0,-12 6 0 16,-5 4-1-16,-4 0-1 15,4 0 0-15,1 4-3 16,1 10-6-16,-1 12-6 15,5-3-26-15,1-3-74 0</inkml:trace>
  <inkml:trace contextRef="#ctx0" brushRef="#br0" timeOffset="424646.4488">18657 15159 3945 0,'0'-8'62'16,"-2"2"-39"-16,-5-6-10 15,-3 3-8-15,-4-3-1 16,-4 5-1-16,-2 3-2 15,0 4 1-15,0 0-1 16,-2 0 0-16,-3 12 0 16,-2 8-1-16,0 6 0 15,0 1 0-15,4-1 0 16,2 2 0-16,8-1 0 16,4-3 0-16,9-3 0 15,0-5-1-15,11-7-2 0,18-4 2 16,7-5 1-16,4 0 0 15,2 0 1-15,-6-5-1 16,-3-2 0-16,-4-3 0 16,-4 1 0-16,-5 0 1 15,-4-5-1-15,-8 2 0 16,-1-2 4-16,-3 2 1 16,-4 2-1-16,0-2 0 15,0 5 0-15,0 4-3 16,0-2 0-16,0 5-1 15,4 0 0-15,2 0 0 16,2 13 0-16,3 1 0 16,1 8 0-16,-1 0 0 0,-5-1-1 15,-2 4 1 1,-1-4 0-16,-3 2 0 0,0-7 0 16,0-2-1-1,0-3 1-15,0-4-2 0,0 0-1 16,0-7-3-16,5 0-9 15,6 0-54-15</inkml:trace>
  <inkml:trace contextRef="#ctx0" brushRef="#br0" timeOffset="425569.3942">21528 14686 3933 0,'-8'0'53'15,"-6"0"-40"-15,-3 0-11 16,-6 0 2-16,-2 12 6 16,3 4-5-16,2 0-2 15,0 6-1-15,4-4-1 16,5 5 3-16,3-4-3 0,1 2 0 16,7-3 1-1,0-4-1-15,0-7 2 0,17 0 2 16,6-7-1-16,4 0 0 15,0 0-1-15,-2-7 0 16,0-4 1-16,-2-4 0 16,-5-2 0-16,-5-1 0 15,-2-5 0-15,-6-3 0 16,-5 6-2-16,0 0 0 16,0 6 0-16,-14 6-2 15,-3 6 0-15,-6 2 0 16,3 0 0-16,-3 14 0 15,6 6 0-15,3 2-2 0,3 3-2 16,5-2-3 0,2 4-3-16,-1 5-11 15,0-5-29-15,3-2-288 0</inkml:trace>
  <inkml:trace contextRef="#ctx0" brushRef="#br0" timeOffset="426313.0244">21303 15195 3925 0,'0'0'114'16,"0"0"-105"-16,0 5-9 16,0-1-2-16,0 5 2 15,0 4 1-15,0 5 5 16,0 0-2-16,0 8-2 16,0 2-1-16,-2 6 0 15,-5 2-1-15,-1 4 1 16,-3 0-1-16,-1 1 0 15,-1-3 0-15,3-4 0 16,2-6 1-16,1-6-1 16,3-9 0-16,2-1 0 0,2-7 0 15,0-1 0-15,0-4 1 16,0 0-1-16,0 0 1 16,0 0 0-16,0 0 2 15,2-4-1-15,9-14-2 16,0 0 1-16,2-4 2 15,0 0-1-15,4-5-1 16,0 9-1-16,-1 0 0 16,-3 4 0-16,3 6 0 15,-3 4 0-15,1 4 0 16,1 0 0-16,3 0 0 16,-1 0 0-16,2 10 0 0,1 6 0 15,-3-2 0 1,-1 4 0-16,-3 4 0 0,-3-5-1 15,-8 1 1-15,-2 0 0 16,0 0 0-16,-12 0 0 16,-7 0 0-16,-8-4 0 15,-6 0 2-15,-1-2-1 16,-4 2 0-16,0-7 0 16,3 4-1-16,1-2 1 15,7-6-1-15,7 3 1 16,3-3-1-16,3 2 0 15,5-5-1-15,0 0 1 16,4 0-2-16,1 0-3 0,0 0-6 16,1-8-19-1,-1-1-57-15</inkml:trace>
  <inkml:trace contextRef="#ctx0" brushRef="#br0" timeOffset="427828.4426">18486 14645 3708 0,'9'-17'300'16,"-1"-1"-272"-16,8-5-18 15,-1-3-6-15,1 1 1 16,-3 1-2-16,1 2 0 16,-1 0-1-16,1 2 2 15,-3-3 1-15,2 3-2 16,-1-2 1-16,-2 1-3 15,-1-4-1-15,1-1 0 16,-4-1-1-16,1 1 0 16,1-6-4-16,4-5-4 15,-1 7-38-15,-5 2-879 0</inkml:trace>
  <inkml:trace contextRef="#ctx0" brushRef="#br0" timeOffset="428043.0165">18822 13694 3947 0,'0'-14'46'16,"0"2"-31"-16,0-9-6 16,0 3-2-16,0 3 3 15,0-2-3-15,0 5-3 0,0 2-3 16,0 4 0-1,0 1-1-15,-11 0-9 0,-2 3-30 16,2-1-420-16</inkml:trace>
  <inkml:trace contextRef="#ctx0" brushRef="#br0" timeOffset="428507.9844">18453 13369 3358 0,'-6'0'336'16,"2"0"-219"-16,-3 0-47 16,-1 0-19-16,-2 0-20 0,-1 0-2 15,1 0-8-15,0 2-7 16,-1 2-10-16,1 0-3 16,-4 1-1-16,1 0-2 15,-6-2-9-15,4 2-20 16,-1-5-62-16</inkml:trace>
  <inkml:trace contextRef="#ctx0" brushRef="#br0" timeOffset="428707.8741">17946 13371 3596 0,'-11'0'238'0,"0"1"-183"16,-2 2-39-16,-6-1-11 15,-5 0-5-15,2 0-4 16,2-2-130-16</inkml:trace>
  <inkml:trace contextRef="#ctx0" brushRef="#br0" timeOffset="428901.759">17394 13399 3779 0,'-12'2'109'16,"-3"1"-62"-16,-4-3-27 15,0 3-6-15,-1-1-11 0,-1 0 0 16,2 0-3 0,-2-2-3-16,1 0-4 0,1 0 0 15,-2 0 3-15,-10 0 0 16,4 0-31-16,3 0-136 0</inkml:trace>
  <inkml:trace contextRef="#ctx0" brushRef="#br0" timeOffset="429707.259">16935 13413 3529 0,'-17'0'264'16,"-1"0"-174"-16,-1 0-43 16,-2 0-25-16,2 0-9 0,3 0-9 15,3 0-4 1,1 0-5-16,1 0-38 0,0 2-96 15,0-2-344 1,0 3 483-16,-1-3 191 0,2 0-143 16,1 0 20-16,-3 0-53 15,3 0-15-15,3 0 0 16,-4 0 96-16,6 0 58 16,0 0-77-16,2-5-40 15,-1 3-9 1,3 2-10-16,-2-2-6 0,2 2 0 15,0 0-3-15,0 0-1 16,0 0-5-16,0 0-1 16,0 0-2-16,0 0-1 0,0 0 1 15,0 0 0-15,0 0 0 16,0 0 1-16,0-2-1 16,0-1 2-16,0-2 0 15,0-7 1-15,7-3-2 16,11-2-1-16,1-1 0 15,4 0 0-15,-3 4 0 16,1 2 0-16,-6 6 0 16,-4 3 0-16,-2 3 0 15,-4 0-1-15,-1 0 1 16,-4 16 0-16,0 3 0 16,0 8 0-16,-13-1 0 15,-10 6 0-15,-3-3 0 16,-8 0 0-16,1-10 0 15,0-3 0-15,-1-8 0 0,5-5 0 16,7-3 1-16,3 0-1 16,11-19 1-16,3-8-1 15,5-2 0-15,0-5 0 16,9-2 0-16,9 4 0 16,0 1 0-16,0 10 0 15,-5 8 0-15,-1 8 0 16,-6 5 0-16,0 0-1 15,1 10 1-15,3 12 0 16,-4 4 0-16,0 1-1 16,-3-1 1-16,-1-6 0 15,-2-3 0-15,0-5 0 16,0-6 0-16,-5-3 0 0,-7 0 1 16,-5-3-1-16,0 0 0 15,3-15 0-15,6-4 0 16,8-5 1-1,0 0-1-15,2-1 0 0,15 8-1 16,6 1 1-16,-1 7-1 16,-5 5-1-16,-3 4-2 15,-14 0-8-15,0 3-33 16,-6 2-163-16</inkml:trace>
  <inkml:trace contextRef="#ctx0" brushRef="#br0" timeOffset="430432.0835">15139 13084 3830 0,'-4'-6'109'0,"0"-2"-55"16,-1-2-24-16,-3-2-4 15,-6-2-14-15,-4-3-2 16,-2 2-5-16,-5-2-1 15,-2 3-2-15,-2-3-1 0,0 2-1 16,1 1 1 0,-1 1 0-16,2 1-1 0,5 3 1 15,-1 4-1-15,6 2 0 16,1 3 0-16,1 0 0 16,1 3 0-16,3 11-1 15,-1 4 1-15,6 5 0 16,4 7 0-16,2 3 0 15,0 6 0-15,0 7 0 16,0 1 0-16,2 8 0 16,4 5 0-16,2 0 0 15,-2 4 0-15,-1 0 0 16,-1-4 0-16,-2-4 0 16,-2-6 0-16,0-8 0 0,0-3 0 15,0-7 0-15,0-6 0 16,0-4 0-16,0-9-1 15,0-1-1-15,0-5-5 16,0-7-6-16,-6 0-33 16,-5 0-98-16</inkml:trace>
  <inkml:trace contextRef="#ctx0" brushRef="#br0" timeOffset="430621.9607">14402 13738 3958 0,'0'-8'86'0,"0"-1"-68"15,2-4-7-15,22-4-7 0,16 1-3 16,14-1 1-16,4-1-2 16,4 4 1-16,-4 3-1 15,-4 5 0-15,-5 4-2 16,11 2-3-16,-15 0-13 16,-7 0-50-16</inkml:trace>
  <inkml:trace contextRef="#ctx0" brushRef="#br0" timeOffset="430884.1282">15242 13522 3859 0,'0'-2'78'0,"0"-3"-56"0,-10 3 4 15,-7 2-5-15,-1 0-3 16,1 0 0-1,-6 9-8-15,3 8-5 0,-2 5-3 16,4 2 0-16,5 3-2 16,2 1 1-16,8 0-1 15,3-9 0-15,0 3 1 16,5-5 0-16,13-3 0 16,2-2 0-16,4-5-1 15,13 0-5-15,-8-3-14 16,-6-4-47-16</inkml:trace>
  <inkml:trace contextRef="#ctx0" brushRef="#br0" timeOffset="431344.3824">15563 13615 3943 0,'3'-8'55'16,"-3"1"-39"-16,0-1-7 15,0-2 9-15,0-1-4 16,-5-1-8-16,-6 2-2 16,-2 2 0-16,-3 1-4 15,-5 2 1-15,0 5-1 16,-4 0 0-16,0 0-1 16,1 10 1-16,1 6 0 15,2 2 0-15,2 6 0 0,4 3 0 16,1 0 0-1,8 2 0-15,6-5 0 0,0-7-1 16,4-5 1 0,19-7 0-16,8-5 1 0,2 0-1 15,3-10 0 1,-3-6 1-16,-4-2-1 0,-4-1 0 16,-7 6 0-16,-7-2 0 15,-3 8 0-15,-5 0 0 16,-1 5 1-16,-2 2 0 15,0 0-1-15,0 0-1 16,0 0 0-16,0 5 1 16,0 5 0-16,0-1-1 15,0 4-1-15,0-8-2 0,9-5-1 16,0 0-12 0,2 0-29-16</inkml:trace>
  <inkml:trace contextRef="#ctx0" brushRef="#br0" timeOffset="431606.1492">15681 13191 3692 0,'20'0'319'16,"9"0"-294"-16,11 2-13 15,12 17 0-15,4 13-6 16,0 11-1-16,-6 11-2 0,-7 6-1 15,-12 4-1 1,-18 0 0-16,-13-1-1 0,0-5 0 16,-27-4 0-16,-6-6 0 15,-2-2 0-15,1-7-4 16,3 2-5-16,8-10-14 16,15-14-101-16</inkml:trace>
  <inkml:trace contextRef="#ctx0" brushRef="#br0" timeOffset="432688.5097">21535 13964 3940 0,'0'-7'92'16,"0"-2"-71"-16,0 2-13 15,0-2-5-15,0 3 0 16,6 2-2-16,-1 0 1 15,2 0-2-15,0 2 0 16,-1-1-3-16,3-6-7 0,-2 1-42 16,-5-1-119-16</inkml:trace>
  <inkml:trace contextRef="#ctx0" brushRef="#br0" timeOffset="433116.9706">21541 13337 3911 0,'0'-30'54'16,"0"-6"-36"-16,0-5-11 16,0-7 1-16,0 2-5 0,0-1-3 15,0 1 1 1,0 0-1-16,0 5-3 0,0 1-6 15,0 0-1-15,5-1-3 16,4 2-14-16,0 1-2 16,4-3-2-16,-1 1 8 15,-4 2 23-15,-1 0 19 16,-5-1 21-16,0 2-5 16,-2 1-9-16,3 2-11 15,-1 0 5-15,5 1 1 16,-3 5-6-16,3-2-4 15,-3 5-1-15,1-4-6 16,-5 3-1-16,0 2-1 16,0-2-1-16,0 3-1 0,2 0 0 15,3 0 0 1,-1 4-1-16,3-1-3 0,-1-1-4 16,-4-9-15-16,0 6-63 15,-2 3-144-15</inkml:trace>
  <inkml:trace contextRef="#ctx0" brushRef="#br0" timeOffset="433314.8586">21671 11423 3798 0,'3'-18'111'15,"1"1"-57"-15,0-2-30 16,1 1-13-16,-3 2-5 15,0 4-5-15,0-1 0 0,-2 0-1 16,0-7-11-16,0 3-17 16,0-4-222-16</inkml:trace>
  <inkml:trace contextRef="#ctx0" brushRef="#br0" timeOffset="433523.7381">21682 11029 3913 0,'0'-8'113'0,"0"0"-86"0,0-1-13 15,0 2-8 1,0 3-3-16,0-3-3 0,0 6-1 16,0-1-3-1,0 0-6-15,0 0-19 0,0 2-69 16,0-3-353-16</inkml:trace>
  <inkml:trace contextRef="#ctx0" brushRef="#br0" timeOffset="433725.6229">21682 11029 3865 0,'-98'-93'94'16,"87"89"-44"-16,-2-2-27 15,-8 2-12-15,0 3-4 16,-4-2-5-16,-4 3-2 15,0 0 0-15,-20 0-5 16,9 7-31-16,2-2-121 0</inkml:trace>
  <inkml:trace contextRef="#ctx0" brushRef="#br0" timeOffset="433944.5001">20893 10918 3902 0,'-9'-4'105'16,"-2"-1"-81"-16,0-2-13 16,-5 4-6-16,1-2-4 15,-1 5-1-15,-2 0-2 0,0 0-9 16,1 0-9-16,-14 0-19 16,4 5-40-16,0-2-287 0</inkml:trace>
  <inkml:trace contextRef="#ctx0" brushRef="#br0" timeOffset="434133.3885">20253 10917 3718 0,'-29'0'166'0,"-4"0"-98"16,0 0-27-16,-1 0-10 16,5 0-17-16,5-5-9 15,3 2-3-15,4-2 0 16,1 1-2-16,-5 1-4 15,0 0-4-15,-6 1-9 16,-20 2-11-16,7 0-23 0,7 0-93 0</inkml:trace>
  <inkml:trace contextRef="#ctx0" brushRef="#br0" timeOffset="434333.2779">19371 10878 3705 0,'-23'-4'156'16,"-2"1"-96"-16,-4-3-35 16,-4 4-6-16,6-3-10 15,4 1-4-15,2 1 3 0,5-2 1 16,5 1-3 0,3 2 1-16,0-2 0 0,4 2 0 15,-3 2-3-15,5-2-3 16,-2 2-1-16,-3 0-10 15,-2 0-20-15,0 0-32 0</inkml:trace>
  <inkml:trace contextRef="#ctx0" brushRef="#br0" timeOffset="434542.1564">18753 10836 3708 0,'-15'-4'159'16,"-6"-2"-91"-16,-6-1-36 15,-4 2-13-15,0 1 0 0,-2-1-3 16,4 2-6-16,-3 1-9 16,5 0-1-16,2 2 0 15,-2 0-1-15,-16 0-16 16,9 0-22-16,3 0-183 0</inkml:trace>
  <inkml:trace contextRef="#ctx0" brushRef="#br0" timeOffset="434755.0329">17993 10793 3784 0,'-3'-3'125'0,"-1"-1"-82"16,0 0-14-16,-1 0-5 0,-3 0-13 16,-4 2-8-16,-3 2-3 15,-3 0 0-15,-2 0 0 16,0 0-10-16,-9 4-20 15,4 2-35-15,3 0-92 0</inkml:trace>
  <inkml:trace contextRef="#ctx0" brushRef="#br0" timeOffset="434965.9153">17523 10812 3543 0,'-13'0'224'0,"-3"0"-107"16,-5 0-62-16,-2 0-31 15,-2 0-4-15,0-2-3 16,0-1-8-16,3 1-7 16,2 2-2-16,2 0 0 0,-2 0 0 15,0 0-1-15,-7 0-6 16,5 0-22-16,5 0-132 16</inkml:trace>
  <inkml:trace contextRef="#ctx0" brushRef="#br0" timeOffset="435170.7947">16850 10819 2803 0,'-5'0'1008'16,"3"0"-894"-16,2-3-61 16,0-6-19-16,0 4-15 15,0 1-14-15,0 2-2 0,-2-1-3 16,2 3-1-16,-3-5 1 15,3 3 1-15,0-2 2 16,0 0 7-16,0 0-1 16,0-2 1-16,0-2-2 15,0-3-5-15,0 4 0 16,0 0-1-16,0 4-1 16,0 3-1-16,-13 0-2 15,-12 15-7-15,-4-2-31 0</inkml:trace>
  <inkml:trace contextRef="#ctx0" brushRef="#br0" timeOffset="435789.5312">15122 10703 3830 0,'2'-11'113'15,"0"-4"-57"-15,0 0-19 16,3-5-18-16,-3 0-5 15,0-1-6-15,-2 2-5 16,0 1 0-16,0 0-2 16,0 1-1-16,-11 5 0 15,-7 5 0-15,-4 2 0 0,-4 5 0 16,-6 0 0 0,1 8 0-16,0 13-1 0,2 2 1 15,6 3 0-15,5 5 0 16,7 3 0-16,7 0-1 15,4 5 1-15,0 0 0 16,9 3 0-16,11 0 0 16,3 4 0-16,-2 4 0 15,4 3 0-15,-5 1 1 16,-2-2-1-16,-4 0 0 16,-4-6 0-16,-3-5 0 15,-4-7-1-15,-3-6 1 16,0-7 0-16,0-3-3 15,-3-3-5-15,-21-5-6 0,-1-6-49 16,1-4-277-16</inkml:trace>
  <inkml:trace contextRef="#ctx0" brushRef="#br0" timeOffset="436008.4017">14888 11263 3905 0,'20'-14'90'0,"7"0"-55"15,8-2-20-15,1 2-5 16,-5 3-8-16,-2 8-2 16,-6 3 0-16,8 0-9 0,-7 0-23 15,-2 0-133-15</inkml:trace>
  <inkml:trace contextRef="#ctx0" brushRef="#br0" timeOffset="436235.2729">15477 11021 3543 0,'0'0'367'16,"0"0"-321"-16,-8 0-29 16,0 0-8-16,-3 6-3 15,-3 8 6-15,1 6-3 0,-1 4-3 16,3 1-1-1,5 4-2-15,1-3 0 16,5 0-1-16,0-3 1 16,5-4-1-16,10 1-2 0,5-4 0 15,5-4 1-15,-2-1-1 16,10-10-15-16,-4-1-31 16,-8 0-1549-16</inkml:trace>
  <inkml:trace contextRef="#ctx0" brushRef="#br0" timeOffset="436682.5396">15695 10989 3871 0,'2'0'65'0,"-2"4"-49"15,2 11 5-15,-2 9 6 16,0 8-10-16,0 1-6 15,0 3 0-15,0-1-5 16,0 2-1-16,0-4 0 16,0-4-3-16,0-3 0 15,0-8-1-15,0-6 0 16,0-3 0-16,0-8 0 16,2-1 0-16,5 0 4 15,5-8-3-15,1-10-1 16,3-4 0-16,-1-2-1 15,3-2 0-15,-1 5 0 16,2 1-1-16,-2 6 1 0,-3 5 0 16,-1 6 0-16,-2 3-1 15,-2 0 1-15,-3 14-1 16,-1 7 0-16,-5 2 1 16,0 6 0-16,0-3 0 15,-5 0 0-15,-5-1 1 16,-4-7-1-16,3-3 0 15,0-4 0-15,-1-4 0 16,0-2-4-16,-5-5-12 16,4 0-47-16,3-15-1215 0</inkml:trace>
  <inkml:trace contextRef="#ctx0" brushRef="#br0" timeOffset="437080.0054">15947 10802 3874 0,'12'0'101'0,"9"0"-62"16,8 0-13-16,9 0-11 16,5 3-10-16,3 14-1 15,1 7 0-15,-5 4-2 0,-3 8 1 16,-11 4 0 0,-8 7-1-16,-11 4-1 0,-9 6 0 15,0-1-1-15,-20 4 1 16,-9-2-1-16,-8 2 1 15,-4-1-1-15,-5 1 0 16,-4-4 0-16,4-4 0 16,5-4 0-16,8-3-2 15,10 1-9-15,15-14-42 16,8-11-821-16</inkml:trace>
  <inkml:trace contextRef="#ctx0" brushRef="#br0" timeOffset="438125.1537">18904 13561 3937 0,'8'-15'70'15,"2"-8"-46"-15,1-7-12 16,3-10-2-16,-3-4-3 16,-5-7 2-16,-2 4-2 15,-4 1-2-15,0 3-3 16,-19 12 0-16,-8 6-1 15,-4 11 0-15,-4 10-1 16,-3 4 0-16,2 2 0 0,2 19 0 16,5 2 0-1,8 8 0-15,2 0 0 0,13 6-1 16,6-1 1-16,0-2 0 16,9-5-1-16,17-3 1 15,8-7 0-15,3-9-1 16,0-10 1-16,-2 0 0 15,-6 0 0-15,-5-17 0 16,-6-2 0-16,-7-3 0 16,-3-4 0-16,-6-3 0 15,-2 2 0-15,0-4 1 16,-8 8-1-16,-7 4 1 16,2 10-1-16,-3 5 0 15,-2 4 0-15,-1 0-1 16,-4 19 1-16,0 6 0 0,0 5 0 15,2 0 0-15,7 0 0 16,6-4 0-16,8-3 0 16,0-12 0-16,11-8-1 15,18-3 1-15,11 0 0 16,5-21-1-16,0-5 1 16,-6-4 0-16,-7-2 0 15,-12 2 0-15,-9 2 0 16,-9 6 1-16,-2 7-1 15,-4 8 1-15,-19 7-1 16,-12 0 0-16,-7 10 0 16,-6 10 0-16,4 1 0 15,3 1 0-15,12-4 0 0,8-4 0 16,9-7 0 0,12-7 0-16,0 0 0 0,39-26-4 15,5-9-40-15,7-5-215 16</inkml:trace>
  <inkml:trace contextRef="#ctx0" brushRef="#br0" timeOffset="439042.0449">21778 11064 3844 0,'6'-13'101'16,"4"-1"-56"-16,-4-5-13 15,3 2-10-15,-2-3-6 16,-5 1-6-16,-2 3-3 15,0 0-3-15,0 3-3 0,-15 0 0 16,-4 6-1-16,-7 4 1 16,-4 3-1-16,-5 0 0 15,-5 18 0-15,0 9-1 16,-5 2 1-16,3 7 0 16,5 1 0-16,2-3 0 15,14-2 0-15,7-6 0 16,12-6 0-16,2-5 0 15,4-3 0-15,23-5 0 16,14-5 0-16,5-2 0 16,10 0 0-16,-2-14 0 15,-8-4 0-15,-5-4 0 16,-10-3 0-16,-12 0 1 0,-5-1 0 16,-7-4 1-1,-7 0-1-15,0 2-1 16,0 5 1-16,-9 5-1 0,-11 9 0 15,-7 9 0-15,-4 0 0 16,-7 11 0-16,0 14 0 16,4 1 0-16,10 2 0 15,6-4 0-15,14-4-1 16,4-8 1-16,0-6 0 16,24-6 0-16,8 0 0 15,7-4 0-15,1-13 0 16,-7 0 0-16,-8-1 0 15,-13 2 0-15,-14 0-4 16,-25 6-17-16,-10 2-107 0</inkml:trace>
  <inkml:trace contextRef="#ctx0" brushRef="#br3" timeOffset="444107.3438">18851 13369 3841 0,'-2'0'99'0,"2"0"-47"15,0 0-16-15,0 0-19 16,0-2-7-16,0 0-4 16,0 0 1-16,0 2-1 15,0-3-2-15,0 3-1 16,0 0-1-16,0-2 0 15,0 2 0-15,0-1-1 16,0-3-1-16,5-3 1 16,12-6-1-16,5-4 0 15,1-1 0-15,4-1 0 0,-2-2 0 16,-2 2 0 0,2-2 0-16,0 1 0 0,2 1 0 15,2-6 0-15,4 1 0 16,5-5 0-16,-1 3 0 15,2-3 0-15,-1 3 0 16,-3 2 0-16,-2 4 0 16,-1 0 0-16,-1 0 0 15,0 2 0-15,0-3 0 16,2 2 0-16,1-4 0 16,-5 3 0-16,0 1 0 15,-5-4 0-15,-3 3 0 16,-4-2 0-16,1 2 0 0,1 1 0 15,-2-2 0 1,5 1 0-16,1 0 0 0,4 2 0 16,1-2 0-1,4 0 0-15,-1 0 0 0,-3-3 0 16,4-1 0-16,-4 2 0 16,1-2 0-16,-2 2 0 15,0 0 0-15,-2 2 0 16,4-1 0-16,0 0 0 15,2-2 0-15,5 0 0 16,-1 0 0-16,1 0 0 16,-2 1 0-16,-1 0 0 0,-4 2 1 15,-3 2-1-15,1 0 0 16,-2-1 0-16,2-1 0 16,0 0 0-16,2-2 0 15,2 1 0-15,0-2 0 16,0 1 0-16,-2 2 0 15,2-2 0-15,-2 0 0 16,-2-2 0-16,2-5 0 16,-2 0 0-16,0 0 0 15,-1 0 0-15,1 3 0 16,-3 1 0-16,1 1 0 16,2 5 0-16,0-1 0 15,2-1 0-15,0 1 0 16,0 0 0-16,-1 2 0 15,1-2 0-15,-2 3 0 16,-2-2 0-16,-3 3 0 16,-5 2 0-16,-1 0 1 0,-3 2-1 15,1 0 0-15,-1 0 0 16,3 0 0-16,2 0 0 16,0-1 0-16,2-1 0 15,0 0 0-15,0 0 0 16,-2 3 0-16,-5 0 0 15,-2 2 0-15,-1 0 0 16,-6 4 0-16,2-1 0 16,-1-1 0-16,1 2 0 15,2-1 0-15,2-2 0 16,1-1 0-16,5-3 0 16,-1 1 0-16,4-2 0 0,-1 1 0 15,-3 0 0-15,-2 2 0 16,1 0 0-1,-3 0 0-15,3 2 0 0,-2-2 1 16,2 2-1-16,4 1 0 16,-2-2 0-16,-1 1 0 15,-3 2 0-15,-4 2 0 16,-3 2 0-16,-3-1 0 16,-2 3 0-16,0 0 0 15,0 0 0-15,0 0 0 16,0-2 0-16,0 2 0 15,0 0 0-15,0 0 0 16,0 0 0-16,0 0 0 16,0 0 0-16,0 0 0 0,0 0 0 15,0 0-2 1,0 0 1-16,0 0-4 0,0 0-8 16,-7 0-49-16,-5 0-404 15</inkml:trace>
  <inkml:trace contextRef="#ctx0" brushRef="#br1" timeOffset="455927.768">19003 13441 3789 0,'0'0'133'0,"0"0"-93"16,-2 0-24-16,2 0-13 16,0 0-1-16,0-2 0 15,0 0-1-15,0-2 6 16,0 1 16-16,0 0-5 16,0 3-9-16,0 0-5 15,-8 0-1-15,2 0-2 16,-3 0-1-16,1 0 0 15,2 0 1-15,2 0-1 0,4 0 1 16,0 0 2 0,0 0 4-16,0 0 0 0,0 0-2 15,0 0-2 1,0 0-1-16,0 0-1 0,0 0 0 16,-2 0 0-16,2 0 0 15,0 0-1-15,0 0 0 16,0-2 1-16,0-5-1 15,0 0 1-15,0-3 0 16,0 0-1-16,0-2 1 16,-2 0-1-16,2-2 0 15,0 0 0-15,0-4 0 0,0-1 0 16,0 0 0 0,0-6 0-16,2 4 0 0,4-4 0 15,2 4 1-15,-2-2-1 16,-1 2 0-16,-1-2 0 15,-2 0 0-15,-2 4 0 16,0-3 1-16,0 0-1 16,0 1 0-16,0 0 0 15,2 1 0-15,0 0 1 16,4 0-1-16,-2 0 0 16,3 1 0-16,-3 1 0 15,2 4 0-15,-1 3 0 16,0 0 0-16,-3 3 0 0,2 1 0 15,-1 2 0-15,-1 1 0 16,0 3 0-16,0-1 1 16,-2 0-1-16,0-1 0 15,2 3 0-15,-2 0 0 16,0 0 0-16,0 0 0 16,0 0 0-16,0-2 0 15,0 0 0-15,0-1 0 16,2-5 0-16,3 1 0 15,-3-1 0-15,1 2 0 16,-3 1 0-16,2 0 0 16,-2-1 0-16,0 2 0 15,0-2 0-15,0 3 0 16,0-4 0-16,0 1 0 16,0-1 0-16,0-2 0 0,2 1 0 15,-2-4 0 1,0 2 0-16,0-2 0 0,0 0 0 15,0 0 0-15,0 0 0 16,0 2 0-16,0-2 0 16,0 0 0-16,0 0 0 15,0 0 0-15,0-3 0 16,0 1 0-16,0 0 0 16,0-2 0-16,0 2 0 15,0-2 0-15,0 3 0 16,0-2 0-16,0 1 0 15,0 0 0-15,-2 0 0 0,0 2 0 16,2-1 0 0,0 1 0-16,0-5 0 0,0 0 0 15,0 0 0-15,0-1 0 16,-3 0 0 0,1-1 0-16,-3 0 0 0,1 3 0 15,2 0 0-15,-2 0 0 16,1 2 0-16,1 0 0 15,0-2 0-15,0-2 0 16,2-1 0-16,-2-2 0 16,2-4 0-16,-3 1 0 15,0 0 0-15,-1-2 0 16,2 0 0-16,0 0 0 0,2-3 0 16,-2 4 0-1,0-1 0-15,-1 0 0 0,1-1 0 16,2-1 0-16,0 1 0 15,0-5 0-15,0-2 1 16,0 1-1-16,0-1 0 16,2 2 0-16,5 1 0 15,-1-1 0-15,-1 3 0 16,0 0 0-16,-3 2 0 16,-2-1 0-16,0 2 0 15,0-2 0-15,0 2 0 16,0-1 0-16,-4 4 0 15,-2-4 0-15,2 3 0 16,4-2 0-16,0 0 0 16,0 0 0-16,0 0 0 15,0 0 0-15,0 3 0 0,0-2 0 16,0 1 0-16,0 2 0 16,0 0 0-16,0-2 0 15,0 2 0-15,0-3 0 16,0 2 0-16,0-1 0 15,0 2 0-15,2-1 0 16,0 1 0-16,1 0 0 16,0-2 0-16,-1 1 0 15,0 2 0-15,2-1 0 16,-1 0 0-16,1 0 0 16,0 0 0-16,0-3 0 15,1 0 0-15,2-1 0 16,0-4 0-16,1 1 0 15,4 0 0-15,-1 2 0 0,2-1 0 16,-1 0 0-16,-2 4 0 16,-1 2 0-16,1 1 0 15,-4 9 0-15,1-3 0 16,1 3 0-16,2 2 0 16,-2 1 0-16,1 2 0 15,1-1 0-15,-2-1 0 16,1 4 0-16,3 1 0 15,-2 0 0-15,3-1 0 16,1 3 0-16,1 0 0 0,4 2 0 16,1 0 0-16,4 0 0 15,-2 0 0 1,1 0 0-16,-4 9 0 0,0 0 0 16,-3 4 0-16,-1 2 0 15,-1 4 0-15,1 3 0 16,-1 2 0-16,-1 3 0 15,-3 2 0-15,4 0 0 16,-5 6 0-16,0 0 0 16,-5 2 0-16,1 2 0 15,-3-2 0-15,-2 2 0 16,3 1 0-16,-1-2 0 16,2 2 0-16,0-2 0 15,3-2 0-15,-2 0 0 16,2-2 0-16,-3 0 0 0,0 1 0 15,0 0 0-15,-4 3 0 16,0 7 0-16,0-1 0 16,0 3 0-16,0-1 0 15,-2 1 0-15,-2-2 0 16,2-2 0-16,2-3 0 16,0 1 0-16,0-3 0 15,0-1 0-15,0-4 0 16,0 3 0-16,0 0 0 15,0 2 0-15,0 5 0 16,0 2 0-16,-4 4 0 16,-1 0 0-16,0-4 0 15,1-1 0-15,1-6 0 0,1-6 0 16,2-2 0-16,-2-6 0 16,2 2 0-16,0-1 0 15,-2 1 0-15,-2 1 0 16,-1 1 0-16,1 5 0 15,-3-1 0-15,-2 2 0 16,0-2 0-16,-2 2 0 16,0 0 0-16,0 0 0 15,-1 2 0-15,1 3 0 16,3 0 0-16,0 2 0 16,2 1 0-16,2-2 0 15,1-1 0-15,1-4 0 0,0 2 0 16,0-2 0-1,-2 1 0-15,-4 2 0 0,0 3 0 16,-3 1 0-16,-1 2 0 16,3-2 0-16,1 2 0 15,6-2 0-15,2 1 0 16,0-4 0-16,0-3 0 16,0 1 0-16,4-3 0 15,2-1 0-15,-1 1 0 16,-3 4 0-16,-2-3 0 15,0 3 0-15,0 0 0 16,0-4 0-16,-4 0 0 16,1-3 0-16,1-3 0 15,2-9 0-15,0 2 0 16,0-1 0-16,0-2 0 0,0 2 0 16,0-4 0-1,0 7 0-15,0-3 0 0,0 3 0 16,0-3 0-16,0-2 0 15,2 0 0-15,1-8 0 16,-1 0 0-16,4-2 0 16,2-1 0-16,0-2 0 15,1-1 0-15,5-2 0 16,-1-2 0-16,1 3 0 16,1-3 0-16,1 0 0 15,3 0 0-15,6 0 0 16,2-7 0-16,2-3 0 15,2 0 0-15,2-2 0 0,-1 2-1 16,-3-8 1 0,-3 4 0-16,-3-2 0 0,-6 2 0 15,-3 0 0-15,-3 2 0 16,-2-2 0-16,0 2 0 16,0-2 0-16,-1 0 0 15,1-2 0-15,1 2 0 16,0-4 0-16,-1 2 0 15,3-2 0-15,-6 1 0 16,3 1 0-16,-2 2 0 16,0 0 0-16,-3 0 0 15,5-2 0-15,-1 0 0 0,2-2 0 16,1 0 0 0,1-4 0-16,-4-2 0 0,-1 0 0 15,-5 0 0-15,0-1 0 16,0-2 0-16,-2 1 1 15,0 0-1-15,0-4 0 16,2 0 0-16,3 0 0 16,0-2 0-16,1 4 0 15,-1-2 0-15,1 4 0 16,1-1 0-16,0 3 0 16,0 2 0-16,-1 0 0 15,3-2 0-15,0 2 0 16,2-2 0-16,0 0 0 15,-1 2 0-15,-2 0 0 16,-1 1 0-16,-3 1 0 0,0 0 0 16,-1-1 0-16,-3-1 0 15,3-2 0-15,-3-2 0 16,2-1 0-16,0 1 0 16,0 1 0-16,2 4 0 15,-2-1 0-15,1 0 0 16,-1-2 0-16,0 0 0 15,0-1 0-15,3 1 0 16,-2 1 0-16,1 2 0 16,0 2 0-16,-2-2 0 15,1 5 0-15,-1 0 0 16,-2 0 0-16,0-2 0 16,0 2 0-16,0-2 0 15,0-2 0-15,0-2 0 16,0 0 0-16,0-1 0 0,0-3 0 15,2 4 0-15,0 1 0 16,-2-2 0-16,0 2 0 16,0 0 0-16,0 2 0 15,0-4 0-15,0 1 0 16,0 0 0-16,0-4 0 16,2 2 0-16,0-4 0 15,-2 0 0-15,0 2 0 16,0-2 0-16,0-1 0 15,0 1 0-15,0 3 0 16,0 0 0-16,0 2 0 0,0 1 0 16,-2-1 0-1,0 2 0-15,0 2 0 0,0 3 0 16,0 2 0 0,-3 0 0-16,1 0 0 0,2 0 0 15,-3-2 0-15,0-2 0 16,1 1 0-16,-1-6 0 15,3 1 0-15,0 0 0 16,0-1 0-16,0 1 0 16,-2-2 0-16,1 3 0 15,-2-2 0-15,3 1 0 16,0 0 0-16,2 1 0 0,0 0 0 16,0 1 0-16,0 0 0 15,0 2 0-15,0 2 0 16,0-2 0-16,0 2 0 15,0 0 0-15,4 2 0 16,1-2 0 0,0-3 0-16,1 2 0 0,3 0 0 15,-3 0 0-15,4 1 0 16,-4 4 0-16,-1 2 0 16,-1 0 0-16,0 2 0 15,2 1 0-15,-2 0 0 16,0-2 0-16,3 1 0 15,-1-2 0-15,2 1 0 16,-2-2 0-16,5 1 0 16,-3-2 0-16,4 2 0 15,-1 0 0-15,3 0 0 0,-3 0 0 16,0 4 0-16,0 0 0 16,0 2 0-16,-2 0 0 15,3 2 0-15,-2 0 0 16,3 0 0-16,3-1 0 15,3 3 0-15,0 0 0 16,4 0 0-16,1 0 0 16,3 0 0-16,-5 0 0 15,0 0 0-15,-4 0 0 16,-2 3 0-16,-3 5 0 16,-2 2 0-16,2 1 0 15,-1 6 0-15,3 1 0 16,-1 5 0-16,1-2 0 15,1 4 0-15,-3-1 0 0,-1 1 0 16,-3 0 0-16,-3 3 0 16,-4 0 0-16,0 4 0 15,-2 2 0-15,0 0 0 16,0-2 0-16,0-2 0 16,0-2 0-16,0 1 0 15,0-1 0-15,0 0 0 16,0 4 0-16,0-1 0 15,-2 8 0-15,-9-1 0 16,3 5 0-16,-4 3 0 0,1 0 0 16,3-1 0-1,-2 1 0-15,3-1 0 0,1-2 0 16,-3-2 0-16,2-1 0 16,-2-5 0-16,3-1 0 15,-1-7 0-15,0-1 0 16,5 0 0-16,-3 0 0 15,1 2 0-15,-2 3 0 16,-1 1 0-16,-5 2 0 16,-1 2 0-16,-3 0 0 15,3 3 0-15,-3-2 0 16,6-1 0-16,-1-2 0 16,3-3 0-16,2-3 0 0,-1 0 0 15,3-2 0 1,0-3 0-16,-2 4 0 0,4 1 0 15,-2 3 0-15,2 3 0 16,0 3 0-16,0 1 0 16,-1 0 0-16,3 0 0 15,0-2 0-15,0-1 0 16,0-3 0-16,0-3 0 16,0 0 0-16,9-3 0 15,1-3 0-15,-2 0 0 16,1-3 0-16,-1-3 0 15,-2-2 0-15,-2-3 0 16,0 0 0-16,1-2 0 16,-1 0 0-16,0 1 0 15,3-4 0-15,2 3 0 0,2 0-1 16,5-2 1 0,-1 1 0-16,1-2 0 0,-3 0 0 15,1-3 0-15,-3 0 0 16,0-4 0-16,3 0 0 15,-1 0 0-15,5 0 0 16,1 0 0-16,2-8 0 16,1-4 0-16,-2-2 0 15,0 2 0-15,-4-3 0 16,-3 3 0-16,-2-2 0 16,1 2 0-16,-1 0 0 15,0-1 0-15,2-4 0 16,3 1 0-16,-1-2 0 15,4 0 0-15,-2-2 0 16,-1 2 0-16,-3 0 0 0,1 0 0 16,-3-1 0-16,-1 3 0 15,0 1 0-15,-1 0 0 16,-1 3 0-16,2-2 0 16,-4 2 0-16,3-1 0 15,0-4 0-15,0-1 0 16,4 0 0-16,-2-4 0 15,3 1 0-15,-1 1 0 16,-1-3 0-16,-4 3 0 16,-1-2 0-16,-1 0 0 15,4-2 1-15,1-2-1 16,-1-2 0-16,4 0 0 0,-3-1 0 16,1 1 0-16,-1 2 0 15,-5 2 0-15,-2 2 0 16,2 3 0-1,-2-2 0-15,0 1 0 0,1 1 0 16,3-1 0-16,2-3 0 16,-1 3 0-16,1-2 0 15,-1 0 0-15,1 2 0 16,-2-1 0-16,1 2 0 16,0 1 0-16,-2 0 0 15,2 0 0-15,-1 1 0 0,0 1 0 16,0-1 0-1,1-2 0-15,-3 1 0 0,2 2 0 16,-4-2 0 0,3 0 0-16,-3-3 0 0,2 2 0 15,2-1 0-15,-2-4 0 16,1 0 0-16,-3-2 0 16,3 2 0-16,-4-3 0 15,1 3 0-15,-2 1 0 16,0 0 0-16,0 3 0 15,3 2 0-15,-3 5 0 16,0-2 0-16,-2 4 0 16,2-1 0-16,3-1 0 15,-2 1 0-15,-1-2 0 16,0-2 0-16,-2 2 0 16,0-2 0-16,2 2 0 15,-2 2 0-15,0-1 1 0,0 1-1 16,0 3 0-16,0 1 0 15,0-2 0-15,0 2 0 16,2 0 0-16,0 0 0 16,3 0 0-16,-3 1 0 15,0 0 0-15,-2 0 0 16,2 3 0-16,-2 1 0 16,0 1 0-16,0 2 0 15,0-3 0-15,0 0 0 16,0-1 0-16,2-3 0 15,-2 0 0-15,3 0 0 16,-1 2 0-16,-2 0 0 0,3 1 0 16,-3 0 0-16,0 0 0 15,0 0 0-15,0 0 0 16,0 1 0-16,0 1 0 16,0 2 0-16,0 0 0 15,0 0 0-15,0 0 0 16,0 0-1-16,0 0 1 15,0 0 0-15,0 5-2 16,0 28-3-16,-8-1-17 16,-2 0-124-16</inkml:trace>
  <inkml:trace contextRef="#ctx0" brushRef="#br0" timeOffset="467029.3038">19126 13271 3667 0,'4'-3'104'16,"0"0"-80"-16,-2 1-1 15,1-3 44-15,-3 5-12 16,0-2-26-16,0 2-11 0,0 0-14 16,-5 0-2-16,3 0 4 15,0 0 2-15,0 0-2 16,2 0 3-16,-2 0 1 16,-1 0-3-16,-1 0-4 15,-3 0-1-15,0 0-2 16,1 0 0-16,1 0 0 15,1 0 2-15,-1 2 1 16,3-2 2-16,-1 3-2 16,-1-3 0-16,-2 2-2 15,-3 1-1-15,-3 2 1 16,2 0-1-16,-1 2-1 16,1-3 1-16,2 0-1 0,1-2 1 15,0 0-1 1,2 0 0-16,-1-2-2 15,1 1-3-15,1 1 1 0,0-2 2 16,2 0 0-16,0 0-1 16,2 2 1-16,-4-2 3 15,4 0 0-15,0 0 5 16,0 0 3-16,0 0 1 16,0 0-6-16,0-4 3 15,0 1 3-15,0-1-6 16,0 1 0-16,0 3 0 15,0 0-2-15,0 0 0 0,0 0-1 16,0 0 0 0,0 0 0-16,0 0 0 15,0 0 0-15,0 0 0 0,0 0 0 16,0 3 0-16,0 3 0 16,4-1 0-16,0 2 1 15,0 0-1-15,0 2 0 16,-1 0 0-16,1 3 0 15,-2-3 0-15,0 1 0 16,0 0 1-16,1-2-1 16,-3 1 0-16,3 3 0 15,-3-1 1-15,0-1 0 16,0 2 0-16,0 1-1 16,0-1 0-16,0 2 1 15,0 1-1-15,0-3 0 0,0 2 0 16,0-2 1-16,0 0-1 15,0 1 0-15,0-1 0 16,0 0 0-16,0-1 0 16,0 4 0-16,0-4 0 15,0 3 1-15,0-2-1 16,0 2 0-16,0 3 0 16,0-2 0-16,0 2 0 15,0 0 0-15,0 0 0 16,0 1 0-16,0-2 0 15,0 0 0-15,0 1 0 16,0-4 0-16,0 1 0 16,0-2 0-16,4 2 0 15,0 0 0-15,1 0 0 16,-1 4 0-16,0-4 0 0,-2 2 1 16,4 0-1-16,-4 1 0 15,-2-2 0-15,2 2 0 16,2-3 0-16,3 2 0 15,-1-2 0-15,4 0 0 16,-4-2 0-16,3-1 0 16,-3 2 0-16,1-3 0 15,0 2 0-15,0 0 0 16,-1 2 0-16,1 4 0 16,0-4 0-16,0 2 0 15,-1 2 0-15,1-2 0 16,-3 2 0-16,1-1 0 15,-3 4 0-15,1-1 0 16,-1 2 0-16,0 2 0 16,0-2 0-16,0-1 0 0,3-1 0 15,1-1 0-15,2 0 0 16,-2-1 0-16,0 1 0 16,1 2 0-16,-3-1 0 15,4 2 0-15,-4 2 0 16,2-2 0-16,-1 2 0 15,-1 2 0-15,0 0 0 16,2 2 0-16,-2 2 0 16,0-4 0-16,1 2 0 15,-1 3 0-15,0-8 0 16,4 4 0-16,-2-1 0 0,3-2 0 16,-3 1 0-16,4 1 0 15,-1-3 0 1,-1 0 0-16,-1 0 0 0,0 1 0 15,0-1 0-15,-1-4 0 16,3 3 0-16,0 0 0 16,0-4 0-16,0 5 0 15,-3-1 0-15,1 0 0 16,0-3 0-16,2 2 0 16,-1 1 0-16,6-5 0 15,1 3 0-15,6-1 0 16,-1-3 0-16,2 2 0 0,-2-4 0 15,3 2 0 1,-4-2 0-16,-1 0 0 0,0-6 0 16,-3 2 0-16,4-2 0 15,0-2 0-15,2 2 0 16,3-4 0-16,3-4 0 16,2 2 0-16,0-2 1 15,5 0-1-15,-3 0 0 16,2-2-1-16,0-5 2 15,3-2-2-15,-1 3 2 16,-1-6-1-16,2 2 0 16,-5-4 0-16,-2 0 0 15,-3 1 0-15,-3 1 0 16,-1-5 0-16,-3 1 0 16,0 3 0-16,-3-4 0 0,1 1 0 15,-1 2 0 1,0 0 0-16,-3-4 0 0,3 0 0 15,-3-1 0-15,0 2 0 16,4-1 0-16,-5-5 0 16,5 5 0-16,-2-2 0 15,1 0 0-15,-1-2 0 16,1 0 0-16,-5-5 0 16,3 4 0-16,-4 0 0 15,1-3 1-15,1 3-1 16,-1-1 0-16,-3 1 0 15,4 0 0-15,1 0 0 16,-2 6 0-16,3-5 0 16,-3-1 0-16,0 1 0 0,0 2 0 15,0-2 0 1,1-2 0-16,-2 0 0 0,4 2 0 16,-1-2 0-16,2 2 0 15,1 0 0-15,1-2 0 16,-2 2 0-16,-2-2 0 15,3 0 0-15,-3 0 0 16,1-1 0-16,1 1 0 16,1 0 0-16,-1 0 0 15,1 0 0-15,1 0 0 16,-1 2 0-16,2 0 0 16,-5-2 0-16,-2 2 0 15,-1 0 0-15,-4 0 0 0,1 0 1 16,-1 0-1-1,2 0 0-15,0-1 0 0,3 0 0 16,1 0 0-16,-1 3 0 16,-1 3 0-16,0-2 0 15,-1 4 0-15,-3 0 0 16,1 1 0-16,0 0 0 16,0 0 0-16,-3-2 0 15,0 2 0-15,3-2 0 16,-3 0 0-16,1-2 0 15,2 1 0-15,1-6 0 16,-1 0 0-16,2 3 0 16,-4 3 0-16,-1 1 0 0,-2-2 0 15,0 4 0-15,1-3 0 16,1 2 0 0,-2-1 0-16,5-1 0 0,-2 0 0 15,1-2 0-15,1-1 0 16,-3 2 0-16,0 0 0 15,2 1 0-15,-4-2 0 16,2 1 0-16,0 2 0 16,1-1 0-16,-1-3 0 15,0 1 0-15,2 0 0 16,-2-1 0-16,0 3 0 16,1-1 0-16,-1 2 0 15,0 0 0-15,1-2 0 16,0-1 0-16,-1 2 0 0,3-2 0 15,-1 4 0-15,1-2 0 16,-2 3 0-16,-3 4 0 16,-2-2 0-16,2 2 0 15,-2-2 0-15,0 0 0 16,0-2 0-16,0-1 0 16,0-4 0-16,0 1 0 15,0-3 0-15,2 4 0 16,3-3 0-16,-1-1 0 15,0 2 0-15,3 1 0 16,-2-3 0-16,-1 3 0 16,1 0 0-16,-1 1 0 15,-2-3 0-15,2 1 0 0,1 0 0 16,0 0 0 0,-1-1 0-16,3 1 0 0,-1-1 0 15,-1-3 0-15,1 1 0 16,2 0 0-16,0-2 0 15,-1 2 0-15,2 0 0 16,-2 0 0-16,-1 2 0 16,1 2 0-16,-1 0 0 15,-1 4 0-15,0 0 0 16,1 2 0-16,-1-2 0 16,-1 1 0-16,0-1 0 15,0 0 0-15,2 0 0 16,0 0 0-16,-1 0 0 0,-1 0 0 15,0-2 0 1,-2 0 0-16,1-1 0 0,2-3 0 16,-3 1 0-16,4-5 0 15,3 0 0-15,1-2 0 16,0 1 0-16,-1 1 0 16,-2 2 0-16,-2 0 0 15,-3 0 0-15,-2 0 0 16,2 1 0-16,-2-2 0 15,0 2 0-15,2-1 0 16,-2-1 0-16,3 1 0 16,-1 0 0-16,0 2 0 15,-2 2 0-15,0 0 0 0,0 2 0 16,0 1 0-16,0 2 0 16,0 1 0-16,0 0 0 15,0 2 0 1,0-1 0-16,0 2 0 0,0-2 0 15,0-1 0-15,0 3 0 16,0-5 0-16,0 1 0 16,-2-1 0-16,0 2 0 15,-1 1 0-15,1 0 0 16,0-1 0-16,2 2 0 16,-2-4 0-16,2 3 0 15,0-4 0-15,0-1 0 16,0 0 0-16,0 0 0 0,0-2 0 15,0 3 0-15,0-2 0 16,0 5 0-16,0 0 0 16,2 0 0-16,-2-1 0 15,0 1 0-15,2 0 0 16,0-1 0-16,3-1 0 16,-1-3 0-16,0 2 0 15,1-3 0-15,-3-2 0 16,3 0 0-16,-1-1 0 15,-1-1 0-15,-1 2 0 16,2-1 2-16,0 2-2 16,-2 5 0-16,3 1 0 15,-3 8 0-15,-2 1 0 16,2 1 0-16,-2 3 0 0,0 0 0 16,0 0-2-16,0 0 2 15,0 0 0-15,0 9-1 16,-6 15 0-16,-32 30-1 15,5-5-5-15,-5-3-45 0</inkml:trace>
  <inkml:trace contextRef="#ctx0" brushRef="#br2" timeOffset="475103.0086">19236 13104 3901 0,'3'-3'77'0,"-3"-2"-47"15,0 3-15-15,0-2-3 16,0 3-3-16,0-4-3 15,0 3-5-15,0-5 2 16,0 4-2-16,0 1 3 0,0-2 2 16,0 2-2-16,0 2-2 15,-5 0-1-15,-6 0-1 16,-1 0 0-16,-7 0 0 16,-1 0 0-16,0 6 0 15,2-1 0-15,5 0 0 16,-1-1-1-16,4 1 1 15,0-2 0-15,1-1 0 16,3 2-1-16,-1-1 1 16,1 0 0-16,1 1 0 15,0 1 0-15,1-2 0 16,2 2 0-16,0-4 0 16,2-1 0-16,0 0 4 0,0 0 2 15,0 0-3-15,0-6 0 16,4-9-2-16,7 3 0 15,1-7-1-15,-2 1 1 16,2-2-1-16,1 0 1 16,-2-2-1-16,1-2 0 15,-4-1 0-15,-1 2 1 16,-1-4-1-16,-1 1 0 16,2-2 0-16,-3 0 1 15,3-2-1-15,1-2 0 16,2 0 0-16,1-3 0 15,1 2 0-15,-4-4 0 16,3 2 0-16,1-5 0 16,-2-1 0-16,3 2 0 15,4-6 0-15,-2 3 1 0,-1-1-1 16,1 0 0-16,1-1 0 16,-6 2 0-16,4 1 0 15,-1 1 0-15,-2 3 0 16,1 0 0-16,-3 1 0 15,-3-2 0-15,-2-4 0 16,-1-4 0-16,2-4 0 16,-1-6 0-16,3-3 0 15,-1-1 0-15,2 0 0 16,-2 0 0-16,-4 0 1 16,-2 0-1-16,0 0 0 15,0-1 0-15,-2-3 0 16,-10-2 0-16,1-1 0 0,-2-6 0 15,0 0 0 1,0 0 0-16,-3-2 0 0,3 1 0 16,-4 0 0-16,5 2 0 15,-2-5 0-15,3-1 0 16,2-4 0-16,2-7 0 16,2 1 0-16,3-4 0 15,0 1 0-15,0 4 0 16,-2-1 0-16,-3 1 0 15,-2 0 0-15,-4-2 0 16,-3-1 0-16,-2 1 0 16,-2 2 0-16,1 2 0 0,0 0 0 15,-1 6 0 1,5-4 0-16,-1 1 0 0,5-3 0 16,0-1 0-16,4-2 0 15,2 2 0-15,1 4 0 16,0 0 0-16,-1 3 0 15,3 3 0-15,0 2 0 16,2 2 0-16,0 0 0 16,-2 0 0-16,-1 1 0 15,1 3 0-15,-3 0 0 16,3 4 0-16,-2-3 0 16,2 5 0-16,2-2 0 15,0 1 0-15,0-2 0 0,0-3 0 16,8-3 0-1,8-1 0-15,2 0 0 0,0 4 0 16,-3 5 0-16,1 3 0 16,-3 6 0-16,-3 3 0 15,-4 3 0-15,1 1 0 16,-3 4 0-16,2 0 0 16,4 2 0-16,1 0 0 15,3 1 0-15,-1 1 0 16,5 4 0-16,-1 0 0 15,1 5 0-15,2 0 0 16,0 6-1-16,-2 0 1 16,2 5 0-16,-2 4 0 15,0 5 0-15,-3 3 0 16,-2 2 0-16,1 5 0 16,5 0 0-16,0 0 0 0,3 10 0 15,5 10 0-15,2 4 0 16,0 6 0-1,3 4 0-15,-3 6 0 0,-3 6 0 16,0 2 0-16,-3 5 0 16,-1-1 0-16,-3 0 0 15,-2 2 0-15,1 4 0 16,-1 2 0-16,0 7 0 16,0 1 0-16,-1 6 0 15,-3 2 0-15,3 2 0 16,-3-1 0-16,1-6 0 0,-1-6 0 15,1-2 0-15,-1-8 0 16,-3 1 0-16,4 0 0 16,-1 1 0-16,1-1 0 15,-1 0 0-15,-1 3 0 16,1-4 0-16,-5 1 0 16,4-1 0-16,-3-3 0 15,-1-2 0-15,2-4 0 16,1-2 0-16,-3 0 0 15,4 1 0-15,-3-3 0 16,-1-1 0-16,1-1 0 16,3 1 0-16,-4-1 0 15,1-2 0-15,1 3 0 0,-2-2 0 16,3 1 0 0,3 5 0-16,-1-2 0 0,1 1 0 15,1-1 0-15,3 1 0 16,0-4 0-16,0-3 0 15,0 2 0-15,1-3 0 16,4 0 0-16,-3 1 0 16,0 0 0-16,-2 0 0 15,-1 0 0-15,-1 2 0 16,-3 1 0-16,-1 2 0 16,-3-1 0-16,1 3 0 15,0-3 0-15,-1-1 0 16,1 0 0-16,2 3 0 15,6-3 0-15,0-2 0 16,2 0 0-16,2-1 0 16,-2 2 0-16,1-3 0 0,-4 0 0 15,1-1 0-15,-1-3 0 16,2 3 0-16,-4-4 0 16,1 1 0-16,-3 0 0 15,3-2 0-15,-3 2 0 16,3-1 0-16,-1-2 0 15,-1 0 0-15,-3 0 0 16,0 0 0-16,-2-2 0 16,-3 4 0-16,1-4 0 0,-3 4 0 15,1-4 0 1,0 2 0-16,-1-3 0 0,3 0 0 16,-1-3 0-1,2 2 0-15,-2-1 0 0,0 0 0 16,1 2 0-16,-3-2 0 15,2 1 0-15,-2-1 0 16,0 0 0-16,0 0 0 16,1-2 0-16,-1 0 0 15,0 0 0-15,-1-2 0 16,2 0 0-16,-1 0 0 16,1-2 0-16,1 2 0 15,-2 0 0-15,1-2 0 16,0 2 0-16,1 0 0 15,1-2 0-15,1 0 0 0,4-2 0 16,-1 0 0-16,2 3 0 16,1-3 0-16,1 0 0 15,-1 1 0-15,-1 0 0 16,1 0 0-16,-3 0 0 16,2-1 0-16,0 0 0 15,6-2 0-15,-2-2 0 16,5 0 0-16,1-4 0 15,-4 1 0-15,2-2 0 16,-6 0 0-16,-1 0 0 16,-3-2 0-16,-2 4 0 15,2-1 0-15,-4 0 0 16,1-1 0-16,2 2 0 0,-2-4 0 16,3 4 0-1,5-1 0-15,1-2 0 0,4 3 0 16,1-4 0-16,5-1 0 15,-2 2 0-15,-1-1 0 16,-2 0 0-16,-3-1 0 16,-2 0 0-16,1 2 0 15,-3-2 0-15,3 0 0 16,1 0 0-16,-2-2 0 16,1 1 0-16,-1-3 0 15,2 2 0-15,-9-2 0 16,0 0 0-16,-8 0 0 15,0 0 0-15,-2 0 0 16,0 0 0-16,0 0 0 16,0 0 0-16,0 0 0 0,0 0 0 15,0 0 0 1,-2 0 0-16,-18-11-1 0,2-1-2 16,-2-3-35-16</inkml:trace>
  <inkml:trace contextRef="#ctx0" brushRef="#br2" timeOffset="496357.6765">21024 14209 3263 0,'-15'-9'427'0,"1"-2"-427"16,1 1-206-16</inkml:trace>
  <inkml:trace contextRef="#ctx0" brushRef="#br2" timeOffset="505321.7141">22995 11500 3920 0,'0'-3'74'0,"0"-2"-37"16,0-2-16-16,0 4-10 15,0-1-1-15,0 0-3 16,0 1-5-16,0-3 0 15,0 5 0-15,0-3 0 16,0 0-1-16,0 2 0 16,0-1-1-16,0 3 1 15,0 0-1-15,0-1 0 16,0 1 1-16,0 0-1 16,0-2 0-16,0 0 0 15,0-2 0-15,-2-1 0 0,2-2 0 16,0-1 0-16,0 0 0 15,-2-5 0-15,2 2 0 16,-3-1 0-16,1-2 0 16,-2-3 1-16,0 2-1 15,2 1 0-15,-4-3 0 16,2 1 0-16,0 3 0 16,-3-2 0-16,-1 1 0 15,0 0 0-15,-3 0 0 16,3-1 0-16,-4 0 0 15,1 3 0-15,0 2 0 16,0 0 0-16,0 2 0 16,-1 2 0-16,1 0-1 15,0 2 1-15,0 2 0 0,2 0 0 16,0 2 0-16,3 0 0 16,-4 0 0-16,4 0 0 15,2 0 0-15,-1 0 0 16,1 0 0-16,-4 4 0 15,2 6 0-15,0 4 0 16,-3 4 0-16,-1 2 0 16,2 0-1-16,-1 4 1 15,-1-2 0-15,2 5 0 16,3-1 0-16,-1 1 0 16,4 1 0-16,0 0 0 0,2 2 0 15,0 3 0 1,0-1 0-16,2 3 0 0,6 4 0 15,1 3 0-15,-1 2 0 16,-6 2 0-16,-2 3 0 16,0-1 0-16,0 0 0 15,0-6 0-15,-8-5 0 16,4-5 0-16,0-9 0 16,1-3 0-16,-1-5 0 15,2-6 0-15,0-1 0 16,2-4 0-16,-2-2 0 15,2 1 0-15,0-3 0 16,0 0 0-16,0 0-1 0,-2 0-1 16,-1-3-1-16,-2-9-15 15,1 1-56-15</inkml:trace>
  <inkml:trace contextRef="#ctx0" brushRef="#br2" timeOffset="505581.0397">22478 11809 3900 0,'0'-7'91'16,"0"2"-45"-16,0-1-24 0,6 0-8 16,6 0-7-1,3 0-5-15,3 1 0 0,0 0-1 16,0 3 0-16,0-3-1 15,-1 5 0-15,-1 0 0 16,2 0 0-16,-2 0-1 16,3 0-1-16,8 0-7 15,-2 0-26-15,-3 2-102 0</inkml:trace>
  <inkml:trace contextRef="#ctx0" brushRef="#br2" timeOffset="506162.1702">22939 11614 3945 0,'0'-1'93'15,"2"1"-76"-15,0 0-5 16,2 0-5-16,0 0-4 16,2 0-1-16,1 9-2 15,1 7 1-15,0 6-1 16,-2 4 1-16,-1 6 0 16,-3 3-1-16,-2 3 1 15,0 0-1-15,0 0 0 0,0-1 1 16,0-6-1-16,-5-4 0 15,1-8 0 1,2-3 0-16,2-5 0 0,0-4 0 16,0-3 0-16,0-4 0 15,0 0 1-15,0 0-1 16,0 0 0-16,0 0 1 16,4-8 0-16,14-7-1 15,2-5 0-15,3 3 0 16,-3 1 0-16,-3 3 0 15,-3 6 0-15,-1 2 0 16,-4 5-1-16,0 0 1 16,-2 0 0-16,-3 12 0 15,-2 2 0-15,-2 6 0 16,0-1 0-16,0 3-1 0,0-2 1 16,-2 2 0-16,-7-3 0 15,-7-2 0-15,1-3 0 16,-3-1 0-16,-5-4-2 15,-3-5-5-15,4-4-23 16,4 0-131-16</inkml:trace>
  <inkml:trace contextRef="#ctx0" brushRef="#br2" timeOffset="506519.3666">22901 11710 3575 0,'3'-2'421'0,"-3"2"-382"16,0 0-31-16,2 10-5 15,-2 15 8-15,0 7-4 16,0 9-2-16,0 6-4 15,0 1 1-15,-5-2-1 16,-1-2 0-16,-1-6 0 16,0-2-1-16,3-6 0 15,2-4 0-15,-1-3 1 16,3-9-1-16,0-5 0 0,14-2-1 16,8-7-1-1,7 0 1-15,0 0-2 0,14-12-8 16,-12-2-20-16,-4-3-132 0</inkml:trace>
  <inkml:trace contextRef="#ctx0" brushRef="#br2" timeOffset="507001.4213">23298 11550 3951 0,'4'0'79'16,"1"0"-70"-16,4 0-2 16,2 2 3-16,5 14-3 15,4 5-4-15,0 4 0 0,3 5-1 16,-2 5 1-16,2 4 2 16,-5 8-2-1,-5 0-2-15,-9 6 0 0,-4 0-1 16,0-7 1-16,-13-2-1 15,-9-6 0-15,-3-6 0 16,-2-2 0-16,-4-5 0 16,0 0 1-16,-3-6-1 15,3 0 0-15,4-6 0 16,4-1 0-16,2-7 0 16,7-3-1-16,4-2-2 15,7 0-2-15,3-12-9 16,0-6-44-16</inkml:trace>
  <inkml:trace contextRef="#ctx0" brushRef="#br2" timeOffset="508316.556">23360 11001 3815 0,'0'-2'106'0,"0"0"-54"16,5-1-18-16,-1 2-18 16,-1-2 0-16,2 2-6 15,-1 1 0-15,-2-3-5 0,0 3-1 16,0 0-1-16,3 0-1 16,1 0 0-16,2 0 0 15,0 0 0-15,3 0 0 16,1 0-1-16,1 7 0 15,3 1-1-15,-1 4 1 16,5 4-1-16,3 3 0 16,1 6 0-16,5 5 0 15,0 2 0-15,0 1 0 16,2 4 0-16,0 1 0 16,0-2 0-16,0 3 0 15,1-3 0-15,-3 2 0 16,-3-3 0-16,-1 3 0 0,-4-1 0 15,-2-3 0 1,-3-2 0-16,-3-4 0 0,1-2 0 16,-3-1 0-16,3-5 1 15,-4-3-1-15,1 2 0 16,1-4 0-16,-1 0 0 16,-3-1 0-16,0 0 0 15,-4 1-1-15,0 3 1 16,-4 4 1-16,0 5-1 15,0 2 0-15,0 6 0 16,-2 2 0-16,-14 2 0 0,-3 3 0 16,-10-1 0-16,-2 1 0 15,-6-3 0-15,2 0 0 16,-3-4 0-16,2-4 0 16,3-3 1-1,0-3-1-15,-2-2 0 0,7-3 0 16,-1-4 0-16,3-4 0 15,3-2 0-15,0-4-1 16,4-3 0-16,3-3-2 16,16-7-7-16,0-10-25 15,0-8-538-15</inkml:trace>
  <inkml:trace contextRef="#ctx0" brushRef="#br2" timeOffset="508933.483">24718 11350 3906 0,'0'-15'103'16,"0"-1"-75"-16,0-3-10 0,0-4-11 16,-8-1 4-16,-4 2-5 15,-1 0-4-15,-1 0-1 16,-1 3 0-16,-1 4-1 15,-4 4 0-15,0 2 0 16,0 5 0-16,0 2 0 16,2 2 0-16,1 0-1 15,1 2 1-15,3 8 0 16,1 6 0-16,3 2 0 16,3 3 0-16,2 6 0 15,0 5 0-15,4 2 0 16,0 7-1-16,0 3 1 15,0 6 1-15,8 2-1 16,-2 3 0-16,-1 2 1 0,-1 4-1 16,0-1 0-16,1 0 0 15,-2-4 1-15,1-7-1 16,3-3 0-16,-1-9 0 16,6-9 0-16,-1-6 0 15,1-5 0-15,2-5 0 16,-3-7 1-16,0-1-1 15,1-4-1-15,-4 0 0 16,-1 0-2-16,0-6-8 16,-5-8-46-16,-2-1-763 0</inkml:trace>
  <inkml:trace contextRef="#ctx0" brushRef="#br2" timeOffset="509170.3474">24332 11837 3693 0,'0'-6'277'0,"12"-2"-226"16,10-3-19-16,7 0-16 15,12-1-7-15,3-1-7 16,5 4-1-16,2-2 0 16,-4 3-1-16,-3 3 0 15,-3 1-1-15,5-5-8 16,-13 5-13-16,-1-1-57 0</inkml:trace>
  <inkml:trace contextRef="#ctx0" brushRef="#br2" timeOffset="509421.2132">25066 11604 3914 0,'0'-3'107'16,"0"0"-86"-16,0 3-9 15,-11 0-6-15,-5 0 0 16,-4 6-2-16,-2 12-1 16,-1 8 1-16,0 2-2 15,2 6-1-15,5-1 0 16,7 0-1-16,7-2 1 16,2-4-1-16,0-4 0 0,18-8 1 15,6-2-1-15,5-7 0 16,2-4 0-16,3-2 0 15,-5 0-2-15,7-4-5 16,-7-8-9-16,-9 0-56 0</inkml:trace>
  <inkml:trace contextRef="#ctx0" brushRef="#br2" timeOffset="510714.4179">24905 11520 3903 0,'0'-2'93'16,"0"2"-64"-16,-2 0-9 15,2 0-8-15,-2 0-6 16,0 4-2-16,2 10 1 0,-2 8 0 15,0 4-1 1,-1 8-3-16,-2 7 0 0,1 5-1 16,0 0 0-16,-1 1 0 15,3 2 0-15,2-5 0 16,0-5 1-16,0-7-1 16,0-9 0-16,0-3 0 15,0-3 0-15,0-5 0 16,0-3 0-16,0-1 0 15,0 0 0-15,2-1 0 16,7-2-1-16,0-1-1 16,7-1 1-16,2-1-1 0,3-2-4 15,11 0-5-15,-3 0-19 16,-5-9-92-16</inkml:trace>
  <inkml:trace contextRef="#ctx0" brushRef="#br2" timeOffset="511145.8573">25267 11468 3897 0,'0'0'90'0,"6"0"-64"16,3 0-7-16,2 3-5 15,5 11-4-15,2 7-4 16,2 5-2-16,2 6 0 15,0 5-2-15,-1 0 1 16,-4 4 0-16,-3-2-1 16,-8 1-2-16,-3 0 1 15,-3 1 0-15,0-5-1 16,-11-4 0-16,-5-4 0 0,1-6 0 16,1-8 0-16,5-4 0 15,0-6 0-15,4-4-2 16,5 0-6-16,0-2-17 15,0-14-175-15</inkml:trace>
  <inkml:trace contextRef="#ctx0" brushRef="#br2" timeOffset="511778.4996">25601 11073 3961 0,'0'0'74'0,"0"0"-54"16,0 0-4-16,0 0-9 15,0 0-5 1,4 3-2-16,12 14 1 0,4 3 0 16,7 6-1-16,4 3 0 15,4 8 1-15,2-2-1 16,3 4 0-16,-3 1 0 16,-1 1 0-16,-3-1 0 15,-4-1 0-15,-2 2 0 16,-7 1 0-16,-5 0 0 0,-3 2 0 15,-10 0 0 1,-2 2 0-16,0 0 0 0,-11 1 0 16,-7-4-1-16,-2 0 1 15,-5-5 0-15,-1-3 0 16,0-9 0-16,1-5 0 16,0-7 0-16,5-6 0 15,5-4 0-15,3-4 0 16,3 0-2-16,9-4-7 15,0-14-29-15,0-4-491 0</inkml:trace>
  <inkml:trace contextRef="#ctx0" brushRef="#br2" timeOffset="512349.0903">26486 10953 3903 0,'0'-18'73'15,"0"-3"-36"-15,0-1-15 0,-7-5-6 16,-7 6-8 0,1 1-4-16,1 3-2 0,-5 6-2 15,2 3 0-15,-3 6 0 16,-2 2 0-16,0 0 0 16,0 7 0-16,2 5 0 15,3 9 0-15,4 4 2 16,1 2 0-16,4 7-1 15,4 4 0-15,2 2 1 16,0 5 0-16,0 3 0 16,0 2-1-16,10-1 0 15,6 2 0-15,2-3 0 16,0 1 0-16,2-3-1 16,0-4 1-16,0-2-1 15,-5-4 0-15,1-4 0 0,-5-3 1 16,-3-6-1-1,-4 0 0-15,-2-6 0 0,-2 0 0 16,0-4 0-16,0-2 1 16,0-6-2-16,0-1 1 15,0 0-1-15,-2-4-1 16,-12 0-3-16,3 0-14 16,3 0-139-16</inkml:trace>
  <inkml:trace contextRef="#ctx0" brushRef="#br2" timeOffset="512618.0659">26303 11418 3917 0,'0'-4'103'0,"0"0"-78"16,9-2-5-16,11-2-11 15,5 0-6-15,6-1-1 16,0 3-1-16,0-2-1 16,0 3 0-16,-1 0 0 15,-1 1 1-15,-5 3-1 16,0-3-3-16,7 1-8 16,-8 3-28-16,-3-1-69 0</inkml:trace>
  <inkml:trace contextRef="#ctx0" brushRef="#br2" timeOffset="512908.8978">26772 11311 3882 0,'2'0'100'15,"-2"0"-58"-15,0 0-18 16,0 0-13-16,0 0-6 15,-16 7-1-15,-5 10 3 16,0 6-2-16,-4 0-3 16,3 6-1-16,4-2-1 15,4 1 0-15,8-1 0 0,6-2 1 16,0-4-1-16,0-4 0 16,6 3 0-16,8-6 0 15,-1-5-1-15,0-1 0 16,3-6-2-16,9-2-8 15,-8 0-35-15,4 0-188 0</inkml:trace>
  <inkml:trace contextRef="#ctx0" brushRef="#br2" timeOffset="513318.5729">26983 11458 3964 0,'0'-8'62'0,"0"-3"-39"16,0-1-8-16,0 1-3 15,0 2-8-15,-5 3-3 16,-10 5 0-16,-3 1-1 16,-2 0 0-16,-2 12 0 15,2 6-1-15,4 2 1 16,3 1 0-16,4-2 0 15,7-1 0-15,2-3-1 16,0 0 1-16,2-5 0 16,11-3-1-16,7-4 1 15,1-1-1-15,-2-2 1 0,1 0-2 16,-3 0-1-16,-5 0 1 16,-3-2 1-16,-5-1 0 15,-1 3 1-15,0 0 0 16,-3 0-2-16,0 0 0 15,0 0-2-15,0 0 4 16,0 0-1-16,2 0 0 16,4 0-5-16,-1 0-19 15,1 0-21-15</inkml:trace>
  <inkml:trace contextRef="#ctx0" brushRef="#br2" timeOffset="513647.834">27072 11249 3984 0,'5'0'69'0,"-1"0"-62"16,5 0-2-16,2 12 4 15,5 8-5-15,4 6-2 16,0 4 0-16,-2 5-1 15,-1 3-1-15,-7 0 1 16,-8 2-1-16,-2 2 1 16,-4 0-1-16,-19 0 0 15,-4 0 0-15,-2-4 0 16,-2-2 0-16,2-3 0 0,0-5 0 16,6-7 1-16,2-2-1 15,5-7-1-15,1-2-1 16,-4-3-6-16,6 0-23 15,4-7-89-15</inkml:trace>
  <inkml:trace contextRef="#ctx0" brushRef="#br2" timeOffset="516607.3813">13145 16087 3665 0,'0'-3'161'16,"0"-6"-101"-16,0 4-34 15,0-3-15-15,0-2-8 0,0 6-2 16,6-6-1-16,1 6 0 16,-5 4 20-16,-2-5 9 15,0 5-10-15,0 0-7 16,0 0-4-16,0 0-5 15,0 0 0-15,0 0 1 16,2 0-1-16,-2 0 1 16,2 0-2-16,1 0 0 15,-3 0-2-15,0 0 0 16,0 0 0-16,0 11-9 16,0-3-27-16,0 0-51 0</inkml:trace>
  <inkml:trace contextRef="#ctx0" brushRef="#br2" timeOffset="516821.2582">13145 16087 3613 0</inkml:trace>
  <inkml:trace contextRef="#ctx0" brushRef="#br2" timeOffset="517589.3874">13145 16087 3613 0,'-38'19'171'0,"38"-19"-110"0,0 0-11 0,0 0-7 0,0 0-13 16,0 0-12-16,0 0-4 15,0 0 0-15,0 0-4 16,0 0-2-16,0 0 1 0,0 0 0 15,0 0-3-15,0 0-1 16,0 0-1-16,0 0-1 16,0 0 0-16,0 0-1 15,0 0-1-15,0 0 0 16,0 0-1-16,0 0 1 16,0 0 0-16,7-4 0 15,10-6 0-15,10 2-1 16,4-6 0-16,10-2 0 15,3 0 0-15,5 0-1 16,2 2 0-16,5-4 1 0,0 4 0 16,4-5 0-1,0 3-1-15,5 2 1 0,-1-4 0 16,3 4 0 0,3-2 0-16,-2 2 0 0,-1 4-1 15,0-6 0-15,-5 6 0 16,1-3 0-16,-5-1 0 15,-3 2 0-15,1-3 0 16,2-2 1-16,3 3 0 16,3-3-1-16,5 2 1 15,5-6 0-15,6 3 0 16,5-4 0-16,2-2 0 16,4 2 0-16,3-3 0 15,-3 2 0-15,-4 0 0 0,-4 5 0 16,-6-4 0-16,0 4 0 15,-9 0 0-15,-3 1 0 16,-9-2 0-16,-11 5 0 16,-14 1 0-16,-14 4 0 15,-10 6 0-15,-7-2 2 16,0 1 0-16,-7-1 1 16,-20 2-2-16,-8 3-1 15,-7 0 0-15,-7 0-1 16,-1 0 1-16,6 0 0 15,4-3 0-15,9 2 1 16,8-1 0-16,7-1 1 16,8-6 0-16,8-2 0 0,0-1-2 15,8-1 0-15,19-1 0 16,10 0-1-16,5 0 1 16,2 6 0-16,3-2 0 15,-1 6-1-15,-1 4 1 16,-3 0 0-16,-6 0 0 15,-9 15 0-15,-11 6 0 16,-12-3 0-16,-4 5 1 16,0 0-1-16,-18 3 0 15,-8-5 0-15,-19 6-2 16,5-8-8-16,3-6-53 0</inkml:trace>
  <inkml:trace contextRef="#ctx0" brushRef="#br2" timeOffset="519151.5562">13027 16075 3651 0,'0'0'264'0,"0"0"-218"0,0 0-12 15,0 0-4-15,0 0-9 16,0 0-8-16,0 0-6 16,-3 0 0-16,1-5-1 15,-2 1-4-15,-1-4 0 16,-2 4-2-16,-1 2 1 16,-3-2-1-16,-3-4 0 15,-3 4 0-15,-6-3 1 16,-8 4-1-16,-5-7 0 15,-9 2 0-15,-6-6 0 16,-4-2 1-16,-1-3 0 16,0 0 0-16,0-6 0 15,4 1 0-15,0-2-1 0,-2-3 0 16,-2-3 0 0,0-2 0-16,-4 2 0 0,-4 3 0 15,-5 3 0-15,-8 2 0 16,0-2 0-16,-6 4 0 15,3-2 0-15,4-1 0 16,5 3 1-16,1 2-1 16,8-1 1-16,0-2-1 15,6 1 0-15,5 0 0 16,4-1 0-16,5 4 0 16,7-2 0-16,3 0 1 15,5 1-1-15,3 3 0 0,3-3 0 16,-1 5 0-1,0 1 0-15,0-4 0 16,-1 4 0-16,-2 2 0 0,2 2 0 16,-2 2 0-16,0-2 0 15,1 6 0-15,2-5 0 16,-1 4 0-16,5-2 0 16,1 5 0-16,1-2 0 15,3-1 0-15,-1 1 0 16,1 1 0-16,1 1 0 15,4 2 0-15,-3 0 0 16,3 0 0-16,0 0 0 16,1 0 0-16,3 0 0 15,0 0 0-15,2 0 0 16,-1 0 0-16,3 0 0 16,0 0 0-16,0 0 0 15,0 0 0-15,0 0 0 0,0 0-1 16,0 0 1-16,7 5 0 15,4 8 0-15,-1 1 0 16,4 4 0-16,-3 8 0 16,1 1 0-16,-3 9 0 15,1 0 0-15,4 1 0 16,-1 6 0-16,3-2 0 16,-3 2 0-16,1 2 0 15,-3 1 0-15,0-6 0 16,-4-4 0-16,0-7 0 15,-3-4 0-15,-2-7 0 0,0-4 0 16,0-6 0-16,-2-4 0 16,0-4 0-16,0 0 0 15,0 0 0-15,-8-14 0 16,-10-9 0-16,-4-3 0 16,-3-6 0-16,-4-7 0 15,-2 3 0-15,0-9 0 16,0 5 0-16,2 4 0 15,2 0 0-15,4 2 0 16,8 6 1-16,1 5-1 16,8 6 0-16,1 1 0 15,5 3 0-15,0 8 0 16,0-2 0-16,3 4 0 0,17 3 0 16,9 0 0-1,9 0 0-15,8 0 0 0,6 0 0 16,1 0 0-16,5 8 0 15,-5-2 0-15,1 2 0 16,-7-4 0-16,-7 2 0 16,-9 2 0-16,-8-4 0 15,-10 1 0-15,-7-5 0 16,-3 0 0-16,-3 0 0 16,0 0 0-16,0 3-1 15,0-3 1-15,0 0-2 16,0 0 0-16,9 0-4 0,-1 0-25 15,3 0-131-15</inkml:trace>
  <inkml:trace contextRef="#ctx0" brushRef="#br2" timeOffset="530390.5748">20908 3294 3942 0,'0'-3'74'16,"0"-1"-44"-16,0-1-13 16,0 1-7-16,0 1-4 15,0 3-3-15,0-2-1 16,0 2 0-16,0 0-1 15,0 0-1-15,0 0 1 16,0 0-1-16,0 0 1 16,0 0-1-16,0 0 0 15,0 0 0-15,0 0 0 16,0 0 0-16,0 9 0 0,0 14 0 16,0 5 0-16,5 6 0 15,-2 8 0-15,1 4 0 16,0 4 0-16,-2 4 0 15,-2 5 0-15,0 4 0 16,0 3 0-16,0 4 0 16,-2 2 0-16,-4 3 0 15,1-2 0-15,3-5 0 16,2-6 0-16,0-6 0 16,0-4-1-16,0-2 1 15,0 0 0-15,0 0-1 16,0 3 1-16,0 3 0 0,-11 2 0 15,-5 0 0-15,0-5 0 16,3-7 0-16,4-7 0 16,2-4 0-16,3-2 0 15,2 0 0-15,0-6 0 16,0-1 0-16,2-6 0 16,0-1 0-16,-3-3 0 15,3-5 0-15,-2 1 0 16,2-5 0-16,-2 0 0 15,2-4 0-15,0 1 0 16,0-2 0-16,0 1 0 16,0-3 0-16,0 0 0 15,0 0 0-15,-2 3 0 16,2-3 0-16,0 0-1 16,0 2 1-16,0-2 0 15,0 2 0-15,0-2 0 0,0 0 0 16,0 2 1-16,0-2-1 15,0 0 0-15,0 0 0 16,0 0 0-16,0 0 0 16,0 0 0-16,0 0 0 15,0 0 0-15,0 0 0 16,0 0 0-16,0 0 0 16,0 0 0-16,9 0 0 15,4 0 0-15,3 0 0 16,-1 2 0-16,3-2 0 15,-1 2 0-15,4 2 0 16,3-1 0-16,1 0 0 16,4 1 0-16,2 1 0 15,3-2 0-15,3 1 0 0,3-2 0 16,3 0 0-16,1 1 1 16,3-3-1-16,2 5 0 15,-2-3-1-15,-1 3 1 16,-3-2 0-16,-3 1 0 15,1 0 0-15,-3 0 0 16,1 1 0-16,1-2 0 16,3 1 0-16,-1 1 1 15,1-2-1-15,-1 1 0 16,0 0-1-16,3-1 1 16,-3 2 0-16,3-3 0 0,-1-2 0 15,4 2 0-15,-4-2 0 16,1 0 0-1,1 0 0-15,1 0 0 0,0 0 0 16,0 0 0-16,-1 0-1 16,-3 0 1-16,1 0 0 15,1 0 0-15,-1 0 0 16,4 0 0-16,0 0 0 16,2 0 0-16,-1 0 0 15,2 0 0-15,-2 0 0 16,-1 0-1-16,0 0 1 15,-4 0 0-15,3 0 1 0,0 0-1 16,2 0 0 0,-4 0 0-16,-1 0 0 0,-4 0 0 15,-2 0 0-15,0 0 0 16,-2 0 0-16,1 0 0 16,2-2 0-16,-6 0 0 15,0-3 0-15,-1 2 0 16,-1 1 0-16,-2 0 0 15,0 2 0-15,-4 0 0 16,-4 0 0-16,2 0-1 16,-3 0 1-16,0-2 0 15,2 0 0-15,1-1 0 16,-1 0 1-16,-2 1-1 16,-2 0 0-16,-5 2 0 15,-4 0-1-15,-2 0 1 0,-5 0 0 16,0 0 0-1,-2-2 0-15,0 2 0 0,0-3 0 16,0-2 0-16,0-3 0 16,-8-2 0-16,-4 1 0 15,-1-4-1-15,-3 0 1 16,1-2 0-16,-1 3 0 16,0 0 0-16,5 5 0 15,2-2 0-15,3 3 0 16,3 1-1-16,1 5 1 15,2 0 0-15,0 0-2 16,2 0 1-16,18 5-1 16,7 10 1-16,6-1 1 15,-2 1-1-15,0 3 1 0,-6-4 0 16,-7 0 0-16,-5-2 0 16,-8-2-1-16,-5-3 0 15,-3-4-3-15,-47-3-1 16,3 0-4-16,-5-6-61 0</inkml:trace>
  <inkml:trace contextRef="#ctx0" brushRef="#br2" timeOffset="531513.5582">20835 3242 3865 0,'4'-5'109'0,"-1"0"-69"15,1-1-19-15,-4 0-5 16,2 3-5-16,-2-2-5 16,0 3-2-16,0 0 1 15,0 2-2-15,3 0-2 16,-3 0 0-16,0 0-1 15,0 0 0-15,0 6 0 16,0 10 0-16,0 8 0 16,-3 6 0-16,-10 5 0 15,0 1 0-15,1 1 0 16,-1 1 0-16,4-3 0 0,2-3 0 16,1-4 0-16,2-7 0 15,-1-4 0-15,3-5 0 16,0-6 0-16,2-4 0 15,0-2 1-15,0 0-1 16,0 0 2-16,0-10 0 16,0-12-2-16,9-6 0 15,6-7 0-15,1-4 0 16,-1-5 0-16,3-1 0 16,0-1 0-16,-3 0 0 15,-1 4 0-15,1 4 0 16,-1 6 0-16,1 3 0 15,-2 10 0-15,1 3 0 16,-3 4 0-16,1 4 0 16,-1 3 0-16,-1 5 0 0,4 0 0 15,4 0 0-15,4 7 0 16,5 11 0-16,4 3 0 16,3 4 0-16,1 3 0 15,2 0 0-15,-4 2 0 16,-2 0 0-16,-4 0 0 15,-3-1 0-15,-4-4 0 16,-5-4 0-16,-3-3 0 16,-6-6 0-16,-1-5 0 15,-3-3 0-15,-2-4 0 16,0 3 0-16,0-3 0 16,-11 4 0-16,-12-1 0 0,-3 4 0 15,-6 1-1-15,-10 12-2 16,9-2-11-1,8-2-54-15</inkml:trace>
  <inkml:trace contextRef="#ctx0" brushRef="#br2" timeOffset="532109.4092">21608 4973 3857 0,'-2'-2'138'16,"2"-2"-115"-16,0 4-5 15,0-2-6-15,0 2-3 16,0 0-5-16,-2 0-4 15,2 11 1-15,-2 10 1 16,-3 5-1-16,1 6 0 0,0 2-1 16,-1 1 0-1,1-2 1-15,-1-1 0 0,3-4-1 16,-1-3-3-16,3-6-5 16,0-6-18-16,0-8-271 0</inkml:trace>
  <inkml:trace contextRef="#ctx0" brushRef="#br2" timeOffset="532775.5702">21633 5715 3820 0,'0'0'160'0,"0"0"-136"16,0 0-8-16,0-4-3 15,-11-7-3-15,-7 0-4 16,-2-3 0-16,-6 0-1 0,1 2 0 16,-2 5-1-16,-2 4-3 15,0 3 0-15,-2 0-1 16,-3 18 0-16,3 3 0 16,0 5 0-16,4 1 0 15,5 0-1-15,4-1 0 16,10 3 0-16,5-3-1 15,3-4 1-15,7-4-1 16,20-2 1-16,4-8 0 16,2-2-3-16,3-6 2 15,-5 0 1-15,0 0 1 16,-2-9 0-16,0-5 1 16,-4-1-1-16,-6-5 3 15,0 0 1-15,-6-2-1 0,-2 2 3 16,-4 1 0-1,-3 10-2-15,0 1-2 0,-1 5-1 16,-1 3-1-16,0 0 0 16,5 0 0-16,2 13 0 15,2 5 0-15,3 4 0 16,-1 0 0-16,-2 2 0 16,2-2 0-16,-4-2-1 15,3-2-1-15,-4-6-3 16,13-6-1-16,-4-4-5 15,3-2-44-15</inkml:trace>
  <inkml:trace contextRef="#ctx0" brushRef="#br2" timeOffset="533329.5105">23207 5034 3983 0,'0'0'72'0,"0"-3"-64"0,0 3-4 15,0 0-3-15,0 0 0 16,0 15-1-16,0 6 0 15,0 7 0-15,0 6 0 16,0 3 0-16,0 5 0 16,-9 2-1-16,-11 16-10 15,2-9-22-15,2-12-101 0</inkml:trace>
  <inkml:trace contextRef="#ctx0" brushRef="#br2" timeOffset="533821.5399">23147 5770 4008 0,'0'7'49'0,"0"3"-46"15,0 8-3-15,0 5 0 16,0 6-1-16,-3 0 1 16,-5 6 0-16,1-3 0 15,-2-2 0-15,4-6 0 16,1-6 1-16,4-4 1 16,0-7-2-16,0-3 2 15,0-4 1-15,0 0 7 0,4 0-6 16,10-14-3-16,4-5 0 15,4-5-1-15,5-2 0 16,4-2 0-16,2 1 0 16,1 1 0-16,1 7 0 15,-4 9 0-15,-1 4 0 16,-4 6 0-16,-3 0-1 16,-8 12 1-16,-3 8-1 15,-8 4 1-15,-4 3-1 16,0 0-2-16,-14 2 2 15,-10-5 0-15,-7 0 1 0,-5-7 0 16,-6-5 0 0,-3-4 0-16,-18-8-2 0,11 0-14 15,2-9-113-15</inkml:trace>
  <inkml:trace contextRef="#ctx0" brushRef="#br2" timeOffset="534499.561">21533 4988 3825 0,'0'0'115'0,"0"0"-74"15,0-3-8-15,0 1-10 0,0 0-5 16,0-3-7-16,0 4-2 15,0-1-4-15,0 0-3 16,0 2-1-16,0 0 0 16,0-2-1-16,0 2 0 15,0-2 0-15,2-3 0 16,4-3-1-16,2 1-1 16,-2-5-5-16,5-12-8 15,-4 4-46-15,0-3-97 0</inkml:trace>
  <inkml:trace contextRef="#ctx0" brushRef="#br2" timeOffset="534739.0246">21647 4483 3819 0,'2'-5'103'15,"0"-3"-53"-15,-2-1-18 16,2 1-13-16,-2 1-6 16,0 0-7-16,2 2-3 15,-2 1-2-15,3-3-1 16,1 1 0-16,0 1-8 16,4-7-9-16,-2 1-26 0,1-1-128 15</inkml:trace>
  <inkml:trace contextRef="#ctx0" brushRef="#br2" timeOffset="535361.3581">21755 4180 3779 0,'0'0'128'0,"0"-3"-82"16,0 1-16-16,0 0-5 15,0 0-6-15,0 2-6 0,0 0-8 16,0 0-2 0,0 0-2-16,0 0-1 0,0 0 0 15,0 0 0-15,-6 0-1 16,-1 0 0-16,1 0-1 16,2 0-1-16,-2 0 1 15,2 0-1-15,2 0 2 16,2 0 1-16,0 0 0 15,-2 0 3-15,2 0-1 16,-2 0 3-16,-1-3-2 16,1-1-1-16,-2 4-1 15,0 0 1-15,-2 0-2 16,-2 0 0-16,-3 0 0 16,-3 0 0-16,-1 7 0 15,-1-1 0-15,3-1 0 16,1-2 0-16,3-1 0 0,3-2 0 15,2 0 0-15,-1 0 1 16,5 0 0-16,0 0-1 16,0-5 0-16,5 0 0 15,10-4-2-15,7 4 1 16,-1-1 1-16,-4 2 0 16,-1 4 1-16,-3 0-1 15,-7 0 0-15,2 0-1 16,-8 1 2-16,0 9-1 15,0 1 0-15,0-1 1 16,-12-3-1-16,-3 1 0 16,-1-3 0-16,1-1 1 15,1-2-1-15,5 0 0 16,3-2-2-16,4 0-8 0,2 0-9 16,0 0-24-1,2-2-122-15</inkml:trace>
  <inkml:trace contextRef="#ctx0" brushRef="#br2" timeOffset="535608.2252">21658 4160 2658 0,'0'0'988'15,"-3"0"-895"-15,3 0-93 16,0 0-6-16</inkml:trace>
  <inkml:trace contextRef="#ctx0" brushRef="#br2" timeOffset="535867.0796">21658 4160 3819 0,'-78'-57'154'16,"71"54"-125"-16,-4 3-17 0,-7 0-10 15,-4 0 0-15,-3 0-2 16,-18 6-5-16,10 2-22 15,0-1-70-15</inkml:trace>
  <inkml:trace contextRef="#ctx0" brushRef="#br2" timeOffset="536097.8564">21176 4074 3781 0,'-4'0'104'16,"-3"0"-72"-16,1 0-15 0,-4 0-4 16,1 0-13-16,1 0-7 15,1 0-101-15</inkml:trace>
  <inkml:trace contextRef="#ctx0" brushRef="#br2" timeOffset="536310.7367">20972 4045 3325 0,'0'0'606'0,"0"0"-546"16,0 0-27-16,0 0-14 16,0 0-10-16,0 0-9 0,0 0-3 15,-6 0-13 1,0 5 1-16,-1 4-20 0,3-4-102 0</inkml:trace>
  <inkml:trace contextRef="#ctx0" brushRef="#br2" timeOffset="536334.7228">20972 4045 3800 0,'-124'29'126'0,"124"-29"-81"15,0 0-1-15,0 0-13 16,0 0-16-16,0-1-8 15,0-4-5-15,0 5-2 0,0 0-8 16,0 0-48-16,0 0-88 16</inkml:trace>
  <inkml:trace contextRef="#ctx0" brushRef="#br2" timeOffset="536548.6689">20848 4064 3616 0,'0'0'336'0,"0"0"-280"15,0 0-27-15,0-2-16 16,0 2-9-16,0 0-4 16,-9 0-5-16,1 0-24 15,-1 0-29-15</inkml:trace>
  <inkml:trace contextRef="#ctx0" brushRef="#br2" timeOffset="537220.2089">19805 3843 3532 0,'0'-5'238'0,"-2"-3"-137"15,-2-5-34-15,-5 1-23 16,2-5-16-16,-4 0-11 16,0 0-6-16,-3 1-1 15,1 2-1-15,-1 2-4 16,1 3 0-16,-3 2-2 16,-1 0-2-16,1 6 0 15,1-2 0-15,3 3-1 16,3 0 0-16,3 0 0 15,2 0 0-15,-1 13-1 16,5 1 0-16,0 5 1 0,0 6 0 16,5 4 0-1,5 8 0-15,1 4 0 0,3 5 0 16,-1 5-1-16,3 3 1 16,-1 3 1-16,1-6-1 15,-1 0 0-15,-1-9 0 16,-1-2 0-16,1-8 0 15,-3-3 0-15,-5-8 0 16,2-4 0-16,-4-6 0 16,-2-2-1-16,-2-4-1 15,0 2-4-15,0-4-6 16,0-3-15-16,-6 2-20 16,-2-2-222-16</inkml:trace>
  <inkml:trace contextRef="#ctx0" brushRef="#br2" timeOffset="537463.5946">19583 4296 3903 0,'6'-12'76'0,"3"1"-43"15,5-3-13-15,-2 0-6 16,2 2-6-16,4 2-5 15,2 2-3-15,5 0 1 16,2 0-1-16,2 1 0 16,-3 4 0-16,-2-1-4 0,-3 1-8 15,-4 3-7-15,-5 0-20 16,-6 0-51-16</inkml:trace>
  <inkml:trace contextRef="#ctx0" brushRef="#br2" timeOffset="538474.8341">20108 4068 3824 0,'0'-4'116'0,"0"0"-62"16,0 3-21-16,0-1-13 15,0 0-10-15,0 2-7 16,0 0-2-16,-6 4-1 16,-8 11 0-16,-1 7 0 15,1 4 0-15,1 2 0 16,2 2 0-16,4-3 0 15,5 1 0-15,2-4 0 16,0 1 0-16,0-6 0 16,11-3 0-16,7-5 0 0,6-4-1 15,3-5 0-15,4-2-3 16,9 0-12-16,-9 0-17 16,-4 0-47-16</inkml:trace>
  <inkml:trace contextRef="#ctx0" brushRef="#br2" timeOffset="538933.3474">20478 4132 3878 0,'0'-8'80'0,"0"-2"-57"16,-4-1-5-16,-11 0-2 16,-4 6-9-16,-3 5-5 15,-3 0-2-15,-3 1 0 16,1 16 0-16,0 2 0 16,7 3 0-16,3 0 0 15,7-1 0-15,8-3 0 16,2-2 0-16,0-4 0 15,20-4 0-15,7-6-1 0,7-2 1 16,-1 0 0-16,5-4 0 16,-5-11 3-16,-2 0-3 15,-6-1 2-15,-5 1-2 16,-5 3 1-16,-8 4 2 16,-2 5 3-16,-3 0 1 15,-2 3-7-15,0 0 0 16,0 3-2-16,0 8 2 15,-9 6-1-15,0-3 1 16,-2 0-7-16,-5-4-7 16,1-4-21-16,3-4-321 0</inkml:trace>
  <inkml:trace contextRef="#ctx0" brushRef="#br2" timeOffset="539200.1908">20554 3784 3963 0,'5'0'72'0,"1"0"-66"16,6 21-3-16,5 12 3 15,6 9-2-15,4 6-2 16,-3 6-1-16,0 1-1 15,-4-4 1-15,-1 0-1 16,-11-10-2-16,-8 5-10 16,-4-11-22-16,-19-12-120 0</inkml:trace>
  <inkml:trace contextRef="#ctx0" brushRef="#br2" timeOffset="539589.4959">19323 4393 3903 0,'0'0'89'0,"0"0"-66"16,3-2-7-16,19 0-1 15,9-1-2-15,11-6-8 16,6 0-1-16,-1 0-2 16,-9 1-2-16,-12 2 0 0,-11 3-3 15,-15-6-8-15,0 4-21 16,-6-2-184-16</inkml:trace>
  <inkml:trace contextRef="#ctx0" brushRef="#br2" timeOffset="539822.3591">19182 4229 3825 0,'-4'-6'117'15,"4"1"-58"-15,0-2-26 16,0-1-15-16,21-3-12 16,6 1-5-16,2 3 0 15,-2 3-1-15,-7 0-3 16,-11 4-15-16,-9 0-33 0,0 0-230 0</inkml:trace>
  <inkml:trace contextRef="#ctx0" brushRef="#br2" timeOffset="540182.5738">18546 4163 3635 0,'-10'-9'225'15,"-2"1"-144"-15,-9-1-44 16,-4-1-14-16,-4 0-13 16,-4 2 3-16,0 2-4 0,-5 3-3 15,3 3-1-15,-3 0-2 16,5 6-1-16,0 9-1 15,10-4 1-15,7 6-1 16,9-3-1-16,7 5 0 16,0 4 0-16,0 5 1 15,15 3 1-15,6 6 0 16,-1 4 1-16,3 5-1 16,-2 1-1-16,4 6 1 15,-3-3-2-15,3-1 0 0,-5 0 0 16,-2-9 0-1,-5-8 0-15,-1-8-5 16,-6-7-2-16,-6-10-10 0,0-2-21 16,0-5-121-16</inkml:trace>
  <inkml:trace contextRef="#ctx0" brushRef="#br2" timeOffset="540449.445">18229 4592 3961 0,'16'-10'74'16,"6"-2"-62"-16,5-3-1 16,6 3-1-16,3 3-6 15,-2 3-3-15,-3 2-1 0,2 4 0 16,-2 0-1-16,16 0-3 16,-11 0-16-16,-5 0-72 0</inkml:trace>
  <inkml:trace contextRef="#ctx0" brushRef="#br2" timeOffset="540706.3022">18791 4425 3956 0,'0'0'58'16,"0"0"-46"-16,-2 0-11 15,-12 2-1-15,-3 12 0 16,-3 6 1-16,-1 7-1 15,4 2 0-15,-1 9 3 0,3-1-1 16,1 5-1 0,7-5 0-16,7-2-1 0,0-9-4 15,9-8-2-15,26-7 2 16,0-6-6-16,-7-5-28 0</inkml:trace>
  <inkml:trace contextRef="#ctx0" brushRef="#br2" timeOffset="540998.1308">18816 4499 3903 0,'2'0'74'16,"0"0"-60"0,0 0-13-16,3 15-1 0,-1 5 0 15,3 1 3-15,-1 4 5 16,6 1 2-16,1-2-5 15,1-2-2-15,-1-3-2 16,-2-4 1-16,-2-3-2 16,-3-5 0-16,-1-4 0 15,-5-3 1-15,2 0 1 16,0 0 10-16,0 0 0 16,6-5-9-16,0-6-3 15,3-1 1-15,3 3-1 16,-1-3 1-16,5 9-1 15,-3-1 0-15,1 4 0 16,-3 0 0-16,-1 2-1 0,-5 12 1 16,-1 2 0-16,-4 3 0 15,-2-5 1-15,0 1-1 16,0-5 0-16,-11-3-3 16,-9-7-10-16,3 0-19 15,1 0-48-15</inkml:trace>
  <inkml:trace contextRef="#ctx0" brushRef="#br2" timeOffset="541294.9722">19103 4435 3861 0,'20'-8'104'0,"4"2"-59"16,3 5-17-16,2 1-13 0,-9 0-10 15,-7 23-3-15,-10 8-1 16,-3 6-1-16,0 4 0 15,-11 3 0-15,-4 14-3 16,5-12-13-16,10-12-51 0</inkml:trace>
  <inkml:trace contextRef="#ctx0" brushRef="#br2" timeOffset="542149.4188">21747 3953 3794 0,'8'-12'84'0,"2"-3"-30"15,-1-2-11-15,-3 3-3 16,-4-1-14-16,-2 3-12 16,0 2-9-16,-2 6-2 15,-15 1-2-15,-10 3-1 16,-4 0 0-16,-8 9 0 16,4 6 0-16,-3 8 0 15,7 5 0-15,4 6-1 16,7 6 1-16,11 2 0 0,9-1 0 15,0-6 0 1,25-4 0-16,10-7 0 0,10-6 0 16,2-6 0-16,6-4 0 15,3-6 0-15,0-2 0 16,-3 0 0-16,-8 0 0 16,-7-13 0-16,-14 0 0 15,-11-7 0-15,-11-2 1 16,-2-5 0-16,-6 0 0 15,-19 0 0-15,-4 4 0 16,0 2-1-16,-2 9 0 0,2 6 0 16,0 6 0-1,1 0 0-15,1 6 0 0,2 11 0 16,3 3 0-16,3-5 0 16,9-2 0-16,5-3-2 15,5-1-1-15,0-1-3 16,19 5-2-16,2-5-26 15,4-2-96-15</inkml:trace>
  <inkml:trace contextRef="#ctx0" brushRef="#br2" timeOffset="542538.8302">21871 4084 3825 0,'0'0'127'16,"0"0"-81"-16,0 0-20 0,0 0-13 15,7-1-9-15,9 1-3 16,4 0-1-16,8 0 0 15,24 0 0-15,-9 0-12 16,-1 0-51-16</inkml:trace>
  <inkml:trace contextRef="#ctx0" brushRef="#br2" timeOffset="542806.679">22505 4048 3912 0,'8'-2'78'0,"6"-2"-59"15,3 3-19-15,6-3-3 16,2 1-22-16,6-1-12 16,-4 2-44-16,-5-1-239 0</inkml:trace>
  <inkml:trace contextRef="#ctx0" brushRef="#br2" timeOffset="543089.5175">23004 3987 3944 0,'3'0'63'0,"1"0"-51"16,3 0-9-16,1 0-3 15,4 0 1-15,1 0-1 16,5 0-1-16,-1 0 1 16,6 0-1-16,-6 1-20 15,-3 3-41-15</inkml:trace>
  <inkml:trace contextRef="#ctx0" brushRef="#br2" timeOffset="543124.4963">23269 3982 3577 0,'2'-2'343'0,"-2"1"-314"15,2 1-29-15,6 0-37 16,1 0-42-16,-1 0-168 0</inkml:trace>
  <inkml:trace contextRef="#ctx0" brushRef="#br2" timeOffset="544119.4828">23464 3948 3033 0,'0'-6'884'15,"0"-2"-839"-15,0 0-19 0,-6-2-12 16,-9 0-10-16,-7 4-1 16,-1 1 3-1,-3 5-1-15,2 0-2 0,-3 0 1 16,2 1 0-16,2 12-3 15,6 6-1-15,1 6 0 16,5 2 0-16,7 3 0 16,4 2 0-16,0-3 0 15,2-4-1-15,21-4 0 16,3-7-1-16,8-6 1 16,4-8 1-16,-3 0 0 15,-2 0 0-15,-4-15 0 16,-6-4 0-16,-6-5 0 0,-3-7 8 15,-7 1 2 1,-3-3 2-16,-4 1-6 0,0 1-1 16,-7 3-3-16,-11 4-1 15,-1 6 0-15,-2 6-1 16,-3 7 0-16,-1 5 0 16,-2 0 0-16,-1 5 0 15,-3 16 0-15,4 2 0 16,2 5 0-16,7 0-1 15,7-3 1-15,5 1-2 16,6-1 1-16,0-5 0 16,17-1 0-16,12-3 1 15,12-6 0-15,1-6 0 16,4-3 0-16,-3-1-1 16,-7 0 1-16,-12-14 0 0,-6-3 0 15,-9-8 3 1,-9-1 0-16,0-1 1 0,-4 1-1 15,-19-1-2-15,-1 10 0 16,-5 3-1-16,-3 7 0 16,-1 7 0-16,0 0 0 15,4 1 0-15,2 16 0 16,6 1-1-16,6 2 1 16,7 0 0-16,5 3 0 15,3-2-1-15,7-4-1 16,20-1 2-16,6-7-1 15,9-7-1-15,-2-2-1 16,-4 0 2-16,-8-7 0 0,-7-8 1 16,-9-1 1-16,-8 1 2 15,-4-2 0-15,0 2-1 16,-2 6-1-16,-14 6-1 16,-7 3 0-16,-6 0 0 15,0 5 0-15,0 9-1 16,5 0 1-16,6-2 0 15,7-4 0-15,7-3 0 16,2-5 0-16,2 0 0 16,0 0 1-16,0 0-1 15,0 0 1-15,11-14-1 16,6-5 0-16,3-1 0 16,3 1 0-16,-3-1 0 15,-2 5 0-15,-8 5 0 0,0 6 1 16,-8 4-1-16,-2 0 0 15,0 10-1-15,0 9 1 16,-4 4 0-16,-10 0 0 16,1-6-1-16,-1-1 1 15,1-6 0-15,-1-2 0 16,1-1 1-16,-2-4-1 16,-1 1-2-16,-13-4-6 15,2 0-22-15,5 0-159 0</inkml:trace>
  <inkml:trace contextRef="#ctx0" brushRef="#br2" timeOffset="544479.3197">22083 3854 2704 0,'0'0'1149'0,"0"0"-1056"0,0 0-55 16,0 0-15-16,0 0-17 16,0 0-3-16,7 6 1 15,2 0 1-15,0 2-5 16,2 0-1-16,1-1-23 16,-4-1-126-16</inkml:trace>
  <inkml:trace contextRef="#ctx0" brushRef="#br2" timeOffset="544814.2228">22286 3970 3665 0,'3'0'255'0,"1"0"-236"0,2 4-19 16,1 1-20-16,-2-2-71 0</inkml:trace>
  <inkml:trace contextRef="#ctx0" brushRef="#br2" timeOffset="545081.0673">22286 3970 3838 0,'20'26'107'16,"-20"-26"-53"-16,0 0-26 0,7-3-18 16,4 3-7-16,3 0-3 15,-1 0 0-15,14 0-10 16,-5 0-21-16,0 0-55 0</inkml:trace>
  <inkml:trace contextRef="#ctx0" brushRef="#br2" timeOffset="545346.917">22648 3988 3760 0,'6'0'187'15,"3"-1"-157"-15,3-7-15 16,3-1-4-16,1 1-3 15,-1 2 1-15,-1 0-6 16,-1 4-2-16,-3 2-1 0,2 0-1 16,-1 0-10-1,9 0-12-15,-2 5-28 0,0-2-774 0</inkml:trace>
  <inkml:trace contextRef="#ctx0" brushRef="#br2" timeOffset="545611.764">23158 3958 3881 0,'5'0'81'0,"-1"0"-55"16,0-3-6-16,1-2-6 0,-3 5-5 16,0 0-9-16,0 0-1 15,0 0-14-15,6 0 0 16,0 0 1-16,17 0 0 15,-6 0-14-15,6 0-114 0</inkml:trace>
  <inkml:trace contextRef="#ctx0" brushRef="#br2" timeOffset="545646.7522">23479 3906 3989 0,'-5'-8'65'15,"-1"-1"-58"-15,-2 2-2 0,0 0-4 16,-3 6-1 0,-5 1-5-16,3 0-20 0,-1 0-47 0</inkml:trace>
  <inkml:trace contextRef="#ctx0" brushRef="#br2" timeOffset="552955.966">24638 3612 3775 0,'-18'-41'74'0,"-4"-3"-47"15,-1-4-1-15,-1-1-11 16,6 1 12-16,4 4-6 16,6 4-4-16,-1-2 5 15,0 0-3-15,-4 2-9 16,-10 0-5-16,-6 2-3 16,-13-1-1-16,-12 3 1 15,-10 0-1-15,-5 0 1 0,-7 3 1 16,-2-2-1-16,4 3 0 15,1 0-1-15,4-1-1 16,4 1 1-16,0-1 0 16,-4-4-1-16,-4 1 1 15,-10 0-1-15,-8 0 0 16,-23 1 0-16,-21-6 0 16,-27 1 0-16,0 3 0 0,27 12 0 15,31 6 0 1,38 10 0-16,3 1 0 0,-3 4 0 15,-8 2 0-15,-8 2 0 16,1 0-1 0,-2 0 1-16,2 4 0 0,-4 6 0 15,0-1 0-15,-2 2 0 16,-3-3-1-16,-3 2 1 16,-5-2 0-16,-2-1-1 15,-3-4 1-15,1-1-1 16,-21-2 1-16,-26 0 0 15,-28 0 0-15,-5 4 0 16,10 1-1-16,28 6 1 16,23-1 0-16,18-4 0 15,18-1 0-15,18 0 0 0,5-3 0 16,-13 3 0 0,-12-3 0-16,-11 1 0 0,1 1 0 15,1 2 0-15,3 2 1 16,2 3-1-16,1 1 0 15,1 0 0-15,0 2 0 16,-3-1 0-16,3-3 0 16,3 1-1-16,3-1 1 15,3-3 0-15,4 5 0 16,2 3 0-16,1 1 0 16,-1 6 0-16,7 2 0 15,3 0 0-15,6 4 0 16,2 2 0-16,5 2 0 15,0 5 0-15,-3 2 0 16,-2 6 0-16,1 3 0 0,-5 3 1 16,0 2-1-1,0-1 0-15,4 0 0 0,4 0 0 16,8 1 0-16,5-2 0 16,4 3-1-16,2 1 1 15,1 3 0-15,-1 3 0 16,0-2-1-16,4 0 1 15,8-1-1-15,11-2 1 16,10 4-1-16,0 3-1 16,20 8 2-16,6-1-1 15,3 0 1-15,0-2 0 16,2-4-1-16,6-3 0 16,2-3 1-16,5-4-1 15,8 1 0-15,6-4 1 0,2 2-1 16,3 1 0-16,1 1-4 15,-2 1 2-15,3-1-1 16,0 6-1-16,-2-1 3 16,-1 3-2-16,-2 6 1 15,5 0 0-15,4 1 2 16,9-3 1-16,24 2-2 16,-4-13 1-16,8-10 0 15,0-8 0-15,-15-11 1 16,7 0 0-16,-4-1-2 15,-5-2 2-15,-6 1 0 0,-5 3 3 16,-5-1 0 0,-2 2-2-16,1-2-1 0,6 2 1 15,5-1 1-15,6 0 0 16,4 0 1-16,1 0 0 16,-1 0 1-16,1 2-2 15,-5-2 1-15,3 0-1 16,-1 0 0-16,5 3 0 15,7-5 0-15,3 0-1 16,4-3 1-16,2 2-2 16,15-1 0-16,15 2 0 15,-12-2 0-15,-20-7 1 16,-16 0-1-16,-20-5 2 16,9 2 0-16,13 2 0 15,-1-4 0-15,23-2 0 0,28-4 0 16,-13-1 1-16,-13-4-1 15,-20-1-1-15,-26 0 0 16,2 0-1-16,4 0 1 16,-6 0 1-16,-8 0-1 15,0 2 1-15,0 2-1 16,1-2-1-16,6 1 1 16,4-3 0-16,7 0 0 15,6 0 1-15,3 0-1 16,7-5 0-16,-2 1-1 15,-2 1 1-15,-5-2-1 16,-6 5 0-16,-4 0 0 16,-4 0 1-16,-3 0-1 0,-3 0 1 15,1 0-1-15,-1-4 0 16,2-4 1-16,6-1 0 16,-2-11-1-16,2-1 1 15,-6-4-1-15,-8-8 1 16,-4-1-1-16,-13-6 0 15,-3-7 1-15,-5-3-1 16,-2-4 1-16,-1-1-1 16,2-7 0-16,1 1 0 15,-1-6 0-15,4-5 0 0,-3 1 0 16,-2-6 0 0,-5 3 0-16,-6 0 0 0,-7 4 0 15,-9 3 1 1,-9 1-1-16,-2 3 0 0,0 2 0 15,0 3 0-15,-2-2 0 16,-6 2 0-16,-3-1 0 16,-3-1 0-16,1 2 0 15,-3 2-1-15,3 1 1 16,-1 5 0-16,1 3 0 16,2 4 1-16,0 2-1 15,0 0 0-15,-1 3 0 16,1 1-1-16,-2-2 1 15,-5 0 0-15,-9-4 0 16,-8-3 0-16,-15-7 0 16,-14-1 0-16,-14-1 0 0,-11 0 0 15,-7 6 0-15,-3 0 0 16,6 3 0 0,11 5 0-16,12 3 0 0,14 6 0 15,10 5 0-15,6 0 0 16,4 3 0-16,0 2 0 15,5 2 0-15,-4 2 0 16,-3 1-1-16,-11 4 0 16,-9 3-2-16,-16 2-7 15,-57 0-8-15,15 3-38 16,9-2-203-16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8:24:37.229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1132 4197 3646 0,'-3'0'78'0,"-1"0"-59"0,0 0-14 16,0 0 12-16,1 0 5 16,-1 0-11-16,1 0-7 15,-1 0 25-15,1 0 3 16,1 0 3-16,2 0-17 15,0 0 0-15,0 0-7 16,0 0-5-16,0 0-3 16,-2 0-3-16,2 0 4 15,0 0 9-15,-2 0 5 16,2-2 1-16,-2 2-8 16,0-3-4-16,2 3 0 15,0 0-2-15,0 0 2 16,0-1 0-16,0 1-5 15,0 0 1-15,0 0 1 16,0 0-1-16,0 0-2 0,0 0-1 16,0 0 1-16,0 0 1 15,0 0-1-15,0 0 0 16,0 0-1-16,0 0 0 16,0 0 0-16,0 0 0 15,0 0-1-15,0 0 1 16,0 0-1-16,0 0 1 15,0 1 0-15,0 2 0 16,0-1 0-16,0-2 1 16,0 0-1-16,0 2 0 15,0-2 0-15,0 0 0 16,0 0 0-16,0 0 0 16,0 0 1-16,0 0-1 0,0 0 1 15,0 0-1-15,0 0 2 16,0 0 1-16,0 0-1 15,0 0-1 1,0 0 0-16,0 0-1 0,0 0 0 16,0 0 0-16,0 0 0 15,0 0 0-15,0 0 0 16,0 0 0-16,0 0 0 16,0 0-1-16,0 0 1 15,0 0 0-15,0 0 0 16,0 0 1-16,0 0-1 15,0 0-1-15,0 0 1 0,0 0-2 16,0 0-3 0,0 0-2-16,0 0-6 0,0 0-5 15,-3 1-27 1,-3 2-45-16</inkml:trace>
  <inkml:trace contextRef="#ctx0" brushRef="#br0" timeOffset="651.6435">1061 4139 3555 0,'0'0'238'16,"0"0"-159"-16,0 0-23 0,0 0-23 15,0 0-20-15,0 0-11 16,0 6 0-16,0 8 15 16,0 4-9-16,0 4-2 15,0 5-1-15,0 6 3 16,0 4-1-16,0 9-2 15,-5 0-1-15,-6 1-1 16,0-2-2-16,2-4-1 16,3-7 0-16,0-3 1 15,4-7-1-15,0-2 1 16,2-2-1-16,0-1 0 16,0 2 0-16,-2-3 0 15,2-2 1-15,-2 0-1 0,2 0 1 16,-2-4-1-1,2 0 0-15,-3-2 0 16,1-2 0-16,0-1 0 16,2-4 0-16,0 3 0 0,0-3 1 15,0-1-1-15,0 0-2 16,0-2-5-16,0 0 3 16,0-7-4-16,-4-7-181 0</inkml:trace>
  <inkml:trace contextRef="#ctx0" brushRef="#br0" timeOffset="1295.4636">965 4311 3864 0,'4'-15'82'0,"3"-6"-55"16,-3-1-8-16,6-5 2 16,0 0-12-16,3-1-3 15,1-2 5-15,4-1-6 16,0 2 1-16,2 5-3 0,2-1-3 15,0 7 2-15,3 3-1 16,2-2 0-16,2 2-1 16,2 3 0-16,5-1 0 15,-1 5 0-15,1 2 1 16,-3 6-1-16,-2 0 0 16,-4 0 0-16,0 13 0 15,-2 4 0-15,-1 1 0 16,-1 5 0-16,-4 3-1 15,2 1 1-15,-4 5 0 16,-3 2 0-16,-3 2 1 16,0 1 0-16,-4 1 1 15,-3 0-2-15,-2 0 2 0,0-1-2 16,-2-2 1 0,0 1 0-16,0-3 0 0,0 1 1 15,0 0-1-15,0 0 0 16,-8 0-1-16,1-3 1 15,0-2 0-15,0-7-1 16,3-4 0-16,0-6 0 16,2-3 0-16,-1-6 1 15,1 1-1-15,0 0 0 16,-3-1 0-16,1-3 0 16,-5 0 0-16,-2 0-3 15,-11 0-9-15,1 0-22 16,2-12-176-16</inkml:trace>
  <inkml:trace contextRef="#ctx0" brushRef="#br0" timeOffset="1790.6598">1000 4427 3663 0,'0'-2'188'0,"0"0"-115"0,0 2-37 16,0 0-12-16,0 0-7 16,0 0-3-16,0-2-6 15,0 2-4-15,5 0-1 16,13-1-2-16,4-2 0 16,4-1 1-16,8 0 2 15,4-5 3-15,4 2 1 16,2 0-5-16,6-4 0 15,-5 3 0-15,-5 0-1 16,-7 3-1-16,-10 2-1 16,-8 1 1-16,-6 2-1 0,-2 0-1 15,1 0 1-15,-1 0 0 16,3 0 0-16,0 0-3 16,3 0-2-16,8 0-10 15,-5 0-20-15,1 0-123 16</inkml:trace>
  <inkml:trace contextRef="#ctx0" brushRef="#br0" timeOffset="2994.6535">2832 4209 3800 0,'7'-4'134'0,"-2"-2"-94"0,2-1 3 15,-3 0-18-15,0-1-11 16,-2-2-6-16,1 2-1 15,-3-5-1-15,0 1-1 16,0-4-3-16,0 3 0 16,0-4-1-16,-5 3 0 15,-3 0 0-15,-4 4-1 16,1 5 0-16,-4 1 0 16,-3 4 0-16,-5 0 0 15,-6 11-1-15,0 11 1 16,-4 7 0-16,2 2 0 15,-1 6 0-15,3 3 0 16,3 2 0-16,4 1 0 16,4 3 0-16,5-7 0 15,8-3-1-15,5-7 1 16,0-5-1-16,3-9 0 0,16-1 1 16,8-6 0-16,6-1 0 15,8-5 0-15,3-2 0 16,3 0 0-16,-2 0 0 15,-3 0 0-15,-4 0-1 16,-4 0 0-16,-5 0-2 16,-6 0-4-16,2 0-6 15,-5 0-23-15,-7 0-60 0</inkml:trace>
  <inkml:trace contextRef="#ctx0" brushRef="#br0" timeOffset="3485.6361">3183 4432 3916 0,'0'-2'79'0,"0"-1"-55"16,0 1-10-16,0 2-1 15,0 0-7-15,0 0-5 16,-10 0-1-16,-3 14 0 0,0 3 0 16,2 5 0-1,2-1 0-15,3 1 0 0,3 0 0 16,3-3-1-16,0-1 1 16,0-2 0-16,13-4 0 15,8-2 1-15,3-6-1 16,5-4 0-16,5 0 1 15,-1 0-1-15,0-14 1 16,-4-2 0-16,-2-4 0 16,-7 3 5-16,-4-4-1 15,-10 1-2-15,-4-1 2 16,-2 2-2-16,0 1-1 16,-2 1-1-16,-11 3-1 15,2 6 0-15,-5 4 0 16,0 3 0-16,1 1 0 0,-3 0 0 15,1 8-1-15,-1 7-1 16,5 6-4-16,3-2-3 16,10 5-10-16,0-6-18 15,4-6-87-15</inkml:trace>
  <inkml:trace contextRef="#ctx0" brushRef="#br0" timeOffset="4042.9729">3646 4449 3848 0,'0'0'138'0,"0"2"-128"15,0 5-10-15,0 2 5 16,0 5 6-16,0 2-1 15,0 4-3-15,0 2-2 16,0-1 0-16,0-3 1 16,0-3-2-16,0-4-2 15,0-2-1-15,0-6 1 16,0-3-1-16,0 0 1 16,0 0 1-16,0 0 4 15,0 0-1-15,0-6-2 16,0-11-3-16,0-4-1 15,0-5 0-15,11-4 0 16,3-1 0-16,1 4 0 16,1 1 0-16,-3 6 0 15,-1 6 0-15,-4 5 0 0,1 6 0 16,5 3-1-16,-1 0 1 16,5 0 0-16,-3 3-1 15,1 11 0-15,-3 6 1 16,-1 0-1-16,-3 3 1 15,-5-1 0-15,0-3 0 16,-4 2 0-16,0-3 0 16,0 0 0-16,0-4-1 15,0 0 1-15,0-2 0 16,0-3 0-16,0 0-2 0,0-6-3 16,0 2-4-1,0-5-11-15,0 0-27 0,5 0-105 0</inkml:trace>
  <inkml:trace contextRef="#ctx0" brushRef="#br0" timeOffset="5312.4869">4288 4386 3847 0,'2'-5'134'0,"-2"-1"-102"16,0-1-11 0,0 2-2-16,0 1-4 0,0 0-10 15,0 3 2-15,0-2-4 16,0 3-2-16,-11 0 0 15,-2 0-1-15,-5 0 0 16,-2 0 0-16,1 3 0 16,0 4 0-16,3 3 0 15,8-2-1-15,3-1 1 16,3-2-1-16,2 2 0 16,0 0 0-16,0 1 0 15,9 0 0-15,5 5 0 0,1-1 1 16,3 1 0-16,-3 2 0 15,1 0-1-15,-7 2 1 16,-3 2 0-16,-6 2-1 16,0-1 0-16,-2 4 1 15,-17-1 0-15,-4-4 0 16,-4 1 0-16,0-4 1 16,-2-2-1-16,5-4 0 15,4-2 0-15,2-3-3 16,7-5-4-16,5 0-4 15,6 0-48-15</inkml:trace>
  <inkml:trace contextRef="#ctx0" brushRef="#br0" timeOffset="5738.6721">4386 4622 3900 0,'14'0'53'16,"6"0"-33"-16,2 0 6 16,9 0-7-16,0-2-6 15,6-5-4-15,-2-5-1 16,-1 3-3-16,-5-1-1 16,-5 0 0-16,-6-2 1 15,-8 0-1-15,0 0-1 16,-8-3 1-16,-2 1-1 15,0 3-1-15,0 0-2 0,-2 4 1 16,-12 3-1-16,-3 1 0 16,-6 3 0-16,-4 0 0 15,-2 4-1-15,0 10 1 16,0 3 0-16,5 2-1 16,4 4 1-16,6-1 0 15,6 0 0-15,5-1 0 16,3 2 0-16,3-3-1 15,17 0 0-15,11-4 1 16,5-2 0-16,8-3-4 0,3-4 0 16,18-2-4-16,-14-4-23 15,-7-1-95-15</inkml:trace>
  <inkml:trace contextRef="#ctx0" brushRef="#br0" timeOffset="6295.443">5185 4632 100 0,'0'-8'3845'16,"0"0"-3780"-16,0-4-37 16,0 0-14-16,-10 0-6 15,-1-1-2-15,-4 6-3 16,-3-1-2-16,-2 2-1 0,-5 6 0 15,-1 0 0-15,-3 0 0 16,2 11 0-16,0 10 0 16,5 2 0-16,1 6-1 15,6 0 1-15,4 3 0 16,4-3-1-16,7 0 0 16,0-8-3-16,0-4 0 15,18-9 1-15,5-7 3 16,4-1 0-16,2 0 0 15,-3-16 1-15,-2-3-1 16,-6-4 0-16,-7 2 3 16,-4 0-2-16,-5 1 2 15,1 3 0-15,-3 4-1 0,0 5 0 16,0 4 0 0,0 2 0-16,0 2-2 15,0 0 0-15,6 4-2 0,1 12 2 16,-1 8 0-16,4 5 0 15,-3 4-1-15,-3 4 1 16,-2 7 0-16,-2 0 0 16,2 0 0-16,-2-6 0 15,2-4 0-15,3-6 0 16,-3-10 0-16,2-6-1 16,-1-3 0-16,2-9-3 15,7 0-1-15,-1-9-6 16,1-8-69-16</inkml:trace>
  <inkml:trace contextRef="#ctx0" brushRef="#br0" timeOffset="6761.6399">5389 4538 3911 0,'0'-2'89'0,"0"0"-66"16,0 2-16-16,3 0-5 16,-1 0-2-16,3 12-1 0,-1 9 1 15,2 5 0 1,1 6 1-16,3 2 0 0,-2-5-1 16,3 0 0-16,3-10 2 15,-1-5-1-15,3-8 1 16,-3-6 0-16,3 0 0 15,-3-6 1-15,1-14-2 16,-6-2 1-16,1-4 1 16,-5-4-2-16,-2 0 0 15,1 0 0-15,-1 2 0 16,1 7 3-16,-1 6 0 16,-2 7 1-16,2 5-3 15,0 3-2-15,1 0 0 16,3 15-1-16,3 5 1 15,0 3 0-15,0 6 0 0,0-1 0 16,-3-1 0-16,1-2-1 16,0-3 1-16,-1-2 0 15,-1-6-2-15,7-4-7 16,-4-4-17-16,1-6-125 0</inkml:trace>
  <inkml:trace contextRef="#ctx0" brushRef="#br0" timeOffset="7310.3278">5898 4648 3869 0,'4'0'100'0,"8"-3"-71"15,3-6-18-15,5 1 3 0,7-4-2 16,2 0-6-16,0-2-3 15,-2-2 3-15,-3 4-1 16,-8 0-3-16,-3 0 3 16,-6 2 1-16,-5-2-2 15,-2 0-2-15,0 0 1 16,0 1-1-16,0 1 0 16,-7 2-1-16,-2 1 0 15,-2 2-1-15,0 2 0 16,-2 1 0-16,2 2 0 15,-5 0 0-15,3 0 0 16,-5 7-1-16,3 6 1 0,-4 4 0 16,3 4 0-16,3 3 0 15,3 3 0-15,2 0 0 16,6 1 0-16,2-2-1 16,0 0 1-16,0-2 0 15,4-4 0-15,8-4 0 16,5-6 0-16,4-2 1 15,3-6-1-15,5-2 0 16,7 0 1-16,-1 0-1 16,1-6 1-16,-5-1-1 15,-6 0 0-15,-7 2 0 0,-7 2 0 16,-5-1 0 0,2 0 0-16,-4-2-1 0,0 0-1 15,-2 0-3-15,1 0-6 16,-1 0-12-16,0 1-54 0</inkml:trace>
  <inkml:trace contextRef="#ctx0" brushRef="#br0" timeOffset="8781.6294">6703 4354 3859 0,'0'0'94'16,"0"-3"-50"-16,2 3-21 0,-2 0-6 15,0 0-8 1,2 0-4-16,2 0-4 0,1 0-1 15,5 14 1-15,2 7 2 16,-1 6-2-16,1 3 0 16,-4 7 0-16,-3-1-1 15,-1 0 1-15,-4-2-1 16,2-7 0-16,-2-6 0 16,0-7 0-16,0-8 1 15,2-4-1-15,-2-2 2 16,3 0 8-16,-1-11-3 15,3-12-6-15,1-7 0 16,3-7-1-16,3-2 0 16,1-3 0-16,2 2 0 15,1 4 0-15,-1 5 0 0,1 11 0 16,0 6 0 0,-1 6 0-16,1 6 0 0,2 2 0 15,2 0-1 1,3 8 1-16,-4 8 0 0,1 5 0 15,-2 2 0-15,-2-1 0 16,-5 2-1-16,-2-2 1 16,-5-1 0-16,1-4 0 15,-3 2 0-15,0-6-1 16,0-3-5-16,3 1-1 16,6-11-9-16,0 0-51 15,2 0-139-15</inkml:trace>
  <inkml:trace contextRef="#ctx0" brushRef="#br0" timeOffset="9142.576">7523 4395 3912 0,'0'-2'85'16,"0"2"-65"-16,-4 0-14 16,-14 0-3-16,-3 0 0 15,0 0 5-15,-4 10 1 16,0 4 0-16,0 3-5 0,3 0-2 16,2 6 0-16,4-1-1 15,6-1 0-15,3 0-1 16,7-4 0-16,0-2 1 15,0-3 0-15,15-4-1 16,10-2 2-16,4-2-1 16,2-3-1-16,2-1 0 15,1 0 0-15,-3 0-6 16,4 0-8-16,-6 0-50 16,-6-1-192-16</inkml:trace>
  <inkml:trace contextRef="#ctx0" brushRef="#br0" timeOffset="9614.8632">7855 4528 3928 0,'7'0'69'0,"4"-7"-40"16,5-5-9-16,1-1-3 15,1-5-9-15,2-2-3 16,0-1-1-16,-2 0-2 16,-3 0-1-16,-3 3 0 15,-6 0 0-15,-3 4 0 16,-3 2 0-16,0 2-1 16,-3 4 1-16,-7 2-1 15,-9 4 0-15,-1 0 0 0,-5 0-1 16,4 8 1-1,-4 6 0-15,5 2 0 0,5 1 0 16,1 4 0-16,7 2 0 16,5-1 0-16,2 0 0 15,0 0 0-15,2-1 0 16,14 0 0-16,2-5 0 16,6-2 0-16,3-4 0 15,4-4 0-15,0-5 1 16,1-1-1-16,-3 0 0 15,-5 0 0-15,-2 0 0 16,0 0 0-16,-1-3-1 16,-1-6 0-16,11-4-4 0,-5-1-12 15,-3 0-101-15</inkml:trace>
  <inkml:trace contextRef="#ctx0" brushRef="#br0" timeOffset="10523.6648">9671 4091 3845 0,'8'-15'151'0,"2"-4"-126"0,1-4-2 15,1-5-8 1,-3 2-4-16,-7-4-3 0,-2 1-5 16,0-3-1-16,-2-1 0 15,-13-3-1-15,-10 0-1 16,-4-1 0-16,-2 3 0 16,-1 5 0-16,3 2 0 15,5 8 0-15,3 6 0 16,11 5 0-16,1 6 0 15,1 2 0-15,2 0 0 16,-1 9-1-16,1 10 1 16,0 9 0-16,2 7 0 0,4 8 0 15,0 10 0-15,0 8 0 16,4 10 0-16,4 5-1 16,-4 1 2-1,3-4-2-15,-3-4 1 0,4-7 0 16,0-8 1-16,1-6-1 15,3-4 0-15,1-7 0 16,-3-5-1-16,2-6 1 16,-3-6-1-16,-1-6 0 15,0-2-1-15,-4-6-8 16,1-3-5-16,-3-3-18 16,-2 0-6-16,0-7-461 0</inkml:trace>
  <inkml:trace contextRef="#ctx0" brushRef="#br0" timeOffset="10734.6607">9357 4416 3859 0,'0'-7'96'0,"0"1"-43"16,0 1-29-16,7-2-11 16,11 2-6-16,11-2-4 15,4 2-2-15,7-1 4 16,5 6-3-16,-1 0-1 15,-1 0 0-15,-1 0-1 16,-4 13-2-16,1-3-6 16,13-1-14-16,-9-4-30 15,-3-3-265-15</inkml:trace>
  <inkml:trace contextRef="#ctx0" brushRef="#br0" timeOffset="11109.678">10066 4400 3723 0,'0'-2'215'0,"0"-3"-158"15,0 1-28-15,0 1-13 16,-2-2-5-16,-5 3-6 16,-1 0-1-16,-1 2-3 15,-3 0-1-15,1 0 2 16,0 4-2-16,0 10 1 16,2 4-1-16,1 4 0 15,2 4 0-15,6 1 0 16,0-4 0-16,0-5 1 0,16-4-1 15,5-5 1 1,5-9 1-16,3 0-1 0,0 0 0 16,-3-9 1-16,-1-5 1 15,-9-4 0-15,-5-1-1 16,-9-3-1-16,-2 0-1 16,0 1 1-16,-2 1 0 15,-9 4-1-15,0 4 0 16,0 7 0-16,1-1 0 15,4 6-1-15,-1 0-1 16,3 0-4-16,2 9-2 16,2 9-2-16,8-4-18 15,11-2-67-15</inkml:trace>
  <inkml:trace contextRef="#ctx0" brushRef="#br0" timeOffset="11447.5219">10434 4478 3914 0,'7'5'46'16,"2"4"-28"-16,-3 1 5 15,0 2-7-15,0-2 1 16,-2 2-7-16,-4-5-1 16,2 0-4-16,-2-5 0 15,0-2 4-15,0 0-1 16,0 0-5-16,0 0 1 15,0-9-2-15,-4-9-2 16,0-1 1-16,-2-7-1 0,4-5 0 16,2 2 1-16,0 0-1 15,0 3 0-15,10 3 0 16,3 9 0 0,3 2 0-16,3 1-1 0,6 2 0 15,6 4 0-15,5 1-3 16,-1 1-1-16,12 0-4 15,-9 1-11-15,-5 2-47 0</inkml:trace>
  <inkml:trace contextRef="#ctx0" brushRef="#br0" timeOffset="12263.2598">12026 4084 4013 0,'2'-8'52'16,"-2"5"-41"-16,2 1-6 0,2 2-3 16,1 0-1-16,4 12-1 15,4 15 0-15,3 8-1 16,-1 9 1-16,-3 8 0 15,-8 6 0-15,-4 6 0 16,0 7 0-16,-20 1 0 16,-7-4 0-16,5-8 0 15,2-12-1-15,8-13-3 16,12-14-6-16,0-10-8 16,0-11-55-16</inkml:trace>
  <inkml:trace contextRef="#ctx0" brushRef="#br0" timeOffset="12759.5833">11968 4160 3954 0,'0'-36'80'0,"0"-7"-61"16,10-6-10-16,6-3-1 15,0 7-1-15,4 12-4 16,5 6-1-16,6 12-1 15,4 6-1-15,8 9 0 16,-1 0 0-16,-2 17 0 16,-7 11 0-16,-8 6-1 15,-7 6 1-15,-11 6 0 16,-5 2 0-16,-2 1 0 0,-7-3 0 16,-17-2 0-16,-7-6 0 15,-3-6 0-15,1-6 0 16,6-8 0-16,5-5 0 15,9-8 0-15,5-1 0 16,4-4 0-16,4 0 1 16,0 0-1-16,0 0 0 15,0 0 0-15,4 3 0 16,12-3 0-16,7 7 0 16,4 3 0-16,4 2 0 15,0 6 0-15,-2 0 0 16,-5 2 0-16,-4 1-1 0,-6-3 1 15,-3 1 0-15,-7 0 0 16,-2-6 0-16,-2 2 0 16,0-5-1-1,0-4 0-15,0 1-5 0,16-7-5 16,-1 0-20-16,6 0-87 0</inkml:trace>
  <inkml:trace contextRef="#ctx0" brushRef="#br0" timeOffset="13163.6804">12721 4357 3989 0,'0'-6'59'0,"0"-3"-52"0,0 4-1 16,0 1-1-16,-6 4-3 15,-8 0-2-15,-1 0 0 16,-4 9 0-16,2 12 0 15,3 2 0-15,4-2 0 16,5 2 0-16,5-4-1 16,0-1 1-16,5-5 0 15,16-5 1-15,8-4-1 16,8-4 1-16,0 0 0 16,1-3-1-16,-3-11 1 15,-6-3 0-15,-6-4 2 16,-10-3 1-16,-6 2-2 15,-7-2-1-15,0-1-1 0,-18 4 1 16,-7 3-1-16,-1 2 0 16,-1 6 0-16,1 4 0 15,5 5-1-15,3 1 0 16,10 0-4-16,1 5-3 16,7 9 0-16,0 6-13 15,9-1-20-15,9-5-166 0</inkml:trace>
  <inkml:trace contextRef="#ctx0" brushRef="#br0" timeOffset="13544.6622">13107 4368 3916 0,'0'0'86'0,"0"0"-69"0,-3-1-8 16,-10 1-9-16,-2 0 2 15,-1 0-2-15,-2 7 3 16,3 8-3-16,1 5 1 16,5 3 0-16,7-2 1 15,2 0-2-15,2-6 2 16,23-5 0-16,8-5 1 16,9-5 0-16,5 0-1 15,3-11 2-15,-6-7 1 16,-7-1 0-16,-8-2 1 15,-10 2-2-15,-11-2 0 16,-8 1-2-16,0 2-1 16,-17 3 0-16,-10 3-1 0,-8 3 0 15,-4 9 0 1,1 0-1-16,3 0-3 0,6 4-3 16,9 6-2-16,9 2-13 15,9-4-14-15,2-4-113 0</inkml:trace>
  <inkml:trace contextRef="#ctx0" brushRef="#br0" timeOffset="13877.6285">13687 3792 3971 0,'2'0'68'15,"-2"0"-59"-15,0 0-9 16,0 8 0-16,2 16 0 16,0 10 5-16,5 14 0 15,1 8-2-15,4 10 1 16,-6 2-1-16,1-1-2 16,-5-4 0-16,2-5 0 15,2-5-1-15,2-9 0 16,5-5 0-16,3-10 1 0,2-8-1 15,4-6 1 1,-1-7 0-16,-2-4-1 0,1-4 1 16,-1 0-1-16,0 0-4 15,8-17-4-15,-5-4-23 16,-6 1-240-16</inkml:trace>
  <inkml:trace contextRef="#ctx0" brushRef="#br0" timeOffset="14128.2515">13568 4131 3958 0,'0'-7'78'0,"0"4"-59"0,5-5-9 15,17 1-3-15,12 0-4 16,8-1 0-16,11 0-1 15,7 3-1-15,-1 3-1 16,-6 2 1-16,-9 0-1 16,-8 0 0-16,-11 7-3 15,-5 2-7-15,-7-1-9 16,-4-3-78-16</inkml:trace>
  <inkml:trace contextRef="#ctx0" brushRef="#br0" timeOffset="17315.493">15726 3842 3956 0,'7'-17'88'0,"1"-1"-69"0,2-4-7 15,-2-4-5-15,1-2-3 16,-5 3-2-16,-1-4-1 16,-3 2 0-16,0-2 0 15,0 0-1-15,-3 3 1 16,-10-3-1-16,-7 3 0 16,-1 0 0-16,-6 6 0 15,-2 4 0-15,-3 6 0 16,1 6 0-16,-2 4-1 15,-1 0 1-15,5 4 0 16,1 10-1-16,5 0 1 16,5 2 0-16,5 3 0 0,1 6 0 15,6 3 0 1,1 9 0-16,5 6 0 0,0 10-1 16,0 6 1-16,0 11 0 15,0 8 0-15,0 1 0 16,2 2 0-16,7-7 0 15,3-8 0-15,1-4 0 16,1-6 0-16,-6-4 0 16,-1-1 0-16,-3-9 0 15,-4-7 0-15,2-7 1 16,-2-7-1-16,0-8 0 16,0-2 0-16,0-5-1 15,2-3 0-15,-2 0-2 16,0-3-3-16,0 0-6 15,-4-14-13-15,-7-4-588 0</inkml:trace>
  <inkml:trace contextRef="#ctx0" brushRef="#br0" timeOffset="17513.6864">15349 4345 3916 0,'12'-6'109'16,"-2"-2"-85"-16,9 0-10 15,2 1-5-15,6-2-1 16,4 3-5-16,6 1-1 0,3 5-2 16,1 0 0-16,5 0 0 15,-2 7-2-15,20 6-5 16,-10-4-22-16,-7-4-196 0</inkml:trace>
  <inkml:trace contextRef="#ctx0" brushRef="#br0" timeOffset="17718.6777">16011 4321 3959 0,'0'0'79'0,"0"0"-75"16,-2 9-2-16,-2 3 1 16,-5 5 7-16,2 5-3 0,-2 4-2 15,-2 4-2 1,1 0-1-16,2 2-1 0,-1-2-1 15,3-4-2-15,6-11-5 16,0-7-21-16,4-8-128 0</inkml:trace>
  <inkml:trace contextRef="#ctx0" brushRef="#br0" timeOffset="17910.6738">15957 4106 3925 0,'0'-3'110'0,"0"0"-88"15,0 3-13-15,10 0-7 0,3 5-2 16,7 14 0-16,5 7 0 16,15 15-8-16,-7-7-13 15,0-6-94-15</inkml:trace>
  <inkml:trace contextRef="#ctx0" brushRef="#br0" timeOffset="18291.6665">16277 4492 3767 0,'0'7'133'15,"0"3"-63"-15,0 5-33 16,-3-1-9-16,3 3-12 15,-2-6-10-15,0-2-1 0,2-2-3 16,-2-3-1-16,2-4 0 16,0 0 6-16,0-6 1 15,0-17-6-15,0-5-1 16,11-8-1-16,7-4 0 16,4-4 0-16,2 3 0 15,1 6 0-15,0 7 0 16,-6 7-1-16,1 12 1 15,-1 5 0-15,0 4 0 16,2 0 0-16,-3 8 0 16,-1 9-1-16,-5 4 1 15,-4 4 0-15,-1-4 0 0,-5 2 0 16,0-2 0-16,0-1-1 16,3-1-3-1,15-6-5-15,-2-2-16 0,6-10-75 0</inkml:trace>
  <inkml:trace contextRef="#ctx0" brushRef="#br0" timeOffset="18848.6574">17076 4383 3961 0,'3'-15'80'16,"-3"1"-63"-16,0-7-3 15,0 1-6-15,-3 3-5 0,-9 2-2 16,-7 5-1-16,0 6 0 16,-6 4 0-16,-2 0 0 15,-4 14 0-15,0 10-1 16,2 6 1-16,4 6 0 16,8 2-1-16,3 2 1 15,10-6-1-15,4-3 0 16,0-9 0-16,18-10 0 15,8-10 1-15,10-2 0 16,0-4 0-16,-1-21 1 16,-1-7-1-16,-5-6 1 15,-7-10-1-15,0-6 0 0,-6-8 0 16,-3-10 1-16,-4-21-1 16,-2 5 0-16,-3-4 0 15,1 0 0-15,-1 22 1 16,3 3-1-16,-2 20 1 15,-1 16 1-15,-2 14-1 16,-2 17-1-16,2 0 0 16,-2 25-1-16,0 17 1 15,0 15 0-15,0 11 0 16,0 8 0-16,0 5 0 16,-2 0-1-16,-4-7 1 15,-4-7 0-15,1-7 1 16,3-10-1-16,-1-7 0 0,5-2 0 15,2-11-2 1,0-4 0-16,2-7-4 16,16-10-9-16,2-6-63 0</inkml:trace>
  <inkml:trace contextRef="#ctx0" brushRef="#br0" timeOffset="19069.1758">17322 4342 3700 0,'0'-3'307'16,"0"3"-274"-16,0 0-21 16,0 0-8-16,0 6-4 15,0 10 1-15,0 9 3 0,-3 2-1 16,-1 3-1 0,-2 2-1-16,1-3 0 0,1-4-1 15,2-6-2 1,2-10-5-16,0-4-13 0,0-5-51 0</inkml:trace>
  <inkml:trace contextRef="#ctx0" brushRef="#br0" timeOffset="19261.7451">17378 4103 3963 0,'2'-4'79'0,"2"1"-63"16,3-1-6-16,4 4-5 16,5 0-4-16,4 0-1 15,0 11-2-15,3 8-3 0,3 12-7 16,-6-4-27 0,-2-2-153-16</inkml:trace>
  <inkml:trace contextRef="#ctx0" brushRef="#br0" timeOffset="19685.9172">17668 4439 3739 0,'2'7'133'16,"-2"3"-61"-16,0 1-30 15,0 7-13-15,0 1-8 0,0-2-5 16,0 1-10-16,0-2-2 15,0-7-1-15,0-6 0 16,0 0 1-16,0-3 1 16,0 0 0-16,2-3 0 15,5-12-4-15,-1-5 0 16,6-6-1-16,3-5 0 16,3-3 0-16,-1-2 0 15,4 2 0-15,-1 0 0 16,-5 8 0-16,-1 6 0 15,-3 8 0-15,-5 8 0 16,4 4 0-16,-1 0 0 16,1 6-1-16,2 12 1 15,-3 2 0-15,-3 3 0 0,1 0 0 16,-5 0 0-16,-2 1 0 16,0-2-1-16,0 0 0 15,0-3-2-15,5 2-2 16,4-8-12-16,2-5-53 0</inkml:trace>
  <inkml:trace contextRef="#ctx0" brushRef="#br0" timeOffset="20200.5405">18260 4456 3810 0,'16'-13'176'15,"-1"-3"-138"-15,4-2-12 16,-4-3-9-16,-6 0-6 0,-2 3-6 15,-7 0-2-15,0 4-1 16,0 2-1 0,-7 6-1-16,-11 3 0 0,-4 3 0 15,-10 3-1-15,1 17 1 16,0 3 0-16,2 6 0 16,7 0 0-16,6 1 0 15,10-7 0-15,6-2-1 16,0-6 1-16,6-7 0 15,17-3 0-15,6-5 0 16,2 0 0-16,2 0 0 16,-4-10 0-16,-6-2 0 15,-4-1 0-15,-3 2 0 0,-5-2 0 16,-4 4 0-16,0 2 1 16,-2 5-1-16,-3 2 0 15,2 0-1-15,0 12 1 16,1 10 0-16,4 11 0 15,0 3 0-15,2 3 0 16,0 7 0-16,0 0 0 16,0 1 0-16,-1 1 0 15,-6-6 0-15,-4-2 0 16,0-5 0-16,-4-10 0 16,-17-3 0-16,-10-5 0 15,-4-7 0-15,-8-5 1 16,1-5-1-16,0 0 0 0,-8-8 0 15,13-7-3-15,5-8-25 16</inkml:trace>
  <inkml:trace contextRef="#ctx0" brushRef="#br0" timeOffset="21064.3269">19826 4355 4009 0,'-7'0'39'0,"-5"0"-32"15,-1 10-6-15,-1 11 2 16,1 6-1-16,3 6-1 15,7 2 1-15,3 4-1 16,0-4 1-16,11-4 0 16,12-7-2-16,8-6 2 15,9-10 0-15,4-6 0 16,3-2 1-16,-1-4-2 16,-3-17 1-16,-5-6-1 0,-11-7 1 15,-4-4 0 1,-11-5-1-16,-3-1 0 0,-4 5-1 15,-2 2 0-15,-1 11 1 16,-2 8-1-16,0 10 1 16,0 8-1-16,0 0-1 15,2 18 0-15,2 10 1 16,3 6 0-16,1 4 0 16,6 1 0-16,7-3 0 15,4-8 0-15,10-6 0 16,0-9 0-16,5-4 0 15,0-9 0-15,-4 0 0 0,-2-7 0 16,-7-14 0-16,-6-6 1 16,-3-1 0-16,-5-4-1 15,-3 4 0-15,-1 5 0 16,-3 2 0-16,-2 9 0 16,-1 6 0-16,-1 4 0 15,3 2-1-15,-1 0-4 16,14 14-4-16,0 1-28 15,4-6-201-15</inkml:trace>
  <inkml:trace contextRef="#ctx0" brushRef="#br0" timeOffset="21305.1241">20891 4349 3974 0,'2'-2'74'0,"-2"0"-57"16,0 2-6-16,0 0-6 15,0 0-4-15,0 9-1 16,0 12 0-16,0 4 1 16,0 10 0-16,0 4 0 15,0-2-1-15,0-5 1 16,0-5-1-16,0-10 0 16,0-4 0-16,0-7 0 15,0-6-2-15,7-2-5 16,-3-16-8-16,-4-4-131 0</inkml:trace>
  <inkml:trace contextRef="#ctx0" brushRef="#br0" timeOffset="21477.2252">20696 4197 3826 0,'0'-29'161'16,"0"-2"-111"-16,0-1-26 16,12 1-11-16,1 7-7 15,3 8-3-15,1 7-2 16,6 9 0-16,6 0-1 15,4 16 0-15,3 9 0 16,5 5-2-16,7 6-6 16,-5-8-25-16,-10-8-160 0</inkml:trace>
  <inkml:trace contextRef="#ctx0" brushRef="#br0" timeOffset="21675.4749">21296 4235 3939 0,'12'0'91'16,"5"0"-76"-16,10 0-3 16,9 0 0-16,7-4-6 15,3 2-1-15,3 2-3 16,-5 0-2-16,-6 0 0 16,-4 0 0-16,-10 0-3 15,-1 0-6-15,-9 0-29 16,-8-12-242-16</inkml:trace>
  <inkml:trace contextRef="#ctx0" brushRef="#br0" timeOffset="21889.1308">21558 3912 3773 0,'0'-3'220'16,"0"3"-174"-16,0 0-40 15,0 7-6-15,0 23 0 16,0 11 9-16,0 13-1 15,0 5 0-15,0 8-4 16,0 1-1-16,2-2-3 16,2 0 1-16,0-8-1 15,3-5 0-15,2-14-5 16,13-10-3-16,-4-13-10 16,3-12-75-16</inkml:trace>
  <inkml:trace contextRef="#ctx0" brushRef="#br0" timeOffset="22391.6597">22092 3520 3941 0,'5'0'101'15,"2"3"-91"-15,3 20-9 16,4 18 0-16,4 13 0 16,-2 17 1-16,-1 22 1 0,-7 0 1 15,-4 2 0 1,-4 0-1-16,0-20-1 0,-6 0-1 16,-5-8 0-16,5-15-1 15,2-14 0-15,2-12 1 16,2-13-1-16,0-12 1 15,4-1 2-15,17-5-1 16,12-18-1-16,4-9 0 16,3-4-1-16,5-4 0 15,-1-4 0-15,0 2 0 16,2 2 0-16,-5 4 0 16,0 9 1-16,-7 9 0 15,-5 17-1-15,-5 1 0 0,-2 18 0 16,-2 18 0-1,-1 4 0-15,-9 6 0 0,-1 0 1 16,-5 2-1 0,-2-2 0-16,-2 0 1 0,0-4-1 15,0-5 0-15,-13-4-1 16,-22-5-4-16,2-7-18 16,1-12-187-16</inkml:trace>
  <inkml:trace contextRef="#ctx0" brushRef="#br0" timeOffset="23596.6538">2565 5909 4037 0,'0'-4'41'16,"0"4"-36"-16,0 0-2 0,0 0-2 16,0 0 0-16,0 0-1 15,0 2 0-15,0 18 0 16,0 8 0-16,0 12 0 16,0 8 0-16,0 6 0 15,0 3 0-15,0-5 0 16,0-8 0-16,0-10 0 15,0-8 0-15,0-6-3 16,-9-4-5-16,-2-8-11 16,-3-4-59-16</inkml:trace>
  <inkml:trace contextRef="#ctx0" brushRef="#br0" timeOffset="23799.6518">2315 5650 3976 0,'2'-16'74'0,"8"-5"-63"15,-1 0-5-15,4 2-1 16,1 5-3-16,-1 7-2 16,3 7-1-16,3 2-6 15,8 36-13-15,-2-1-42 16,-3-2-280-16</inkml:trace>
  <inkml:trace contextRef="#ctx0" brushRef="#br0" timeOffset="24226.7608">2837 6229 3789 0,'0'23'123'0,"0"3"-72"15,-5 3-12-15,1-2-13 16,2-3-9-16,0-5-6 16,2-5-4-16,0-5-4 15,0 0-1-15,0-7 0 16,0-2-1-16,0 0 5 16,0 0-1-16,4-16-2 0,7-12-2 15,7-11-1-15,7-7 0 16,6-7 0-16,2-5-1 15,3 5 0-15,-1 5 0 16,-3 12 0-16,-6 11 1 16,-3 11 0-16,-7 12 0 15,1 2 0-15,2 4-1 16,-2 19 1-16,1 5 0 16,-3 6-1-16,-1 4 1 15,-7 1 0-15,-5 5 0 16,-2-5 0-16,0-3 0 15,0-4 0-15,0-6 0 16,0-8-1-16,0-14-9 0,2-4-15 16,10 0-80-16</inkml:trace>
  <inkml:trace contextRef="#ctx0" brushRef="#br0" timeOffset="24489.4998">3613 5450 3921 0,'0'6'60'16,"0"26"-47"-16,0 12 16 16,0 12-9-16,0 13-8 15,0 5-5-15,0 6-1 16,0 21-3-16,-9-7-1 0,-5 4 0 15,1-2-2-15,4-21 1 16,-2-1-1-16,7-19-4 16,4-18-7-16,0-19-36 15,0-16-236-15</inkml:trace>
  <inkml:trace contextRef="#ctx0" brushRef="#br0" timeOffset="24689.0903">3501 6053 3948 0,'0'-7'93'0,"0"0"-74"16,0 4-7-16,8-4-5 0,7 3-5 16,9 0-2-1,12 3 0-15,4 1-3 0,24 0-6 16,-10 4-11-16,-7 8-55 0</inkml:trace>
  <inkml:trace contextRef="#ctx0" brushRef="#br0" timeOffset="25007.4884">3905 6206 3682 0,'5'2'181'15,"1"-2"-107"-15,5 0-21 16,7 0-16-16,9 0-12 0,6-12-13 15,11-6-8-15,4-4-2 16,0-2 0-16,-1 0 0 16,-11 0 0-16,-11 4 0 15,-15 2 0-15,-10 4 0 16,0-1-2-16,-17 7 0 16,-10 5 0-16,-6 3 0 15,0 0-1-15,1 5 1 16,3 18-1-16,7 3 1 15,9 6-1-15,3 4 1 16,10 2-1-16,0 2 1 16,2-2-1-16,19-2-1 0,6-4-1 15,24-8-4-15,-4-10-7 16,-2-11-60-16</inkml:trace>
  <inkml:trace contextRef="#ctx0" brushRef="#br0" timeOffset="25224.4134">4491 6346 3739 0,'0'4'130'16,"0"0"-66"-16,0-2-24 15,0-2 3-15,0 0-4 16,0 0-14-16,2-3-19 16,5-20-4-16,9-5-2 15,3-8 0-15,13-6 0 16,4-2 0-16,4 0 0 15,0 4 0-15,-5 8-3 0,-4 9-2 16,-6 16-6-16,-9 5-28 16,-7 2-80-16</inkml:trace>
  <inkml:trace contextRef="#ctx0" brushRef="#br0" timeOffset="26028.4584">5086 6113 3813 0,'5'17'76'16,"2"3"-32"-16,-3 6-17 16,0 6 7-16,-4 0-9 15,0 0-5-15,0-2-7 0,0-2-6 16,0-8-4 0,0-7-2-16,0-8 0 15,0-5 5-15,0 0 4 16,0-15-6-16,0-12-3 0,7-4-1 15,2-6 0-15,2-1 0 16,2-2-1-16,1-2 0 16,1 1 0-16,3 4 0 15,3 6 0-15,-2 11-1 16,2 10 1-16,3 10 0 16,-1 5 0-16,1 20-1 15,-2 12 1-15,-4 5 1 16,-3 6-1-16,-6 2 1 15,-1-4 0-15,-6-3 1 16,0-12 0-16,-2-8-1 0,2-14 1 16,0-7-1-16,2-2 3 15,3-2 2-15,3-20-4 16,0-7-1 0,3-6 0-16,3-5 0 0,-1-1 0 15,4 4-1-15,-3 5 1 16,1 7-1-16,-3 12 0 15,-1 7 1-15,0 6 0 16,3 1-1-16,0 19 0 16,-1 6 0-16,1 6 1 15,-3 2-1-15,2 1 0 16,-1-3-1-16,1-2-2 0,6-6-3 16,3-2-1-16,10-7-12 15,3-6-18-15,8-4 7 16,0-5 7-16,0 0 24 15,-8 0 6-15,-1-5 10 16,-5-7 7-16,0-6 3 16,0-3 2-16,1-6-10 15,-3-3-8-15,-5-3 0 16,-9 4-6-16,-5 0-1 16,-10 3-1-16,0 6-2 15,-4 6 1-15,-12 7-1 16,-2 5 0-16,0 2 0 15,-2 2 0-15,0 19 0 16,4 11 0-16,5-1 0 0,9 3 0 16,2 0-1-16,2-3 0 15,23 1 0-15,11-9-1 16,10-3-1-16,45-7-9 16,-8-6-39-16,-2-7-175 0</inkml:trace>
  <inkml:trace contextRef="#ctx0" brushRef="#br0" timeOffset="26468.9509">6963 6275 3829 0,'12'-11'149'16,"-1"-1"-109"-16,-9-2-13 15,-2 0-9-15,0 0-7 16,-15 0-6-16,-12 0-3 0,-4 3-1 16,-8 4-1-1,-1 7 0-15,0 0 0 0,5 12 0 16,6 15 0-1,11-1 0-15,7 6-1 0,11-1 0 16,0-2 0-16,4-9-1 16,23-12 0-16,6-8 2 15,7 0 0-15,3-25 0 16,-1-11 1-16,-4-10-1 16,-9-8 2-16,-7-4 0 15,-9-8-1-15,-5-1 0 16,-8-1-1-16,0 0 0 15,0 0 0-15,0 4 1 0,-4 3-1 16,0 13 2 0,0 12-1-16,2 16 0 0,2 18-1 15,0 2 0-15,0 26-1 16,0 17 0 0,0 11 1-16,4 6 0 0,2 4 0 15,4 4 0-15,-3 2 0 16,-3 0 0-16,2-3 0 15,-1-6-1-15,2-8-2 16,10-7-5-16,2-15-11 16,-2-11-65-16</inkml:trace>
  <inkml:trace contextRef="#ctx0" brushRef="#br0" timeOffset="26667.8378">7387 6128 3736 0,'0'0'302'15,"0"0"-281"-15,0 0-18 16,0 8-3-16,0 10 3 16,0 4 2-16,0 2 0 15,0 0-1-15,0 1-3 16,0-4 0-16,0-4-1 16,0-6-1-16,2-11-4 15,5 0-8-15,0-6-40 0</inkml:trace>
  <inkml:trace contextRef="#ctx0" brushRef="#br0" timeOffset="26828.298">7336 5861 3961 0,'0'-4'76'0,"2"4"-63"16,11 0-9-16,5 2-4 15,6 18 0-15,3 8 0 16,2 9 0-16,0 4-9 15,20 13-16-15,-7-9-34 16,1-11-292-16</inkml:trace>
  <inkml:trace contextRef="#ctx0" brushRef="#br0" timeOffset="27187.6023">7910 6182 3610 0,'16'0'274'16,"-1"0"-197"-16,-3-8-20 15,-3-4-25-15,-9-2-15 16,0-1-7-16,0 2-6 15,-15-1-2-15,-8 4-2 0,1 4 0 16,-5 6 0-16,2 0 0 16,1 0 0-16,2 18 0 15,1 2 0-15,8 4-1 16,2 0 1-16,4 0 0 16,5-4 0-16,2-2 0 15,0-7-1-15,12-8 1 16,9-3 0-16,6 0-1 15,0-6 0-15,-2-6-1 16,-5 2 2-16,-7 3 0 16,-6 4 0-16,-1 3-1 0,-4 0 0 15,-2 6-1-15,0 14 2 16,0 1 0-16,0 6 1 16,0-1-1-16,3-4 1 15,4-4 0-15,4-7-1 16,20-11-1-16,-2-2-7 15,4-16-51-15</inkml:trace>
  <inkml:trace contextRef="#ctx0" brushRef="#br0" timeOffset="27432.4622">8236 5624 3925 0,'4'-29'91'0,"-2"5"-64"16,4 5-11-16,-4 9-2 15,-2 10-10-15,2 10-4 16,2 26-1-16,3 12 1 16,1 13 2-16,0 5 0 15,0 8-1-15,-1 1-1 16,-3 1 0-16,3-7 1 16,2-6-1-16,4-12 0 15,6-12-1-15,10-7-2 16,-5-13-6-16,-4-10-49 0</inkml:trace>
  <inkml:trace contextRef="#ctx0" brushRef="#br0" timeOffset="27619.6358">8279 5997 3833 0,'0'0'175'16,"0"0"-150"-16,4 0-20 15,13 2 3-15,10 10 1 16,4 5-4-16,5 1-2 16,5 6-3-16,11 12 0 15,-6-6-15-15,-9-2-101 0</inkml:trace>
  <inkml:trace contextRef="#ctx0" brushRef="#br0" timeOffset="27933.4886">8971 6216 3986 0,'14'-8'64'16,"3"-9"-56"-16,4-3 2 0,1-6-1 15,3-1-4-15,-5-4-2 16,-2 1-1-16,-7-2-1 16,-5 2 1-16,-6 6-2 15,0 6 1-15,-9 9-1 16,-15 6 0-16,-14 3 0 15,-6 8 0-15,-3 21-1 16,3 4 1-16,7 8 0 16,11 1 0-16,12 0 0 15,8-2 0-15,6-8 0 0,4-6 0 16,21-6-1-16,12-8 1 16,13-6 0-16,12-3 0 15,14-3 0 1,42 0-4-16,-15-11-9 0,-10-3-81 0</inkml:trace>
  <inkml:trace contextRef="#ctx0" brushRef="#br0" timeOffset="28527.2529">10751 5869 3968 0,'0'-4'77'0,"0"2"-63"15,0 2-3-15,0 0-8 16,0 4-3-16,0 18-1 16,0 9 1-16,16 2 0 15,3 6 0-15,6 1 1 16,4 2-1-16,2-5 1 16,0-3-1-16,-2-5 0 15,-2-12 1-15,-8-5 1 16,0-12 0-16,-9 0 0 15,2-7 1-15,-3-18-1 0,-1-10-1 16,0-5-1 0,-4-6 1-16,1 0-1 0,-1 1 0 15,2 6 0-15,8 5-2 16,4 13-1-16,17 17-4 16,2 4-31-16,-4 0-81 0</inkml:trace>
  <inkml:trace contextRef="#ctx0" brushRef="#br0" timeOffset="28927.8934">11642 6039 3912 0,'4'0'102'16,"-4"0"-80"-16,0-1-2 0,0-8-8 16,-15-3-7-1,-16 2-3-15,-9 5-2 16,-5 0 0-16,-7 5 1 0,6 2 0 15,1 20-1-15,5 5 0 16,9 4 0-16,11 3 0 16,7 3 0-16,11-5 0 15,2-6-1-15,10-8-1 16,24-8 1-16,6-10 1 16,7 0 1-16,2-16-1 15,-7-6-1-15,-9-2 1 16,-6 0 0-16,-11 2 0 15,-5 0 0-15,-4 6 0 16,-2 4 1-16,-5 4 2 16,0 8-1-16,0 0-2 0,0 2-2 15,0 18 1-15,0 8 0 16,0 6 1-16,-3 0 0 16,1-2 0-16,2-3-3 15,2-17-5-15,18-7-9 16,1-5-57-16</inkml:trace>
  <inkml:trace contextRef="#ctx0" brushRef="#br0" timeOffset="29178.8539">11883 5467 3974 0,'2'0'76'0,"-2"0"-67"0,2 12-8 15,0 17-1-15,1 17 5 16,2 10 1-16,-1 11-1 16,0 3-2-16,5 4-1 15,0-2-2-15,2-4 0 16,-2-1 0-16,3-8 0 16,-4-6 0-16,3-7-1 15,7 0-9-15,0-14-4 16,0-12-61-16</inkml:trace>
  <inkml:trace contextRef="#ctx0" brushRef="#br0" timeOffset="29534.8589">12244 6116 3967 0,'0'-6'74'0,"0"4"-61"15,0 2-8-15,0 0-5 16,0 5 0-16,0 18 0 15,0 3 2-15,0 6 0 16,0 0 3-16,0-2-3 16,0-4 0-16,18-8 0 15,7-9-1-15,10-9 1 16,7 0 0-16,1-18-2 16,-1-12 1-16,-8 1-1 0,-10-3 0 15,-9 0 0 1,-5 4 0-16,-6 1 1 15,-2 8-1-15,1 7 0 0,-3 4 0 16,0 8 0-16,0 0 0 16,0 5-1-16,0 17 1 15,0 9 0-15,0 3 0 16,-3 3-1-16,-8 2-2 16,0-1-6-16,2-8-15 15,7-12-125-15</inkml:trace>
  <inkml:trace contextRef="#ctx0" brushRef="#br0" timeOffset="29846.6098">12709 6268 3845 0,'12'-12'176'16,"3"-2"-151"-16,6-4-16 0,6-3 1 15,2-4-2-15,0-3-2 16,-3 2-3-16,-4-2 0 15,-4 4-1-15,-7 4-1 16,-9 4 0-16,-2 4 0 16,0 8-1-16,-17 4 0 15,-14 0 0-15,-5 16 0 16,-2 12-1-16,9 4 1 16,7 5 0-16,10 1 0 15,12-3 0-15,0-5 0 0,16-5-1 16,16-2 1-16,10-9 0 15,9-2 0-15,34-10-1 16,-14-2-5-16,-6 0-39 16</inkml:trace>
  <inkml:trace contextRef="#ctx0" brushRef="#br0" timeOffset="30285.6049">14302 5731 3985 0,'0'0'69'0,"22"-5"-61"15,20 0-3-15,18-4-1 16,17 4 1-16,27 1-3 16,31-2 0-16,-7 4-2 0,-17-1 1 15,-22 3-1-15,-33 0 0 16,-8 0 0-16,-11 0-2 16,-33 12-9-16,-4-1-16 15,-8-4-71-15</inkml:trace>
  <inkml:trace contextRef="#ctx0" brushRef="#br0" timeOffset="30641.2386">14783 5821 3907 0,'0'2'82'0,"0"0"-65"16,0 6-6-16,0 1 7 15,5 8-4-15,3 5-6 16,-1 6-3-16,2 7 0 16,-2 4-1-16,1 7-1 15,2 3 0-15,1-2-2 16,2 2 0-16,-2-7-1 0,2-4 0 15,-2-8 1-15,-1-5-1 16,-4-8 0-16,-1-5 0 16,1-4 0-16,-1-1 0 15,2-6-2-15,12-1-5 16,-1 0-2 0,5-9-37-16</inkml:trace>
  <inkml:trace contextRef="#ctx0" brushRef="#br0" timeOffset="31143.3057">15581 5709 3930 0,'0'-6'105'0,"0"2"-82"15,2 0-8-15,-2 4-9 16,4 0-5-16,1 8-1 16,4 20 0-16,2 11 1 15,5 8 0-15,-1 13 1 16,-1 9-2-16,-5 2 1 16,-5 2-1-16,-2-4 1 15,-2-11-1-15,0-11 0 16,0-15 0-16,0-14 0 15,0-10 0-15,0-8 0 16,5 0 1-16,-1-1 0 16,6-22-1-16,5-5 0 0,3-8 0 15,7-4 0-15,4-4 0 16,2 2-1-16,-3 4 1 16,-1 7 0-16,-7 12 0 15,-2 6 0-15,-5 12-1 16,-2 1 1-16,1 5 0 15,-1 20-1-15,-1 3 1 16,-2 2 0-16,-4 4 0 16,-2 0 0-16,-2 2-1 15,0 0 0-15,0-2-2 16,-2-2-8-16,0-11-17 16,2-12-220-16</inkml:trace>
  <inkml:trace contextRef="#ctx0" brushRef="#br0" timeOffset="31455.7469">16254 6278 3993 0,'18'-12'60'0,"7"-4"-53"16,6-2 2-16,5-2-3 15,1-1-1-15,-3-4-3 16,-7 4-1-16,-7-2-1 15,-11 2 1-15,-7 4 0 16,-2 0 0-16,0 7-1 16,-21 5 0-16,-6 5 0 0,-1 0 0 15,2 15-1-15,-1 12 1 16,8 7-1-16,6 2 1 16,7 3 0-16,6-4-1 15,0-1 1-15,6-6-1 16,17-4 0-16,5-3 0 15,26-16-3-15,-7-5-9 16,-7 0-135-16</inkml:trace>
  <inkml:trace contextRef="#ctx0" brushRef="#br0" timeOffset="31741.657">16883 6196 3811 0,'0'16'125'0,"0"4"-90"16,0 2-18-16,0 2 9 16,0-4-1-16,0-6-8 15,0-7-7-15,0-7-1 16,4 0 0-16,5-7-3 16,3-14-5-16,5-9-1 15,3-5 0-15,5-3 0 16,2 0 0-16,0 1 0 15,1 2 0-15,1 3 0 16,2 7 0-16,0 6-1 0,-2 9-1 16,8 10-3-1,-10 0-21-15,-6 1-86 0</inkml:trace>
  <inkml:trace contextRef="#ctx0" brushRef="#br0" timeOffset="32085.6819">17436 6048 3982 0,'0'0'69'16,"0"2"-64"-16,-3 3-4 15,-10 4-1-15,-5 6 0 16,0 5 1-16,5 6 1 16,2 5 0-16,6 4 0 0,5-4 0 15,0-1 0 1,10-7 0-16,11-3 0 15,11-15-1-15,6-5 2 0,2 0 0 16,-3-8 0-16,-3-9 0 16,-7-6-1-16,-11 0-1 15,-10-3-1-15,-6 1 1 16,0-1-1-16,-11-1 0 16,-11 6 0-16,-1 3 0 15,4 6 0-15,1 4-1 16,7 8 1-16,-1 0-2 15,8 1-3-15,4 19-4 16,0-1-15-16,0-7-253 0</inkml:trace>
  <inkml:trace contextRef="#ctx0" brushRef="#br0" timeOffset="32639.9902">17940 6145 4007 0,'4'11'38'16,"3"7"-31"-16,-1 4-6 16,0 6 0-16,0 0 4 15,-2-2 0-15,-2-4 0 16,-2-6-3-16,0-8 0 16,0-4 1-16,0-4 3 15,0 0-1-15,0-14-3 16,0-8-1-16,0-4-1 15,9-2 0-15,0-2 1 0,4 0-1 16,0 2 0-16,3 2 0 16,-3 3 0-16,1 8 0 15,-5 7 0-15,0 8 0 16,-2 0-1-16,4 12 0 16,-3 14 1-16,1 3 0 15,1 4-1-15,-4-3 1 16,-2-6 0-16,1-4 0 15,-1-8 0-15,-4-6 0 16,3-6 0-16,-3 0 1 16,2 0 1-16,3-12-1 15,1-6-1-15,5-5 0 16,3 0 0-16,3-5 0 0,6 2 0 16,1-3 0-16,1 4 0 15,2 3 0-15,-3 6 0 16,-4 7 0-16,-2 9 0 15,-3 0 0-15,-1 14-1 16,1 12 1-16,-1 6 0 16,-3 2-1-16,-2 3 1 15,-3 1 0-15,-4 0-1 16,2 4-2-16,-4-8-16 16,6-12-145-16</inkml:trace>
  <inkml:trace contextRef="#ctx0" brushRef="#br0" timeOffset="32811.9497">18983 6381 4079 0,'0'0'11'16,"0"0"-11"-16,0 1 0 15,0 3 0-15,-3 2-1 16,-9 1-4-16,-5-7-20 0</inkml:trace>
  <inkml:trace contextRef="#ctx0" brushRef="#br0" timeOffset="58632.6996">0 5395 3861 0,'0'-39'36'15,"0"-1"-24"-15,0 8-6 16,0 7-5-16,0 4 1 16,0-1-1-16,0 2-1 0,0 1-7 15,0 4 7 1,0 3-2-16,0 3 2 0,0-1 6 15,0 4-1-15,0 5 0 16,0-2 2 0,0 3-1-16,0 0-6 0,0 0-32 15,0 8-47-15,0 6 25 16,0-2-30-16</inkml:trace>
  <inkml:trace contextRef="#ctx0" brushRef="#br0" timeOffset="59049.6785">1916 5467 3547 0,'21'3'138'0,"0"6"-72"16,6 6-40-16,7 5-17 15,2 7-4-15,8 1-2 16,10 3-3-16,10 3-18 16,10 0-2-16,8 1-2 15,37 19 16-15,-24-10 5 16,-12 0-9-16</inkml:trace>
  <inkml:trace contextRef="#ctx0" brushRef="#br0" timeOffset="62794.7546">2153 7947 3900 0,'31'-19'75'16,"9"4"-46"-16,14 1-20 16,10 3-5-16,10 11-3 15,6 0-1-15,7 11 0 16,7 11 0-16,26 4 0 0,34 1 0 16,40-1 0-1,20-6 0-15,4-5 0 0,-10-5 0 16,-17-4 0-16,3 4 0 15,3 2 0-15,3 4 0 16,9 5 0-16,9 5 0 16,13 1 3-16,7 4-1 15,12 3 0-15,11-1-1 16,9-1-1-16,12-5 0 16,17-7 1-16,5-9-1 15,5-4 0-15,7-5 0 16,4-1 0-16,0 3 1 15,6 5 2-15,-1-1 1 16,10 0-1-16,8 0 0 0,5-2-2 16,4-3 0-16,5-3-1 15,8 0 0-15,5-3 0 16,2-13-1-16,-1 0 1 16,-13 0 0-16,-8 2 1 15,-9 0-1-15,-9 1 0 16,-6 4 1-16,-8 1 3 15,4-2 1-15,-4-3-4 16,-1-2 0-16,-1-7-1 16,-8-5 0-16,-7-2 0 15,-13-6 0-15,-14-1 0 16,-12 3 0-16,-7 0 3 16,-10 3 3-16,-8 1-2 15,-4 0-3-15,-1-5 0 0,1-3 0 16,-2 0-1-16,-1-5 0 15,1-4 0-15,3 0 0 16,3-5 0-16,-5-3 0 16,-3 0 0-16,-11 0 0 15,-8 1 1-15,-11-1-1 16,-16 1 0-16,-17 0 0 16,-10-7 0-16,-13-1 1 15,-4-7 0-15,-8 2 0 16,-2-4 0-16,1-2 0 15,1-3-1-15,5-4 0 16,5-4 0-16,-1-3 0 16,-6-2 0-16,-23 10 0 15,-21 9 0-15,-21 13 0 0,-9 0 0 16,6-7 0 0,3-6 0-16,5-12 0 0,-11 7 0 15,-13-2 1-15,-2-2-1 16,-9-3 0-16,4-4 0 15,1-5 0-15,4 6 0 16,2-3-1-16,2 4 1 16,-3 3-1-16,-5 0 1 15,2 3 0-15,-7-3 0 16,3 3-1-16,-1-4 1 16,1 5 0-16,-4 4-2 15,-5 4 1-15,-6 8 0 0,-13 6 1 16,-12 1 0-16,-2 5 0 15,-14 2 0-15,-15 2 0 16,-9 2 0-16,-1-4 0 16,-6 0 0-16,-2-4 0 15,2 0 0-15,-1-4 0 16,-1-1 0-16,-4-2 0 16,-7 4 0-16,-4-2 0 15,-10 5 0-15,-6 3 1 16,-5 1-1-16,-8 3 0 15,-3 1 0-15,-3 3 1 16,-4 2-1-16,-2 4 0 16,-19-6 0-16,-21 3 0 0,-22 2 0 15,-7 5 1-15,12 7-1 16,11 8 0-16,20 4 0 16,-6 2 0-16,4-4 0 15,-2 0 0-15,-1-4 0 16,0-2 0-16,2-3 0 15,26 4 0-15,14 2 0 16,-6-2 0-16,-18-3 0 16,-18-4 0-16,-18 0 0 15,12 0 0-15,9 5 0 16,-1 0 0-16,-1 1 0 16,-4 0 0-16,4-3 0 15,-6 1 0-15,-3 2 0 16,-5 1 0-16,-5 0 0 15,1 3 0-15,-3 4 0 0,2 0 0 16,1 2 0-16,-5 0 0 16,-3 0 0-16,-3-1 0 15,-5 0 0-15,-5-2 0 16,-4-1 0-16,-1 0 0 16,2 1 0-16,3 1 0 15,0 2 0-15,5 3 0 16,0 2 0-16,-4-3 0 15,-4 1 0-15,-5 2 0 16,-7-6 0-16,-8 2 0 0,0-2 0 16,-2 0 0-1,5 0 0-15,3-1 0 16,0 3 0-16,-1 0 0 16,-2-1 0-16,-1 3 0 0,-8-3 0 15,3-1 0-15,-1-2 0 16,6-1 0-16,2-2 0 15,2-2 0-15,2 2 0 16,0 2 0-16,2 0 0 16,-2 1 0-16,-1 0 0 15,10-1 0-15,4 3 0 16,4-1 0-16,4 0 0 16,2 2 0-16,2-1 0 0,4 0 0 15,0 1 1 1,-1 0-1-16,-1-2 0 0,2 1 0 15,4 0 0 1,9 1 0-16,2-1 0 0,5 2 0 16,-1 3 0-16,0-2 0 15,-7 0 0-15,3 0 0 16,-2 0 0-16,6-5 0 16,-2 2 0-16,5-2 0 15,2-1 0-15,7 3 0 16,4-3 0-16,3-2 1 15,20 2-1-15,13-1 0 16,18 1 0-16,1-1 0 16,-9-6 0-16,-12-2 0 15,-11-4 0-15,1-1 0 0,3 0 0 16,5-2 0-16,-1 2 0 16,1 0 0-16,0 0 0 15,-5 0 0-15,-2 4 0 16,-7 1 0-16,-2 6 0 15,0 1 0-15,-2 3 0 16,-13 2 0-16,-21 0 0 16,-24 6 0-16,-11 1 0 15,-1 0 0-15,3 2 1 16,6-3-1-16,-11 3 0 16,-4 0 0-16,7 0 0 15,13-4 0-15,14-1-1 16,15-1 1-16,8 3 0 15,8 3 1-15,3 0-1 16,16 3 0-16,14 8 0 0,-13 7 0 16,-16 4 0-16,-16 7 0 15,1-1-1-15,35-7 1 16,33-4 0-16,15-5 0 16,-6 2 0-16,0 3 0 15,-4 0 0-15,10 1 0 16,1 0 0-16,2 4 0 15,0 2 0-15,-1 5 0 16,-1 0 0-16,-2 6 0 16,0 2 0-16,2 2 0 15,0-2 0-15,4 2 0 16,6-5 0-16,3 0 0 16,5-4 0-16,0-2 0 15,5-2 0-15,0 1 0 0,1-1 0 16,-1 1 0-16,-3 5 0 15,-2 3 0-15,-5 2 0 16,-1 6 0-16,-5 1 0 16,-1 0 0-16,4 2 0 15,-1-2 0-15,3 1 0 16,6-5 0-16,2-5 0 16,2-1 0-16,5-3 0 15,2-3 0-15,0 0 0 16,-2-1 0-16,0 4 0 15,-4 1 0-15,1 2 0 0,1 0 0 16,4-3 0 0,0 0 0-16,3-3 0 0,-1 3 0 15,3-1 0-15,-3 0 0 16,3 1 0 0,0 1 0-16,-3 2 0 0,0-5 0 15,1 1 0-15,2 2 0 16,-3 3 0-16,3 1 0 15,-1 4 0-15,1 0 0 16,-5 6-1-16,0 2 1 16,0 6 1-16,0 1-1 15,1 1 0-15,-2-6 0 16,4-1 0-16,-1-6 0 0,3 1 0 16,4 0 0-1,2 6 0-15,5 5 0 0,2 3 0 16,0 6 0-16,0 4 0 15,2 2 0-15,10 3 0 16,3-1 0-16,1-4 0 16,-3 0 0-16,3 0 0 15,-5-1 0-15,2 0 0 16,1 3 0-16,1 5 0 16,5 3 0-16,3 4 0 15,2 4 0-15,0-2 0 16,4-3 0-16,3-5 0 15,-1-4 0-15,5-3 0 16,-2-6 0-16,-1 2 1 0,-2-3-1 16,-2-2 0-16,2-4 0 15,-2 1 0-15,0-3 0 16,0 0 0-16,0-3 0 16,3 2 0-16,3 1 0 15,5 0 0-15,5 1 0 16,3 0 0-16,2 2 0 15,0 1 0-15,4-3 0 16,0 3 0-16,-3-3 0 16,2 1 0-16,1 0 0 15,-2-1 1-15,3-1-1 16,1-6 0-16,5-2 0 16,3-4 0-16,3-4 0 0,2-2 0 15,5-1 0 1,3-3 0-16,2-2 0 0,-2-2 0 15,4-2 0-15,-3-1 0 16,0 2 1-16,0-3-1 16,-1 1 0-16,0-1 0 15,-2 1 0-15,-3-1 0 16,-3-2 0-16,0-1 0 16,-5-4 0-16,-1-2 0 15,1-5 0-15,2-5 0 16,-2-1 0-16,3-4 1 15,2 0-1-15,-1 0 1 16,0 0 0-16,-3 0-1 16,-3 0 0-16,-6 0 0 0,-3 0 1 15,-4 0-1 1,-5 0 0-16,-3 0 0 0,-3 0 0 16,-5 0 0-16,-2 2 0 15,-6 3 0-15,-5-2 0 16,-5 1 1-16,-1 1-1 15,-3-4 0-15,-2 2 0 16,-5-3 0-16,1 1 0 16,-3-1 0-16,-2 0 0 15,3 0 1-15,-3 0-1 16,0 0 0-16,0 0 0 16,0 0 0-16,0 0-1 15,0 0-1-15,4 0-7 0,-2-14-31 0</inkml:trace>
  <inkml:trace contextRef="#ctx0" brushRef="#br0" timeOffset="149320.3497">5862 10481 4014 0,'4'-12'34'16,"3"-2"-22"-16,0-4-8 16,4-4 0-16,-2-2 3 15,-3-2-2-15,-3-4-1 16,-3-3-1-16,0-1-2 15,0 2 0-15,-11 3 0 16,-7 3 0-16,-6 4-1 0,-8 3 0 16,-8 7 0-1,-7 8 0-15,-11 4 0 0,-2 0 0 16,2 7 0-16,2 9 0 16,12 1 0-16,11 1 0 15,8-2 0-15,9 3 0 16,5-1 0-16,9 3 0 15,2 8-1-15,0 5 1 16,13 7 0-16,16 6 0 16,7 3-1-16,4 6 1 15,2 2 0-15,-1 7 0 16,-3 0 0-16,-7 8 0 16,-6-3 0-16,-10-4 0 15,-11-5 0-15,-4-11 0 16,-2-7 0-16,-27-2 0 0,-20-4 0 15,-31 1 0-15,-7-7 0 16,-13-3 0-16,-8-7 0 16,21-14 0-16,-4-5 0 15,15-2 0-15,16-6 0 16,16-18 0-16,15-8 0 16,15-2 0-16,14-4-1 15,0 2 0-15,29 4-2 16,18 4 0-16,43 6-6 15,-11 6-4-15,0 8-60 0</inkml:trace>
  <inkml:trace contextRef="#ctx0" brushRef="#br0" timeOffset="149684.3183">5866 11027 3943 0,'27'0'59'15,"11"0"-35"-15,13-2-3 16,14-10-6-16,6 0-4 16,1 0-6-16,-1-1-2 15,-4-1-2-15,-5 2 0 16,-8 1 0-16,-11-2-1 16,-14 4 1-16,-12 1-1 15,-11 1 1-15,-6 2 0 16,-10-2 0-16,-26 5-1 15,-13 2 0-15,-12 0 0 0,1 9 0 16,4 8 0 0,12 4 0-16,13 2 0 0,13 2-1 15,14 0 1-15,4 2 0 16,18-3 0-16,24-2 0 16,14-2 0-16,10-6 0 15,6-7 0-15,26-7-2 16,-23 0-8-16,-10 0-49 0</inkml:trace>
  <inkml:trace contextRef="#ctx0" brushRef="#br0" timeOffset="149982.1077">6809 11008 3910 0,'0'13'124'15,"0"5"-115"-15,0 4 3 16,0 2-3-16,0 1-1 15,2-6-1-15,6-3-4 16,-4-4-1-16,3-4 0 16,-3-5-2-16,0-3 1 15,-2 0 0-15,-2-17 1 16,3-15-2-16,-3-14 0 16,0-9 0-16,0-6 0 15,0-4 0-15,4 3 0 16,3 6 0-16,4 10-1 15,5 12 1-15,4 12 0 16,4 10-1-16,5 9-1 0,13 8-3 16,-5 15-12-16,-8-1-175 15</inkml:trace>
  <inkml:trace contextRef="#ctx0" brushRef="#br0" timeOffset="150581.7957">7424 10275 3999 0,'0'-17'59'0,"-2"2"-50"16,2 5-2-16,0 3-1 16,0 7-5-16,0 13-1 15,2 25 0-15,8 22 0 16,-6 33 0-16,-4 37 1 15,-22 28 0-15,-10-12-1 16,3-29 1-16,12-43-1 16,15-33 0-16,2-6 0 0,0-1 0 15,0-6 0-15,11-14 1 16,2-10-1-16,3-4 0 16,4-4 1-16,2-23-1 15,2-11 1-15,5-14-1 16,3-8-1-16,1-6 0 15,2 4 1-15,-3 8-1 16,-5 13 0-16,-5 18 1 16,-7 15 0-16,-3 8-1 15,1 6 1-15,-1 19-1 16,1 12 1-16,-3 5 0 16,-2 7 0-16,-4 1 0 0,0 0 0 15,-1-4 0 1,1-5 0-16,8-8 0 0,3-8 0 15,30-12-4-15,-5-6-12 16,2-7-130-16</inkml:trace>
  <inkml:trace contextRef="#ctx0" brushRef="#br0" timeOffset="150980.6289">8410 11003 4003 0,'2'-10'52'15,"-2"0"-45"-15,0-6 1 16,0-1 0-16,-6-1-4 0,-15 4-2 16,-8 5 0-16,-8 6-2 15,-13 3 0-15,-3 11 0 16,-5 16 0-16,3 12 0 16,5 3 0-16,12 0 0 15,12 1-1-15,13-10 0 16,13-8 0-16,6-8-1 15,32-13 2-15,13-4-1 16,12-2-1-16,1-17-5 16,-1-7 2-16,-7-1 3 15,-12 2 1-15,-11 8 0 16,-10 8 1-16,-10 6 0 16,-8 3-1-16,-5 3 1 15,0 18 1-15,0 1 3 0,-5 2-1 16,-6-2-1-1,4-4-2-15,3-7 0 0,4-6 1 16,0-5-1-16,25-16-1 16,4-13-9-16,2-8-134 0</inkml:trace>
  <inkml:trace contextRef="#ctx0" brushRef="#br0" timeOffset="151257.2891">9154 10090 4048 0,'0'23'24'0,"-4"14"-21"16,-14 18-2-16,-6 10 1 0,-1 14 1 16,0 2-2-16,1 4 0 15,6 1 0-15,8-3-1 16,6-7 0-16,4-12 0 15,14-10 1-15,20-11-1 16,6-14 0-16,5-7 0 16,3-9 0-16,2-8 0 15,-3-5 0-15,3 0-2 16,-12-7-5-16,-13-9-26 0</inkml:trace>
  <inkml:trace contextRef="#ctx0" brushRef="#br0" timeOffset="151439.018">8771 10798 3969 0,'0'-5'86'15,"5"0"-70"-15,26-3-13 16,18-4-1-16,35-4 2 16,41-4-2-16,34-4-2 15,10 5 1-15,-26 2-1 16,-5-1-3-16,-52 6-27 15,-16-4-613-15</inkml:trace>
  <inkml:trace contextRef="#ctx0" brushRef="#br0" timeOffset="153217.2593">12077 10131 3730 0,'-2'31'172'16,"-3"17"-107"-16,-2 15-32 15,-1 13-12-15,-3 5-4 16,-1-1-9-16,6-7-5 15,6-11-2-15,2-13 0 16,25-15 1-16,12-18 2 16,4-13-2-16,4-3 0 15,0-15 0-15,-3-19 0 16,1-10 1-16,-5-13-1 16,-2-6 1-16,-7-12-2 15,-2-5 0-15,-7-6 0 0,-1 3-1 16,-8 9 0-16,-2 16 0 15,-4 16 0-15,-3 17 0 16,-2 16 0-16,-2 9 0 16,0 4-2-16,0 30 0 15,-2 16 1-15,-9 12 1 16,-5 12 1-16,-2 2 2 16,3 1-3-16,-3-7 1 15,5-8 0-15,-1-9-1 16,5-9 0-16,3-10 0 15,4-8-1-15,2-10-3 16,0-14-4-16,0-2-19 16,0-2-25-16</inkml:trace>
  <inkml:trace contextRef="#ctx0" brushRef="#br0" timeOffset="153414.5523">12311 9769 3766 0,'31'-2'161'0,"10"2"-132"16,11 0-29-1,-4 14-22-15,-13 5-120 0</inkml:trace>
  <inkml:trace contextRef="#ctx0" brushRef="#br0" timeOffset="153846.2833">12848 10511 3917 0,'2'18'62'16,"-2"6"-31"-16,0 6-11 16,0 6-8-16,0-1-1 0,-2-3-6 15,-4-8-2-15,1-6 1 16,3-6-1 0,0-5-1-16,2-7 0 0,0 0 1 15,0 0 1-15,0-12 0 16,0-17-3-16,6-13 0 15,19-12-1-15,6-8 0 16,7-3 0-16,2 5-1 16,-3 6 1-16,-5 13 0 15,-5 18 0-15,-5 15 0 16,-2 8-1-16,-2 17 1 16,-4 20 0-16,-8 11 0 15,-6 8 0-15,0 4 0 0,0 0 0 16,-11-6 0-16,6-3 0 15,5-13-3-15,0-9-6 16,47-12-3-16,-3-11-14 16,4-6-67-16</inkml:trace>
  <inkml:trace contextRef="#ctx0" brushRef="#br0" timeOffset="154958.6748">13606 10587 3928 0,'0'-14'73'0,"0"-4"-47"15,-6-2-13-15,-13 0 0 16,-5 4-5-16,-2 5-2 16,-3 6-3-16,-2 5-2 15,-4 0-1-15,2 10 0 0,2 14 0 16,0 9 0-16,6 0 0 16,8 6 0-16,8-6 0 15,9-4 0-15,0-7 0 16,29-7 0-16,13-10 0 15,4-5 0-15,8 0 0 16,-5-5-1-16,-7-15 0 16,-8 1 1-16,-10-1 0 15,-8 3 0-15,-7 5 0 16,-5 5 0-16,1 3 0 16,-1 1 0-16,3 2 0 15,2-3 0-15,6 0 0 16,8-5 0-16,6-5 0 15,8-5 0-15,6-10 0 16,6-11 0-16,0-10 1 0,-2-14 2 16,-5-12 0-16,-4-7-1 15,-9-5-1-15,-8 2-1 16,-11 2 1-16,-5 6-1 16,-5 9 0-16,0 13 0 15,-7 14-1-15,-6 16 1 16,-5 11-1-16,-2 15-2 15,-9 0 1-15,-3 27 1 16,-3 16 0-16,-1 16 1 0,-1 28 1 16,-4 33 0-1,1 24 0-15,9-7 0 16,14-27 0-16,7-36-1 16,10-26 0-16,0 1 0 15,7-5-2-15,19-2 1 0,11-14 0 16,5-12 1-16,4-8 0 15,4-8 1-15,-3 0-1 16,-1-3 1-16,-1-12-1 16,-5-5 0-16,-2-3 1 15,-5-3-1-15,-4-4 1 16,-4-2 1-16,-7 0 0 16,-9 2 0-16,-5 4-1 15,-4 4 1-15,0 7-2 16,-7 3 1-16,-9 10-1 0,-3 2 0 15,-4 0 0 1,-3 21-1-16,-1 7 1 16,2 6 0-16,6 3 0 0,7-2 0 15,10-5-1-15,2-3 0 16,7-12 1-16,19-6 0 16,7-7 0-16,10-2 0 15,-1-4 0-15,3-15-1 16,-3 0 1-16,-4-1-1 15,-5-1 0-15,-6 7 1 16,-6 4-1-16,-9 6 1 16,-2 4-1-16,-6 0 0 15,-4 8 0-15,0 9 0 16,0 0 1-16,0 2 1 0,0-4-1 16,0-5 1-16,3-1 1 15,-1-7-1-15,2-2 1 16,2 0 1-16,6-6-2 15,3-13 0-15,4-4-1 16,3-8 0-16,2-2 0 16,5-4 0-16,2 3 0 15,0 7 0-15,-4 8 0 16,-2 9 0-16,0 8 0 16,-5 2 0-16,2 14-1 15,-4 14 1-15,0 7 0 16,-7 9 0-16,-7 2 0 15,-4 2 0-15,-31 22-1 0,-13-14-4 16,-10-8-14-16</inkml:trace>
  <inkml:trace contextRef="#ctx0" brushRef="#br0" timeOffset="156452.5827">4710 11717 3406 0,'18'1'544'0,"6"2"-490"15,14-2-23-15,15-1-11 16,19 0-10-16,32-4-1 16,48-20-3-16,53-10-4 15,25-8 0-15,13-1-1 16,-10 4 0-16,-16 7 0 0,-3 10-1 16,-7 4 1-1,-2 4-1-15,-4 3 0 16,6 2 0-16,10-3 0 0,14-1 0 15,19-2 0 1,17-6 0-16,17 2 0 16,19-3 0-16,9 5 0 0,14 3 0 15,-6 9 0-15,-14 2 0 16,-30 3 0-16,-29 0 0 16,-25 0 0-16,-13 3 0 15,-5 1 0-15,2-3 0 16,1-1 0-16,-1 0 0 15,-2 0 0-15,-3-10 0 16,-2 2 0-16,-6 2 0 16,-8 0 0-16,-8 4 0 0,-9 0 0 15,-4 2 0-15,-8 0 0 16,-3 0 0-16,-1 0 0 16,-5 0 0-16,1 0 0 15,-9 0 0-15,2 0 0 16,2 0 0-16,1 0 0 15,4 0 0-15,1 0 0 16,0 0 0-16,-1-2 0 16,-5-2 0-16,-10 0 0 15,-6 0 0-15,-5 1 0 16,-22 0 0-16,-12-1 0 16,-19 3 0-16,0-2 0 15,14-1 0-15,11-1 0 0,10 0 0 16,-6-1 0-1,-11 0 0-15,-9 2 0 0,-13 0 0 16,-14 0 0-16,-13 1 0 16,-11 2 0-16,-12-1 0 15,-5 2 0-15,-6-2 0 16,-2 2 0-16,0 0 0 16,-2-2 0-16,0 2 0 15,0 0 0-15,0 0 0 16,0 0-3-16,0 0 0 15,0-2-8-15,-4-3-15 16,-12 0-84-16</inkml:trace>
  <inkml:trace contextRef="#ctx0" brushRef="#br0" timeOffset="176326.963">6500 10832 3932 0,'0'-20'48'15,"0"1"-15"-15,0-4-16 0,0-3-6 16,-5-3 7-16,-3 3-8 16,0-3-2-16,2 2-4 15,-1 9-1-15,1 4-1 16,-2 7-1-16,0 0-1 15,-7 5 1-15,-10 2-1 16,-13 0 0-16,-18 16 0 16,-12 14 0-16,-17 15-1 15,-9 14 1-15,1 6 0 16,1 9 0-16,12 0-1 0,17 1 0 16,20-9 0-16,24-12 0 15,19-10 0-15,22-14 0 16,64-14 0-16,71-16 1 15,79-7 0-15,42-39 0 16,19-15 0-16,-9-14 0 16,-30-2-1-16,-11-2 1 15,-25 9 0-15,-55 22 0 16,-49 16 0-16,-47 18 0 16,-30 11 0-16,-12 3 0 15,-14 0 0-15,-15 7-2 16,-21 25 1-16,-60 24 1 15,-58 34 1-15,-40 31 0 0,8-1 0 16,35-18 0 0,51-30-1-16,45-28 0 0,7-5 0 15,22-7 0-15,11-10-1 16,65-22 1-16,88-35 1 16,95-49 0-16,44-29-1 15,16-12 0-15,-21 3 0 16,-49 20 0-16,-17 15 0 15,-20 15 0-15,-25 22 0 16,-40 18 0-16,-39 15 0 16,-33 16 0-16,-27 1 0 15,-3 8 0-15,-7 20 0 16,-6 10-1-16,-16 14 1 16,-5 9 0-16,-7 5 0 15,-12 3 0-15,3-5 0 0,7-9 0 16,9-17 0-16,27-16 1 15,56-19-1-15,56-15 1 16,71-46 0-16,37-18-1 16,19-18 0-16,-1-2 0 15,-15 6 1-15,-7 8-1 16,-23 14 0-16,-50 24 0 16,-54 18 0-16,-47 17 0 15,-29 9 0-15,-9 0 0 16,-9 6-1-16,-9 18 1 15,-13 10 0-15,-2 13 0 16,-27 6 0-16,-11 10 0 16,-4-3 0-16,1-4 1 15,10-12-1-15,18-13 0 16,15-17 0-16,17-14 0 0,66-11 0 16,64-37 1-16,55-24-1 15,28-10 0-15,-5 4 0 16,-28 13 0-16,-39 19 0 15,-33 16 0-15,-36 12 0 16,-35 13 0-16,-21 5 0 16,-8 9 0-16,-12 21-1 15,-13 18 1-15,-13 18 0 16,-39 13 0-16,-12 5 0 16,-5-2 0-16,6-7 0 15,16-20 0-15,22-16 0 0,25-21 0 16,12-15 0-16,61-3 2 15,61-33-1 1,62-26 0-16,33-13-1 0,10-3 0 16,-15 4 0-16,-42 17 0 15,-46 17 0-15,-45 20 0 16,-41 11 0-16,-26 6 0 16,-11 0 0-16,-13 21 0 15,-27 22-2-15,-79 27-1 16,-86 32-3-16,-56 21-5 15,-41 3-12-15,59-30-24 16,45-28-176-16</inkml:trace>
  <inkml:trace contextRef="#ctx0" brushRef="#br0" timeOffset="177490.4753">7411 12649 3886 0,'0'-2'54'0,"0"2"-33"15,0-2-7-15,0 2 14 16,0 0-7-16,0-3-4 0,0 2-5 16,0-1-7-16,2 0-2 15,-2 2 0-15,3 0 0 16,-3 0-1-16,0 0-1 15,0 0-1-15,0 0 0 16,0 8 0-16,0 15 0 16,0 14 0-16,-15 9 1 15,-8 8 1-15,-2 6-2 16,-2 2 0-16,6 1 1 16,0-5-1-16,5-5 0 15,3-2 0-15,7-3 0 16,-2-8 0-16,4-1 0 0,2-7 0 15,2-4 0-15,0-4 0 16,0-3 0-16,4-1 0 16,12-1 0-16,5 1 1 15,2-1-1-15,7-5 1 16,3 3-1-16,6-5 1 16,-2-4-1-16,5 1 1 15,1-6-1-15,1-1 0 16,3 0 1-16,0-2-1 15,-4 0 0-15,-1 0 0 16,-7 0 0-16,-2-7 0 16,-4-4-4-16,3-7-1 15,-8 1-10-15,-10 3-68 0</inkml:trace>
  <inkml:trace contextRef="#ctx0" brushRef="#br0" timeOffset="177771.5361">7480 13302 3930 0,'18'-9'69'16,"9"-1"-40"-16,13-1-21 15,12 4 1-15,10-4 1 16,7 6-5-16,2-2-1 0,1 2-1 15,-1 0-1 1,-7 2-1-16,-6-1-1 16,-6 0 0-16,-12 0 0 0,-9-1-3 15,-11 0-3-15,-7-4-8 16,-13-13-17-16,0 2-42 16,0 0-618-16</inkml:trace>
  <inkml:trace contextRef="#ctx0" brushRef="#br0" timeOffset="178080.6152">7698 12733 3853 0,'21'-10'97'0,"10"-4"-56"15,14-4-17 1,10-5-6-16,8 4-7 0,4 3-2 15,-2 2-5-15,-3 4-2 16,-6 4-2-16,-10 4 0 16,-7 2 0-16,-10 0 0 15,-10 2-1-15,-5 8-4 16,-3 2-2-16,-5 0 0 16,-1 0-1-16,2 0-3 15,-3 0-3-15,3-2-6 16,-3 2-1-16,0 0-13 15,3 0-31-15,-2-2-55 0,0-4-1438 0</inkml:trace>
  <inkml:trace contextRef="#ctx0" brushRef="#br0" timeOffset="179488.7383">7817 12497 3866 0,'-47'9'43'0,"-11"14"-24"16,-13 12-12-1,-9 16-3-15,-1 14 0 0,-6 27-3 16,7 24 1-16,20-7-2 16,23 24-3-16,25-37-39 15,12-34-236-15</inkml:trace>
  <inkml:trace contextRef="#ctx0" brushRef="#br0" timeOffset="179993.1701">7764 13314 3661 0,'60'-38'150'0,"11"-9"-57"15,4-16-37-15,4-11-22 16,-19-6-11-16,-20-2-8 16,-24-1-4-16,-16 3-4 0,-20 8-2 15,-34 8-2 1,-19 17-2-16,-14 18 0 0,-7 17 0 16,-4 12-1-16,2 19 0 15,7 28 0-15,6 15 0 16,13 14 0-16,5 24 0 15,22-6-1-15,18 5-2 16,25-6-5-16,10-26-8 16,41-4 0-16,36-28 9 15,47-31 4-15,49-26 3 16,10-44 0-16,-26-8 1 16,-44 4 5-16,-58 17 7 15,-21 4-2-15,-8-7-3 16,-10-6-4-16,-12-7 0 15,-14 11-3-15,-24 8 1 16,-28 10 0-16,-15 14-1 16,-11 15 0-16,-6 11-1 0,-7 0 0 15,-1 31 0-15,1 13 0 16,4 14 0-16,6 10 0 16,15 4 0-16,14 3 0 15,25-7-3-15,23-12-5 16,10-11-1-16,39-18 3 15,22-15 4-15,12-12 0 16,4 0-1-16,2-10-4 16,-4-10-5-16,8-10-5 15,-22 6-1-15,-18 4-63 0</inkml:trace>
  <inkml:trace contextRef="#ctx0" brushRef="#br0" timeOffset="186168.6187">10891 12467 3680 0,'-2'0'136'0,"2"0"-75"16,0 0-26-16,0 0-12 15,0-5-12-15,0 3-4 16,0 0 1-16,0 1 4 16,0 1 0-16,0 0 1 15,0 0-7-15,0 0-2 16,0 0-2-16,0 0 3 16,0-2-3-16,-3 2 6 15,3 0-1-15,0 0-2 16,-2 0-2-16,2 0 0 15,-2 0-1-15,0 0-2 0,-7 7 0 16,-2 14 6 0,-7 7-2-16,0 6 0 0,-2 2-3 15,2 4 0-15,5 2-1 16,3-2 1-16,6-2-1 16,4-2 0-16,0-4 1 15,2-4-1-15,12-1 0 16,6-3 0-16,0-3 0 15,5-3 0-15,4 1 1 16,0-6-1-16,4 4 1 16,1-3-1-16,1-2 0 15,0-2 0-15,2-2 1 16,-2-4 0-16,1-2-1 16,-3 1-2-16,-2-3-2 15,-1 0-8-15,-10 0-9 16,-11-7-35-16</inkml:trace>
  <inkml:trace contextRef="#ctx0" brushRef="#br0" timeOffset="186366.5293">10798 12850 3761 0,'0'-11'147'0,"26"0"-97"16,14-3-18-16,16-4-5 15,15 1-8-15,7-1-7 16,9 3-5-16,-2 0-4 0,-7 5-2 16,-5 1-1-1,-21 4-11-15,-19-2-50 0</inkml:trace>
  <inkml:trace contextRef="#ctx0" brushRef="#br0" timeOffset="186567.4325">10913 12458 3917 0,'47'-17'58'0,"16"0"-24"16,34-5-22-16,3 5-2 16,8 3-5-16,-1 6-3 0,-21 8 0 15,4 0-2 1,-3 22-13-16,-25 3-25 0,-19 1-128 0</inkml:trace>
  <inkml:trace contextRef="#ctx0" brushRef="#br0" timeOffset="187131.7755">11778 12837 3593 0,'0'30'181'0,"0"8"-95"16,0 7-46-16,0 2-18 15,0-1-11-15,5-9 0 16,-3-7 1-16,-2-7 1 16,2-9 2-16,-2-7 1 15,0-5-7-15,0-2 4 16,0 0 9-16,0-16-9 0,0-14-10 16,4-10-2-16,10-8 0 15,6-6 0-15,6-2 0 16,6 2 1-16,-1 5 0 15,0 12 0-15,-2 8-1 16,-4 12 0-16,-1 10-1 16,1 7 0-16,2 2 0 15,-3 23 0-15,-4 8-1 16,-4 6 1-16,-7 7 0 16,-7-2 1-16,-2-1-1 15,0-6 0-15,0-11 0 16,0-11 0-16,0-8 0 15,0-7 1-15,0 0 3 16,0-24-2-16,11-6-1 0,5-8-1 16,6-5 0-16,0 1 0 15,5 2 0-15,0 5 0 16,-3 10-1-16,-3 7 1 16,-8 12 0-16,0 6-1 15,-4 0 0-15,2 16 0 16,0 8 1-16,-1 5-1 15,-6 2 1-15,0 3 0 16,-4 1 0-16,0-2 0 16,0 1 0-16,0-3 0 15,-2-4 0-15,2-6-5 16,0-5-7-16,15-12-54 0</inkml:trace>
  <inkml:trace contextRef="#ctx0" brushRef="#br0" timeOffset="187583.7361">12697 12816 3903 0,'0'0'81'15,"0"0"-69"-15,0 12-9 0,0 7 6 16,0 6 3 0,0 3 0-16,-3 4-3 0,-1 4-6 15,0 0 0-15,2 3 0 16,-4-4 0-16,6-3-2 16,0-9 0-16,0-4-1 15,0-12 1-15,0 0 2 16,0-7-1-16,0 0 1 15,0 0 4-15,-4-14 0 16,0-14-5-16,1-9-2 16,3-12 1-16,0-5-1 15,0-3 0-15,7 4 1 16,13 0-1-16,1 9 0 0,0 10 0 16,4 10 0-16,0 8 0 15,-1 13 0-15,3 3-1 16,2 0 0-16,0 15-5 15,7 17-3-15,-7-2-35 16,-4-6-188-16</inkml:trace>
  <inkml:trace contextRef="#ctx0" brushRef="#br0" timeOffset="188039.0477">13372 12904 3972 0,'0'-14'58'0,"0"-2"-43"16,-2 0-7-16,-21 0-5 15,-8 4-1-15,-11 5 1 16,-8 7 0-16,-4 0-2 16,-5 20-1-16,1 11 0 15,3 7 1-15,5 6-1 16,8 2 0-16,9 0 0 15,12-2 0-15,15-10 0 16,6-10 0-16,20-15 0 16,29-9 1-16,13 0 1 15,10-29-2-15,-5-7 0 16,-9-3 1-16,-12-7-1 16,-15 8 1-16,-8-3-1 0,-7 4-1 15,-7 6 1 1,-3 8 0-16,-2 7 0 0,-4 11 0 15,0 5 0-15,0 0-1 16,-2 21 0-16,-13 9 1 16,-5 6 0-16,-3 7 0 15,2 1 0-15,0-4 0 16,5-2 0-16,10-10-1 16,6-12-4-16,20-16-6 15,13-4-20-15,5-19-457 0</inkml:trace>
  <inkml:trace contextRef="#ctx0" brushRef="#br0" timeOffset="188450.912">13646 12397 4001 0,'0'0'45'0,"0"0"-34"0,0 21-9 15,0 16-2-15,0 12 0 16,0 13 0-16,-11 13 2 16,-7 10 0-16,-4 0 0 15,2 1-1-15,4-9-1 16,7-17 0-16,9-16 1 16,0-18-1-16,0-14 0 0,9-12 2 15,11 0 5-15,3-24-4 16,6-10-2-16,2-7-1 15,2-5 1-15,1-2-1 16,1 4 0 0,1 4 0-16,-5 8 0 0,-4 14 0 15,-3 10 0-15,-5 8 0 16,0 3 0-16,-3 20 0 16,-1 9 0-16,-3 8 1 15,-3 4-1-15,-3 4 0 16,-4 1 1-16,0-1-1 15,4 2-1-15,-2-12-7 16,2-14-48-16</inkml:trace>
  <inkml:trace contextRef="#ctx0" brushRef="#br0" timeOffset="189188.537">15307 12506 3955 0,'0'-9'104'16,"0"9"-92"-16,-13 0-11 15,-5 14-1-15,-7 22 0 16,-2 13 0-16,-4 10 0 15,-2 12 0-15,-1 7 1 16,-1 4 0-16,1 3 1 16,8-6-2-16,7-8 0 0,11-16 0 15,8-14 0 1,0-19 1-16,0-14 0 16,4-8-1-16,10-15 3 15,1-23-2-15,5-16-1 0,5-18 0 16,11-25 1-1,8-23-1-15,1 7 0 0,-3 9 0 16,-2 18 0-16,-4 27 0 16,2-1 0-16,2 2 0 15,-5 17 0-15,-2 19 0 16,2 12 0-16,-4 10 0 16,0 12 0-16,0 24 0 0,-2 16-1 15,0 17 1 1,-7 9 0-16,-6 8 0 0,-12 6 0 15,-4 1 0 1,-6-4 0-16,-19-2 0 0,0-9 0 16,5-12 0-16,5-13 0 15,8-17 0-15,0-12 0 16,5-10 0-16,2-11 0 16,-2-3 0-16,-1 0 1 15,-1-12-1-15,-4-12-5 16,-19-24-6-16,2 6-34 15,-4 3-155-15</inkml:trace>
  <inkml:trace contextRef="#ctx0" brushRef="#br0" timeOffset="189389.4402">15035 12867 3920 0,'2'-8'64'15,"31"3"-43"1,12-3-4-16,16-3 1 0,7 4-3 15,15 0-6-15,9 2-4 16,5 3-3-16,4 2-1 16,-6 0-1-16,-10 0-1 15,-14 7-4-15,-5 9-10 16,-22-2-26-16,-11-1-126 0</inkml:trace>
  <inkml:trace contextRef="#ctx0" brushRef="#br0" timeOffset="189846.5357">16319 12796 3917 0,'0'-3'83'15,"0"3"-54"-15,0 0-23 16,0 4-5-16,-5 17 11 16,-6 7-1-16,0 7-4 15,2 6-3-15,5 1-2 16,4-6-1-16,0-7-1 15,8-8 1-15,19-16 1 16,9-5 2-16,5-9-2 16,-6-17-1-16,-4-9 0 15,-8 0 0-15,-10-6-1 16,-9 4 1-16,-2 0-1 0,-2 6 0 16,0 4 0-1,0 11 0-15,0 8 0 0,2 8 0 16,0 0-2-1,6 24 1-15,-2 10 0 0,5 13 1 16,3 4 0-16,1 11 0 16,6-1 0-16,1 3 0 15,0-1 0-15,-6 0 0 16,-10-1 1-16,-6-3-1 16,-18-3 0-16,-26-8 1 15,-14-6-1-15,-11-14 0 16,0-8 1-16,2-11-1 15,12-9 0-15,10 0-1 0,16-12 0 16,29-33-2-16,8 6-8 16,31-7-47-16</inkml:trace>
  <inkml:trace contextRef="#ctx0" brushRef="#br0" timeOffset="190335.6831">17273 12996 4001 0,'15'-18'55'16,"-1"-2"-50"-16,-5-6-1 15,-3-2 1-15,-6 0 1 16,0 3-1-16,-17 6-3 0,-10 3-1 16,-8 7-1-16,-10 9 0 15,-7 0 0-15,1 12 0 16,2 12 0-16,11 7 0 15,9 3 0-15,13-3 0 16,14 1 0-16,2-7-1 16,16-5 1-16,20-7 0 15,8-8 0-15,7-5 0 16,1 0 0-16,-10 0 0 16,-7-10 0-16,-10 0 0 15,-9 0 0-15,-5 2 0 16,-2 6 0-16,-2 2-1 15,-3 2-1-15,1 22 2 16,-3 11-1-16,-2 11 1 16,0 3 0-16,0 6 0 0,-9 1 1 15,-7-5-1 1,-1-5 1-16,-6-7 0 0,-4-11-1 16,-8-12 1-16,-8-7 0 15,-3-9-1-15,-2 0 1 16,9 0-1-16,12-20-1 15,16-3 0-15,17-29-5 16,24 8-11-16,9-4-176 0</inkml:trace>
  <inkml:trace contextRef="#ctx0" brushRef="#br0" timeOffset="190721.5175">17538 12796 2869 0,'0'-3'1146'16,"3"3"-1110"-16,-3 3-31 16,0 15-4-16,2 10 1 15,0 4 2-15,5 3 0 16,3 0-2-16,7-5 0 16,5-7-1-16,0-8 1 15,2-7 0-15,1-8-1 16,-2 0 1-16,-2-16-1 15,2-6-1-15,-3-2 1 16,-3-2-1-16,-1 2 0 0,0-1 0 16,-5 7 0-1,0 4 0-15,-4 6 0 0,-3 8 0 16,-4 0-1 0,3 8 0-16,-3 15 0 0,0 3 1 15,0-3 0-15,0 0 0 16,0-3 1-16,0-8-1 15,0-2 0-15,0-8 0 16,0-2-4-16,0-14-8 16,2-6-221-16</inkml:trace>
  <inkml:trace contextRef="#ctx0" brushRef="#br0" timeOffset="190913.4089">17904 12453 4034 0,'0'0'36'0,"2"0"-35"16,9 0-1-16,7 0 0 15,8 11 2-15,11 8 0 16,0 2-1-16,3 8-1 16,-6 2-3-16,1 12-7 15,-10-9-35-15,-7-7-103 0</inkml:trace>
  <inkml:trace contextRef="#ctx0" brushRef="#br0" timeOffset="191247.7197">18316 12851 3877 0,'0'16'75'16,"-9"7"-39"-16,-4 0-15 15,0 1-3-15,2-5-4 16,1-9 0-16,8-5-9 15,2-5 1-15,0 0 4 16,0-21-5-16,0-11-4 16,9-8-1-16,2-6 0 15,2-2 0-15,6-3 0 16,-2 5 0-16,5 6 0 16,3 8 0-16,-2 13 0 15,-4 7 0-15,-1 12 0 16,1 3-1-16,-6 20 1 0,-1 12 0 15,0 3 0 1,-1 5 0-16,-2 4 0 16,-4-1 0-16,-5 0 0 0,-14 9-7 15,-15-13-11-15,-7-10-98 0</inkml:trace>
  <inkml:trace contextRef="#ctx0" brushRef="#br0" timeOffset="193232.6061">10813 13774 3987 0,'54'0'41'0,"37"0"-32"15,47 0-3-15,63 0-3 16,31 0 1-16,19 8 2 16,15 0 0-16,-1 0 0 15,23 2-1-15,17-4-2 16,11 5 0-16,6-8-2 16,-9 6 1-16,-7-4-1 15,-18 4 0-15,-5-6 0 16,-11 1-1-16,-13-4 1 15,-10 0-1-15,-15 0 1 0,-15-2-1 16,-10-10 0 0,-13-2 1-16,-13 0-1 15,-13 3 1-15,-12-1-1 0,-11 5 0 16,-14 3 1-16,-6 1-1 16,-6 3 0-16,-1 0 0 15,5 0 0-15,0-3 0 16,5-1 0-16,-4-2 0 15,-3-2 0-15,-19 2 0 16,-21 1 0-16,-18 2 0 16,-5-1 0-16,12-3 0 15,14 0 0-15,17-5 0 16,17-6 0-16,-11-1 0 0,3 1 0 16,0-1 0-16,-17 1 0 15,12-3 0 1,-4 0 0-16,-5-2 0 0,-2-5 0 15,-7-2 0-15,-9-7 0 16,-9-4 0-16,-8-3 0 16,-12-4 0-16,-9-2 0 15,-4-4 0-15,-2-3 0 16,-2-3 0-16,-3 0 0 16,-2 2 0-16,-8 0 0 15,-7 2 0-15,-9 1 0 16,-5 4 0-16,-21 0 0 15,-21 0 0-15,-14 2 0 0,-12-4 0 16,-13 2 0 0,-4-2 0-16,-6 1 0 0,-1-2 0 15,-3 3 0-15,-3 2 0 16,0 2 0-16,-5 6 0 16,-20-4 0-16,-28 2 0 15,-32-3 0-15,-15 0 0 16,6 2 0-16,9 11 0 15,23 3 0-15,-1 9 0 16,3 1 0-16,-1 9 0 16,1 3 0-16,2 1 0 15,5 4-1-15,-5-1 1 16,-4 2 0-16,-8-1 0 16,-10 3 0-16,-5-1 0 15,0-3 0-15,2-2-1 0,8-2 1 16,3-2 0-16,1-5 0 15,-9 4 0-15,-5-1 0 16,-5-1-1-16,3 3 1 16,5 3 0-16,-1 0-1 15,0 2-1-15,-8 1 1 16,-4-3-1-16,-6 4 1 16,-5 0 1-16,-4 0 0 15,11 2 0-15,15 1-1 16,11 0 1-16,12 0 0 15,3 0 0-15,0 0 0 16,2 7 0-16,0 0 0 16,3 1 0-16,10 3 0 15,28-6 1-15,26 2-1 16,27-3 0-16,8 0 0 0,-6 0 0 16,-7 0 0-16,-6 0-1 15,-1-1 1-15,-1 1 0 16,-7 5 0-16,-9 3 0 15,-9 3 0-15,-2 6 0 16,-8 1 0-16,4 2 0 16,-4 1 0-16,4 1 0 15,-1 3 0-15,5-3 1 16,4 4-1-16,7 0 0 16,6 5 0-16,12 6 0 0,11 3 0 15,10 7 0-15,19 3 0 16,12 4 0-16,9 6 0 15,10 2 0-15,0 7 0 16,0 3 0-16,12 3 0 16,1 0 1-16,1 2-1 15,1-2 0-15,5 4 0 16,7-4 0-16,9-1 0 16,12-3 0-16,18-3 0 15,11-1 1-15,15-7-1 16,26 4 1-16,33-4 0 15,48-4 0-15,32-9-1 16,33-20 1-16,30-15 0 0,16-12 0 16,13-4 0-16,-8 0-1 15,-33 0 1-15,-45 0-1 16,-39 0 1-16,-37 3-1 16,-39-1 0-16,-32 0 0 15,-28 0 0-15,-11-2 0 16,2 3 0-16,-1-3 0 15,-4 0 0-15,-11 0 0 16,-8 0-2-16,-5 0 0 16,10-16-6-16,-8-3-25 15,-4-8-395-15</inkml:trace>
  <inkml:trace contextRef="#ctx0" brushRef="#br0" timeOffset="194600.691">7679 11030 3687 0,'-2'-3'72'15,"-2"-3"-36"-15,-2-4-4 16,4 0 7-16,2-5-5 15,0 4-2-15,0-2-8 16,0 4-11-16,0 2-4 16,0 1 8-16,0 2-11 15,2-2 2-15,14 2-2 16,5 0-5-16,10 0-1 16,11 0 0-16,9 2 0 0,16-1 0 15,35-4 0-15,48-5 1 16,66-7 0-16,41-4 6 15,25-1 2-15,17 2-2 16,0 2-2-16,17 5 1 16,10 0-2-16,6 3 0 15,-4 4-1-15,6 2-1 16,3 4-1-16,-5 2 1 16,-14 0-1-16,-23 0 0 15,-32 8 0-15,-23 7-1 16,-23-2 1-16,-27-1-1 15,-28-4 0-15,-37-4 0 16,-34-2 1-16,-26-2-1 0,-7 0 0 16,6 0 0-16,6 0 0 15,3-10 0-15,-11-2 0 16,-6 2 1-16,-8-2-1 16,-11 2 0-16,-10 0 0 15,-10 3 1-15,-5 2-1 16,-8 3 0-16,-4 0 0 15,0 2 0-15,0 0-3 16,-4 0-7-16,-29 4-10 16,2 10-16-16,-4 0-35 0</inkml:trace>
  <inkml:trace contextRef="#ctx0" brushRef="#br0" timeOffset="210761.5668">9917 15003 1712 0,'0'0'660'16,"0"0"-621"-16,-3 0-39 15,3 0-88-15,0 0-2235 16,0 0 2323-16,0 0 1918 15,-2 0-1555-15,2 0-11 16,0 0-69-16,0 0-169 16,0 0-21-16,0 0-50 0,0 0-29 15,0 0-14 1,0 0 67-16,0 0-23 0,0 0-5 16,0 0 50-16,0 0-4 15,0-4-43-15,0 4 14 16,0 0-37-16,0-2 9 15,0 0-6-15,0-2-21 16,0 1-1-16,0 3-1 16,0-3 1-16,0 0-51 15,5-3-8-15,0 3-4 16,-1 1-119-16,0-2-366 0</inkml:trace>
  <inkml:trace contextRef="#ctx0" brushRef="#br0" timeOffset="210854.3459">9917 15003 2588 0</inkml:trace>
  <inkml:trace contextRef="#ctx0" brushRef="#br0" timeOffset="210945.2943">9917 15003 2588 0,'42'-36'696'0,"-42"36"-513"0,0 0-149 0,0 0-34 0,0 0-1 16,0 0-12-16,0 0-144 15,0 0-351-15</inkml:trace>
  <inkml:trace contextRef="#ctx0" brushRef="#br0" timeOffset="211132.6062">9959 14967 927 0,'2'0'1503'0,"-2"0"-1040"15,0 0-240-15,0 0-44 0,0 0-95 16,0 0-60 0,0 0-21-16,0 0 5 0,3 0 16 15,-3 0 14-15,0 0 16 16,0 0 1-16,0 0-12 15,0 0-18-15,0 0-24 16,0 0-1-16,0 0 0 16,0 0-6-16,0 0-32 15,0 0 5-15,0 0-22 16,0 0-120-16,0 0-385 0</inkml:trace>
  <inkml:trace contextRef="#ctx0" brushRef="#br0" timeOffset="215139.1209">12057 13851 1754 0,'20'-5'1801'15,"4"1"-1638"-15,3-1-96 16,2 2-38-16,-2-1-13 16,-3-1-3-16,1 5-4 15,-2-5 2-15,-2-1-5 16,0 0 3-16,1 0 7 15,0-5 2-15,-2 4-9 16,-2-3-7-16,-5 2 1 0,-2 0 5 16,-1 0 5-16,-4 2-12 15,-1 0-1-15,1 0-35 16,-2 0-65-16,-1 1-550 0</inkml:trace>
  <inkml:trace contextRef="#ctx0" brushRef="#br0" timeOffset="216375.3309">12422 13701 3588 0,'-2'-1'167'16,"0"1"-91"-16,-2-2-18 0,2 0-7 15,-1 0-21 1,-2-1-7-16,3-1-7 0,2 1 1 15,-2-1-4-15,0-1-4 16,-3 2-2-16,3-1 0 16,-2-1-2-16,2 4 0 15,2-2-1-15,0 2-1 16,0 1-2-16,0 0-1 16,0 0 0-16,0 0 0 15,0 0 0-15,0 0 0 0,0 0 0 16,0 0 0-16,0 0 0 15,0 0 0-15,0 0 0 16,0 0 0-16,0 0 0 16,0 0 0-16,0 0 0 15,0 0 0-15,0 0 0 16,0 0 0 0,0 0 0-16,0 0 0 0,0 0-1 15,-2 0 1-15,-3 0 0 16,-2 1 0-16,-2 13 0 15,-2 2 0-15,-5 9 0 16,-1 5 0-16,-3 5 0 16,-1 4 1-16,0 3-1 0,0 2 0 15,3 2 0 1,1 1 0-16,1 1 0 0,3 0 0 16,1 0 0-16,1-2 0 15,5-2 1-15,1 0-1 16,0-3 0-16,3-2 0 15,0 1 0-15,2-5 0 16,-2-1 0-16,2-3 0 16,-3 3 0-16,1-8 0 15,2 1 0-15,-2-5 0 16,2-2 0-16,0-6 0 16,0-2 0-16,0-4 0 15,0-2 0-15,0-2 0 16,0 0 0-16,0-4 0 15,0 2 0-15,0-2 0 16,0 0 1-16,0 0-1 16,0 0 1-16,0-12 0 0,0 0-1 15,0-5 0-15,-2-2 1 16,-2-3-1-16,-5 5 0 16,-1-4 0-16,0 1 0 15,-4 2 0-15,3-1 0 16,-2 4 1-16,-1 4-1 15,3-2 0-15,0 5 0 16,4 4 1-16,3-1-1 16,-1 5 0-16,5-2 0 15,0 2 0-15,0 0 0 16,0 0 0-16,0 0 0 16,0 0 0-16,0 0 0 15,0 0 0-15,0 0 0 16,0 0 0-16,0 0 0 0,0 0 0 15,0 0 0-15,0-2 0 16,11 1 0-16,10-3 0 16,8-1 0-16,8 0 0 15,6-2 0-15,-1 1 0 16,2 2 0-16,-1 3 0 16,-3 1 0-16,-2 0 0 15,-5 0 0-15,-4 0 0 16,-6 0 0-16,-3 1 0 0,-5 7 0 15,-3 2 0 1,-3 4 0-16,-5 3 0 0,-2 0 0 16,-2 6 0-16,0-1-1 15,-6 2 1-15,-11 0 0 16,-2-1 0-16,-6-3 1 16,-4-5-1-16,-4 1 0 15,-3-4 1-15,1 0-1 16,2-2 0-16,4-3 0 15,4-2 0-15,9 2 0 16,5-7 0-16,5 0 0 16,1 0-1-16,2 0-1 15,-14 0-4-15,1 3-19 16,-4-3-83-16</inkml:trace>
  <inkml:trace contextRef="#ctx0" brushRef="#br0" timeOffset="217720.7184">19699 13957 3933 0,'0'0'76'16,"0"0"-55"-16,0 0-7 16,0 0 0-16,-10-2-5 15,-7 0-2-15,-10 2-4 16,-13 0 0-16,-9 0-2 15,-7 0 0-15,-2 4-1 16,6 3 0-16,10 1 0 16,13-1 0-16,12-2 0 15,9 0 0-15,8 3 0 16,0-1-1-16,27 4 0 16,14 0 0-16,14 6 0 15,10-5 0-15,0 2 0 16,-3 4 1-16,-9 0 0 15,-8 4 0-15,-14 2 0 16,-10-2 0-16,-17 5 0 0,-4-8 1 16,-12 3 1-16,-25 0 0 15,-15-1-1-15,-5 0 0 16,-6-5 0-16,6 0 0 16,7-8-1-16,10-2 0 15,14-2 0-15,7-2 0 16,11-2 0-16,8 0-1 15,0 0-1-15,6 0-5 16,32-12-15-16,-5-4-43 16,4-2-190-16</inkml:trace>
  <inkml:trace contextRef="#ctx0" brushRef="#br0" timeOffset="219487.9105">8372 15561 3615 0,'0'0'225'0,"0"0"-169"15,0 0-27-15,0 0 3 16,0 0-9-16,0 0 3 16,0 0-7-16,0 0-2 15,0 0-4-15,0 0-6 16,0 1-2-16,0-1-2 15,0 0-2-15,0 3-1 16,5 2 0-16,1 0 1 16,1-1 0-16,4 0 0 0,2 0 1 15,8 2-1-15,6-6 1 16,2 0-1-16,6 0 0 16,3 0-1-16,-1-5 1 15,1-4-1-15,-1 0 0 16,-4 0 0-16,-6 0 0 15,-4 0 0-15,-4 0 0 16,-8-1 0-16,-4 2 1 16,-3-4-1-16,-4 2 1 15,0-4-1-15,0-2 1 16,-4 2-1-16,-10 5 0 16,-3-6 1-16,-4 11-1 15,-1 0 0-15,-1 4 0 0,0 0 0 16,0 0 0-1,0 4 0-15,-1 10 0 0,2 4 0 16,0 4 0-16,-3 4 0 16,2 2 0-16,4 4 0 15,3-1 0-15,5-1 0 16,5-2 0-16,6-2-1 16,0-3 1-16,0-6 0 15,17-3 0-15,12-7 0 16,9 0 0-16,9-3 0 15,4-4 0-15,2 0 0 16,-1 0 0-16,-5-4-3 16,-5 0-3-16,10-2-7 0,-13-2-35 15,-5 0-200-15</inkml:trace>
  <inkml:trace contextRef="#ctx0" brushRef="#br0" timeOffset="220233.0639">9154 15625 3977 0,'0'0'56'0,"0"0"-48"15,0 8-8-15,0 1 0 0,-4 12 7 16,-3 3-1-16,1 1-1 15,-3 7-1-15,2-1 0 16,0-4-2-16,3-4 0 16,2-5-1-16,0-6-1 15,2-5 1-15,0-7 0 16,0 0 2-16,0 0 0 16,13-19-2-16,7-5 0 15,3-2-1-15,0-9 0 16,0 4 0-16,2-5 0 15,-1 4 0-15,-1 2 0 16,-4 6-1-16,-3 6 1 16,-3 6 0-16,-4 7 0 15,-2 1 0-15,2 4 0 16,0 0 0-16,-3 17-1 0,4 5 1 16,-6 6 0-16,0 0 0 15,-4 6 0-15,0-2 0 16,0-1 0-16,0 1 0 15,0-11 0-15,0-3 0 16,0-10 0-16,0-2 1 16,0-1-1-16,0-5 0 15,0 0 0-15,0 0 1 16,0-5-1-16,0-9 1 16,9-8-1-16,9-8 0 15,0 2 0-15,4-4 0 16,-2 6 0-16,-1-2 0 0,-6 7 0 15,-3 8 0 1,-5 4 0-16,2 8 1 0,-3 1-1 16,3 0 0-1,1 0 0-15,4 14 0 0,-1 4 0 16,0 0 0-16,-4 4 0 16,0-1 1-16,-3 4-1 15,-2-1 0-15,-2-1 0 16,0 0 0-16,0-5 1 15,0-6-1-15,0-1 0 16,2-4-1-16,5-5-1 16,18-2-4-16,-3-2-8 15,5-16-96-15</inkml:trace>
  <inkml:trace contextRef="#ctx0" brushRef="#br0" timeOffset="220571.4415">9908 15717 3871 0,'0'10'106'15,"0"1"-86"-15,0 9 4 16,0 1-6-16,0 4-3 16,0 0-7-16,0-3-2 15,0 1-2-15,0-10-1 16,2-3-1-16,0-6-1 0,3-4 1 15,2 0 2 1,-1-10-1-16,3-12-2 0,3-8-1 16,-4-2 0-16,3 0 0 15,3-6 0-15,1 1 0 16,5 0 0 0,1 7-1-16,0 2 1 0,2 6-1 15,-3 9 0-15,0 8-1 16,-2 5-5-16,7 0-6 15,-8 14-30-15,-1 0-105 0</inkml:trace>
  <inkml:trace contextRef="#ctx0" brushRef="#br0" timeOffset="221074.7514">10572 15767 3860 0,'4'0'134'16,"-1"-9"-109"-16,-1 0-8 15,0-2-4-15,-2 4-1 16,0-3-6-16,0 1-2 16,-2 0-2-16,-16 6 0 15,-8-2-1-15,-10 5 0 16,-9 0-1-16,-1 10 0 15,-4 12 1-15,8 4-1 16,5 2 0-16,5 7 1 16,10-8-1-16,8 4 1 0,12-10-1 15,2-7 0-15,18-5 0 16,18-7 1-16,11-2-1 16,3 0 0-16,4-19 0 15,-4-3 0-15,-8 0 0 16,-7-2 0-16,-8 2 0 15,-7 4 0-15,-7 6 0 16,-6 6 0-16,-5 1 1 16,-2 5-1-16,0 0 0 15,0 0 0-15,0 13 0 16,0 8 0-16,-4 0 0 0,-3 5 0 16,1-2 0-1,3-2 0-15,1-6 0 0,2-2 0 16,0-5 0-16,5-9-1 15,15 0-6 1,-1-18-29-16</inkml:trace>
  <inkml:trace contextRef="#ctx0" brushRef="#br0" timeOffset="221575.5171">10884 15320 4016 0,'0'0'36'0,"0"0"-31"16,0 0-4-16,5 12 1 0,2 13 2 15,1 4 1-15,3 9-3 16,1 6 0-16,-1 8 0 16,-3 3 0-16,-2 3 0 15,-2-4-1-15,-4 0 0 16,0-2-1-16,0-4 1 15,0-6-1-15,0-5 1 16,0-12-1-16,0-2 0 16,0-11 0-16,0-6 0 15,0-2 0-15,0-4 1 16,0 0 0-16,4-10 1 16,7-11-1-16,7-6-1 15,5-8 0-15,3 0 0 0,3-2 0 16,-5 5 0-16,-1 6 0 15,-5 8-1-15,-5 4 1 16,-4 10 0-16,0 4 0 16,0 0-1-16,2 4 1 15,1 14 0-15,0 8 0 16,-1 2 0-16,1 2 0 16,-3 2 0-16,-5-6 0 15,-2-1 0-15,0-5 0 16,0-6-1-16,6-5-1 15,21-9-4-15,-3 0-6 16,3-13-145-16</inkml:trace>
  <inkml:trace contextRef="#ctx0" brushRef="#br0" timeOffset="222186.779">11994 15767 3944 0,'0'-9'65'0,"0"4"-49"15,0-10 0-15,0 0 0 16,0 1-4-16,0 0-4 16,0-2-4-1,-6 6-2-15,-12 2-1 0,-5 6 0 16,-6 2-1-16,-6 0 0 16,-5 4 0-16,-5 16 0 15,-2 6 0-15,0 6 0 16,3 2 0-16,6 2 0 15,9 1 0-15,13-11 0 16,12-3-1-16,4-7 0 16,6-2 0-16,26-9 1 0,6-5 0 15,6 0-1 1,4-9-1-16,-6-8-2 0,-5-2 0 16,-8-3 3-16,-6 5 0 15,-6-2-1-15,-3 1 2 16,-3 4 0-16,-4 1 0 15,0 8 0-15,-3 3 0 16,-2 2 0-16,3 0 0 16,-3 0 0-16,0 16 1 15,0 2 2-15,-2 4 0 16,2 0-1-16,-2 0-1 16,0-2 0-16,0-2-1 15,2-1 0-15,6-8-1 16,13-9-6-16,4 0-2 0,2 0-60 15</inkml:trace>
  <inkml:trace contextRef="#ctx0" brushRef="#br0" timeOffset="222717.476">12311 15677 3934 0,'0'2'90'0,"0"5"-82"16,-5 7-7-16,1-2 4 16,2 7 5-16,0 3-4 0,2 0-3 15,0-4-1 1,0-4 0-16,8 0 1 16,8-6-1-16,2-4 0 15,6-4 0-15,5 0 0 0,5-4-1 16,-1-14-1-16,-2 4 0 15,-4-6 1-15,-7 1 0 16,-4-1-1-16,-7 3 0 16,-2 1 1-16,-5 6 0 15,0 1 0-15,-2 3 0 16,0 6 0-16,0 0-1 16,0 0-1-16,-2 15 0 15,-5 7 1-15,1 6 0 16,3 6 0-16,3 6 0 0,0 6 0 15,0-2 0-15,0 4 1 16,-2 3-1 0,-5-3 0-16,1-2 0 0,-5-6 0 15,-3-8 0-15,-1-2 2 16,-8-4-1-16,-4-6 1 16,-4 0 0-16,-6-6-1 15,1-5-1-15,5-4 1 16,4-5-1-16,9 0-1 15,11-5 1-15,7-18-3 16,31-17-6-16,11 1-22 16,4-2-201-16</inkml:trace>
  <inkml:trace contextRef="#ctx0" brushRef="#br0" timeOffset="223282.3914">13172 15758 3933 0,'6'-9'61'16,"-4"-5"-45"-16,-2 0 4 15,0 2 2-15,0-2-10 16,-16 5-2-16,-5 2-6 15,-8 7-2-15,-3 0-2 0,-1 0 1 16,2 16-1-16,2 1 0 16,2 9 0-16,4 3 0 15,5 1 0-15,7-2 0 16,9-2 0-16,2-3 0 16,0-10 0-16,19-5 0 15,6-4 0-15,2-4 0 16,2 0 0-16,-2 0 0 15,-4-8 0-15,-5-4 0 16,-7 2 0-16,-5 0 0 16,-1 6 0-16,-3 0 0 15,0 4 0-15,0 0-1 16,3 0-2-16,2 6 2 16,1 12 1-16,1 4-1 15,3 4 1-15,-4 5 0 16,-1 5 0-16,-7 0 0 0,0 0 1 15,-4 4 1-15,-19-9-1 16,-3 1 0-16,-3-6-1 16,0-9 1-16,0-7 0 15,2-2-1-15,3-4 0 16,5-4 0-16,6 0-1 16,13-12-3-16,0-6-9 15,15-10-68-15</inkml:trace>
  <inkml:trace contextRef="#ctx0" brushRef="#br0" timeOffset="223673.1874">13386 15770 3772 0,'0'0'250'15,"0"0"-235"-15,0 9-14 16,0 9 2-16,0 4 9 15,0 7-6-15,0-2-3 16,0-1 1-16,0 0-2 16,8-3-1-16,5-10 0 15,3-5 1-15,7-8 1 16,6 0-2-16,2 0 0 16,0-17-1-16,-2-1-1 15,-5-5 0-15,-6 5 0 0,-4 0 0 16,-5 6 1-16,-3 2 0 15,-1 6 0-15,-5 4-1 16,0 0 1-16,0 0-1 16,0 11 1-16,0 8 2 15,0 6-1-15,0-4 0 16,-7 6 0-16,1-10-1 16,1 2 0-16,5-6-3 15,7-13-4-15,15 0-8 16,4-9-87-16</inkml:trace>
  <inkml:trace contextRef="#ctx0" brushRef="#br0" timeOffset="224038.9794">13898 15855 3980 0,'0'14'33'0,"0"0"-21"15,-7 9 8-15,-4 3-5 16,0-3-3-16,2 0-6 15,2-3-3-15,3-6-2 16,2-4 0-16,2-10 0 16,0 0 2-16,0 0-1 15,0-22-2-15,15 0 1 16,5-6-1-16,7-2 0 16,2 1-1-16,2 0 0 15,3 4 1-15,-3 4-1 16,-2 12 1-16,-6 1 0 0,-8 8 0 15,1 0 0-15,-6 12 0 16,-1 14-1-16,1 6 1 16,-2 0 1-16,-1 3-1 15,-3-3 0-15,1-5 0 16,-2 0 0-16,-3-5 0 16,0-4 0-16,0-10-3 15,0-3-9-15,0-5-176 0</inkml:trace>
  <inkml:trace contextRef="#ctx0" brushRef="#br0" timeOffset="224834.9054">14451 15799 3756 0,'-4'0'293'16,"2"0"-281"-16,-4 5-12 15,6-2 0-15,0 1 0 16,0 1 0-16,0-5 3 16,10 0 4-16,17 0-1 15,6-5-3-15,7-9-2 16,0-6-1-16,-2-4 0 16,-9-6 1-16,-5-2 0 15,-6-5-1-15,-7 3 1 16,-1 1 0-16,-6 3-1 15,0-1 0-15,1 9 0 0,-1 8 0 16,-2 8 1-16,2 6-1 16,2 0 0-16,0 15 0 15,1 12-1-15,-1 12 1 16,-2 7 0-16,2 4 0 16,-6 6 0-16,0-3 0 15,0 2 0-15,0-5 0 16,0-5 0-16,4-8 0 15,0-8-1-15,19-12-5 16,-1-8-10-16,0-9-106 0</inkml:trace>
  <inkml:trace contextRef="#ctx0" brushRef="#br0" timeOffset="225353.59">15442 15703 4027 0,'6'-23'29'0,"-6"2"-24"16,0-5-3-16,0-9-2 15,0 7 0-15,-16 1 4 16,-2 4 1-16,-2 10-1 16,-3 8-1-16,-3 5-3 15,-4 2 0-15,-3 18 0 16,0 8 0-16,2 4 0 15,4 3 0-15,10 0 0 0,5 2 0 16,7-7 1 0,5-2-1-16,0-7 0 0,17-7 1 15,4-1-1 1,6-8 1-16,2-5-1 0,4 0 0 16,1-9-1-16,-1-9-1 15,-2-4 0-15,-2 4 0 16,-4 0 1-16,-5 1 0 15,-5 12 0-15,-3 5 1 16,-1 0-1-16,-2 5 1 16,0 22 0-16,0 4 2 15,-3 4 0-15,2 9 0 0,-4 2 1 16,-4 3-2 0,0-5 0-16,-7-3-1 0,-11-4 0 15,-2-7 1-15,1-12-1 16,-6-7 0-16,2-4 1 15,-1-7-1-15,3 0 0 16,10-7-3-16,11-26-3 16,11 1-13-16,18-3-128 0</inkml:trace>
  <inkml:trace contextRef="#ctx0" brushRef="#br0" timeOffset="225826.7367">16221 15619 4023 0,'0'-18'27'16,"0"1"-22"-16,-11 3-3 15,-14-4 1-15,-4 13 2 16,-6 5 1-16,-3 0-2 16,-1 5-2-16,2 22-1 15,6-3 0-15,4 6-1 16,12 2 1-16,7-2-1 15,8-8 0-15,2-4 1 16,25-4-1-16,10-10 1 16,5-4-1-16,2 0 0 15,1 0 0-15,-5-18 0 16,-9 2 0-16,-11 0 0 16,-9-1 0-16,-9 4-2 0,-2-1 0 15,0 6 2 1,0 4-1-16,-4 4-1 0,-7 0 1 15,-3 16 1 1,1 8-1-16,2 6 1 0,4 6 0 16,0-6 1-16,5 3 0 15,0 2-1-15,0-9 1 16,-2 3 0-16,-6-8 0 16,-3-3-1-16,-7 0 1 15,-4-5-1-15,-3-3 1 16,2-2-1-16,3-8 0 15,13 0-6-15,7 0-5 16,2-14-68-16</inkml:trace>
  <inkml:trace contextRef="#ctx0" brushRef="#br0" timeOffset="226389.073">16838 15566 3914 0,'5'-14'57'16,"-1"2"-41"-16,-4 1 11 0,0 2-1 16,0 5-10-1,-9 4-12-15,-13 0-3 0,-5 0-1 16,-8 13 0-16,-4 10 2 15,2 4 1-15,-3 5 0 16,4 4 0-16,5 3-2 16,9-6 0-16,6-3 0 15,13-4-1-15,3-11 1 16,21-8 0-16,19-7 0 16,13 0-1-16,7-13-4 15,1-8-1-15,-8-5 1 16,-11-2 0-16,-13 2 2 15,-8 2-1-15,-8 3 1 16,-7 6 1-16,0 7 1 16,-4 8 2-16,0 0-2 0,-2 4 1 15,2 15-1-15,0 12 3 16,2 9 0-16,5 0-1 16,5 8 1-16,3-2 0 15,6 2-1-15,2-2 0 16,-3-2 1-16,-3-3-1 15,-5-11-1-15,-11-7-1 16,-3-2 0-16,-5-7 1 16,-22-4 0-16,-8-6-1 15,-8 0 0-15,-3-4-1 16,-10-4-4-16,13-14-11 16,12-8-352-16</inkml:trace>
  <inkml:trace contextRef="#ctx0" brushRef="#br0" timeOffset="227510.5352">18144 15941 3952 0,'12'-18'101'0,"1"1"-89"15,1-6-5-15,-3-1-2 16,-9 1-3-16,-2-2 0 15,-2 4-1-15,-23 1-1 16,-6 8 1-16,-9 12-1 16,-5 0 0-16,-4 3 0 15,2 19 0-15,3 11 0 0,8 2 0 16,5 1 0 0,11 0 0-16,9-5 0 0,11-7 0 15,0-8 0-15,24-7 0 16,14-9 0-16,4 0 1 15,6-9-1-15,-4-12 0 16,-4 2-1-16,-9 1 0 16,-7-5-1-16,-5 7-1 15,-11 2 0-15,-1 5 1 16,-7 9 1-16,0 0 0 16,0 0-2-16,0 21 2 15,-5 7 1-15,-1 3 0 0,4 1 0 16,2-6 0-16,2-4 1 15,23-8 0 1,6-10 0-16,7-4 0 0,1 0 1 16,2-23 0-16,-3-8-1 15,-7-4 0-15,-2-8 0 16,-9-8 1-16,-9-2-1 16,-11-2-1-16,0-1 1 15,-6 5-1-15,-17 2 1 16,-4 6-1-16,-2 11 0 15,-4 10 1-15,-9 13-1 16,-12 9-1-16,-8 1 1 16,-12 28 0-16,-4 12 0 15,0 8 0-15,5 9 0 16,1 10-1-16,13 6 1 0,9 2 0 16,21-3 1-16,20-7-1 15,9-13 0-15,38-2 0 16,22-10 0-1,13-9 1-15,14-6-1 0,5-11 0 16,-3-5 0-16,-4-10 0 16,-12 0 0-16,-8 0-1 15,-9-10-4-15,13-19-4 16,-16-3-21-16,-6 6-339 0</inkml:trace>
  <inkml:trace contextRef="#ctx0" brushRef="#br0" timeOffset="229046.7377">19429 15990 3734 0,'0'0'208'0,"0"-4"-174"16,0-1-9-16,0 2-16 16,0-2 5-16,0 3-5 15,0-6 7-15,0-1-5 16,0 0-2-16,2 0-2 15,-2-4-2-15,0 3-3 16,0-4-1-16,0 2 0 16,-18-1-1-16,-11 1 0 0,-5 5 0 15,-5 3 0 1,-7 4 0-16,4 0 0 0,1 11 0 16,4 8-1-16,8 6 1 15,10-4-1-15,12 2 1 16,7-2-2-16,7-2 0 15,26-9 0-15,9-2 1 16,7-8 1-16,-2 0 0 16,0 0 0-16,-10 0 0 15,-7-8-1-15,-8 2 0 16,-9-2-1-16,-1 3 1 16,-8 5-1-16,3 0-1 15,-3 0-2-15,2 14 3 0,4 13 2 16,-4-1-1-1,1 10 1-15,2 0 0 16,-2 4 2-16,-3 0 0 0,-4 0-1 16,0 1 1-16,0-11-1 15,-8-2-1-15,-11-11 1 16,-1-8 0-16,-2-5-1 16,2-4-1-16,2-4-4 15,18-32-5-15,0 5-51 16,7-5-995-16</inkml:trace>
  <inkml:trace contextRef="#ctx0" brushRef="#br0" timeOffset="229601.5233">19872 15945 4035 0,'0'14'27'0,"0"8"-26"16,0 9-1-16,0 5 0 15,0 0-1-15,0-4 1 16,-5-3 0-16,3-6 1 16,2-9 0-16,0-10 1 15,0-4 1-15,0 0 5 16,2-7-4-16,10-16-4 16,3-5 0-16,4-4 0 15,0-2 0-15,6-2 0 16,4 4 0-16,0-5-1 0,0 7-2 15,-2 9 0-15,-3 6 2 16,-6 7 1-16,-4 8 0 16,-6 0-1-16,-1 8 0 15,-3 14 1-15,-4 5-1 16,0 4 1-16,0-4 1 16,0 1 0-16,0-6 0 15,-4-8 0-15,1-6-1 16,3-3 0-16,0-5 2 15,0 0 2-15,17-19-3 16,6-3-1-16,8-4 0 16,4-4 0-16,0 6-2 15,1 2 0-15,-3 3 0 16,-6 5 1-16,-7 10 0 16,-5 4 1-16,-6 0 0 0,-7 2 0 15,-2 19 1-15,0 2 0 16,0 7 0-16,-2-6-1 15,-4 3 0-15,-1-1 0 16,7-8-1-16,9-6-4 16,15-3-14-16,10-9-133 0</inkml:trace>
  <inkml:trace contextRef="#ctx0" brushRef="#br0" timeOffset="229964.6043">20795 15971 4028 0,'-4'-8'26'16,"-19"0"-21"-16,-8 3-4 16,-10 0-1-1,-3 5 0-15,-3 0-1 0,1 5 1 16,1 8 1-16,5 10 0 16,4 3 0-16,9-2-1 15,9 2 1-15,16-4-1 16,2-8-1-16,25-6-1 15,20-8 2-15,3 0-3 16,4 0-10-16,-5-14-19 16,-5-3-6-16,-11 4 2 15,-8-1 26-15,-8 0 10 16,-3 6 24-16,-8 8 15 0,3 0-16 16,-3 0-16-16,0 3 7 15,0 12-7-15,-1 7 1 16,4-1-5-16,0-2-1 15,1-1-1-15,17-6-1 16,-3-6-10 0,3-6-59-16</inkml:trace>
  <inkml:trace contextRef="#ctx0" brushRef="#br0" timeOffset="230168.3985">21138 16036 3901 0,'0'12'70'16,"0"2"-39"-16,0 2-6 0,0 2-9 15,0-1-5-15,-8 3-6 16,0-11-2-16,4 3-2 16,0-1-1-16,1-8 0 15,-1 1-8-15,4-4-55 0</inkml:trace>
  <inkml:trace contextRef="#ctx0" brushRef="#br0" timeOffset="230354.4925">21125 15793 4023 0,'11'-3'30'15,"4"3"-24"-15,1-6-5 0,2 6-1 16,0 0-1-16,4 0-13 16,-4 0-21-16,-2 0-41 0</inkml:trace>
  <inkml:trace contextRef="#ctx0" brushRef="#br0" timeOffset="230590.543">21456 15534 3930 0,'4'9'108'15,"-4"5"-103"-15,0 8-4 0,0 10 4 16,0 8 5-16,0 9 1 16,0 9-5-16,-12 3-3 15,1 3-1-15,-1 3-2 16,6-5 0-16,4-4 0 15,2-15 0-15,4 0-3 16,14-13-7-16,5-16-49 0</inkml:trace>
  <inkml:trace contextRef="#ctx0" brushRef="#br0" timeOffset="230744.382">21691 16048 4006 0,'0'0'55'0,"0"4"-55"16,0 6-4-16,0 3 3 16,0 4 1-16,4 1-8 15,10-4-36-15,9-10-185 0</inkml:trace>
  <inkml:trace contextRef="#ctx0" brushRef="#br0" timeOffset="230990.5003">22264 15986 3759 0,'0'-8'293'0,"0"1"-282"0,-7 4-10 16,-13 3-1-16,-5 0 0 16,-4 0 2-16,-2 8 0 15,2 10 0-15,3 5-1 16,4 4 0-16,8 4-1 15,7-8 1-15,7 3-1 16,7-8-1-16,22 0-1 16,12-10 1-16,30-4-3 15,-9-4-22-15,-4 0-301 0</inkml:trace>
  <inkml:trace contextRef="#ctx0" brushRef="#br0" timeOffset="231328.3601">22743 15936 4004 0,'-4'0'39'0,"-12"-4"-30"15,-7 4-8-15,-5 0-1 16,-1 4 3-16,2 10 1 16,3 4 2-16,6 4-3 15,7 0-2-15,9 0 0 16,2-4 0-16,4-4 1 15,25-5 0-15,11-9 0 16,9 0-1-16,3 0-1 16,-2 0 0-16,-2-13 0 15,-13-5 0-15,-12-4 0 16,-15 0 0-16,-8 0 0 0,0-1 0 16,-24 8 0-16,-8 2 0 15,-1 9 0-15,0 4-1 16,4 0 0-16,6 0-1 15,10 14-4-15,5 3-6 16,8-8-60-16</inkml:trace>
  <inkml:trace contextRef="#ctx0" brushRef="#br0" timeOffset="231839.4555">23254 15906 3992 0,'0'9'34'15,"0"8"-27"-15,0 5-6 0,0-3 5 16,-7 6 3-16,-2-1-1 16,0-8-3-16,3-2-3 15,2-4 1-15,4-10-2 16,0 0 9-16,0 0-4 15,0-14-4-15,2-5-1 16,11-7-1-16,5 4 0 0,-1-2 0 16,6 4 0-16,-5 6 0 15,-1 0 0-15,-1 11 0 16,-7 3 0-16,-1 0 0 16,-1 0-1-16,-5 7 1 15,3 12 0-15,-2-6 0 16,1-1 0-16,0-1 0 15,5-11 0-15,3 0 0 16,5 0 2 0,10-11-2-16,4-9 0 0,9-2 0 15,3 2 0-15,5-1 0 16,2 2 0-16,-1 3 0 16,-3 10 0-16,-7 2 0 15,-8 4 0-15,-7 0 0 16,-8 12 0-16,-8 9 0 0,-5 0 0 15,-3 5 0-15,-29-8-1 16,-9-9-5-16,2-9-49 16</inkml:trace>
  <inkml:trace contextRef="#ctx0" brushRef="#br0" timeOffset="232809.1659">19419 13050 3879 0,'23'-10'168'0,"20"-1"-145"0,32-6-17 16,45-1-2-16,50-8-2 16,28-1-2-16,3-2 2 15,-12-2 0-15,-48 8-1 16,-37 0 0-16,-37 4-1 16,-20-1 1-16,0-4-1 15,-2-5 0-15,-3 1 0 16,-15 0 0-16,-11 4 0 15,-16 2 0-15,0 3 0 0,-31 4 0 16,-21 4-1-16,-13 4 0 16,-9 2 0-16,3 4 0 15,7 1 0-15,14 0 1 16,19 0-1-16,14 0 0 16,15 0 1-16,2 0 0 15,33-2 1-15,22-4-1 16,21 2 0-16,14 2 0 15,5 2 0-15,3 0 1 16,-4 14 0-16,-9 12 1 16,-13 4-1-16,-24 2-1 15,-23 2 1-15,-23-1-1 16,-4 1 0-16,-46 1 0 16,-18 4 0-16,-19 1 0 15,-7-1 0-15,1 2 0 0,-11-1-2 16,23-8-11-16,22-12-85 15</inkml:trace>
  <inkml:trace contextRef="#ctx0" brushRef="#br0" timeOffset="233354.9802">22373 12080 4027 0,'0'-16'43'0,"-4"-2"-37"16,-21-1-1-16,-10 2-2 16,-19 4-2-16,-10 7 0 0,-10 6 0 15,0 0-1-15,10 17 0 16,12 9 1-16,21 4-1 15,20 3 0 1,11 6 0-16,15-2-1 0,25 8 1 16,14 1 0-16,11 4 0 15,-1 7 0 1,-2-2 0-16,-8 6 0 0,-13-1 0 16,-15-2 0-16,-19-4 0 15,-7-6 0-15,-24-6 0 16,-26-10 0-16,-14-9 1 15,-9-9-1-15,-4-9 0 16,6-3 0-16,11-2 0 0,22-4 0 16,16-13-4-1,22-6-20-15</inkml:trace>
  <inkml:trace contextRef="#ctx0" brushRef="#br0" timeOffset="233580.5501">22683 12108 4011 0,'58'-16'50'0,"11"-1"-41"16,9 1-3-16,2-2-1 15,-13 6-3-15,-16 2-2 0,-19 6 0 16,-21 0-1-16,-16 1-7 15,-24 0-33-15,-4 1-230 0</inkml:trace>
  <inkml:trace contextRef="#ctx0" brushRef="#br0" timeOffset="233726.0887">22852 12087 3754 0,'-6'30'150'0,"-1"8"-76"16,-2 15-24-16,0 9-25 15,-2 7-11-15,2 4-6 16,-2 2-3-16,2-1-4 15,5-8-1-15,4-10 1 16,4-13-1-16,50-8 0 16,-6-12-1-16,4-16-34 0</inkml:trace>
  <inkml:trace contextRef="#ctx0" brushRef="#br0" timeOffset="234107.1462">23510 12244 3968 0,'-2'32'76'16,"-7"10"-59"-16,5 11-6 16,2 6-4-16,2 1-4 15,4-5-2-15,23-13 0 0,10-12 0 16,5-14 1-1,8-15-2-15,-4-1 1 0,-3-24-1 16,-10-13 0 0,-8-10 0-16,-8-7 0 0,-7 0 0 15,-4 2-1-15,1 8 1 16,-3 8 0-16,3 14 0 16,-3 14 0-16,-1 8 0 15,-3 10-1-15,0 22 1 16,0 12 0-16,0 9 0 15,-5 2 0-15,-6 1 0 16,0-3 0-16,4-7 0 16,7-14-1-16,7-12-3 15,11-18-26-15</inkml:trace>
  <inkml:trace contextRef="#ctx0" brushRef="#br0" timeOffset="234526.6908">24101 12110 3917 0,'4'13'87'15,"1"18"-47"-15,3 13-17 16,1 10-12-16,5 10-6 16,-1 3-2-16,1-4-2 15,-1-6 0-15,-1-13-1 16,-2-16 0-16,-3-16 0 0,-1-12 0 15,2-11 1 1,-4-22 0-16,0-16-1 0,-4-6 0 16,0-10 0-16,0-1-1 15,3 0 1-15,7 1 0 16,6 10 0-16,7 4 0 16,-1 14-1-16,2 13 1 15,1 13-1-15,0 11 1 16,-4 9 0-16,0 22 0 15,-3 15-1-15,-3 10 1 16,-1 7 0-16,-8 3 0 16,-3 1 1-16,-3-2-1 15,-11-7 0-15,-18-7 0 16,-8-14 0-16,0-12 0 16,-5-22 0-16,6-3-5 0,16-1-26 0</inkml:trace>
  <inkml:trace contextRef="#ctx0" brushRef="#br0" timeOffset="234799.1929">24928 11976 3703 0,'0'12'346'16,"0"8"-333"-16,0 9-4 15,-16 12-1-15,-6 10-4 16,0 7-2-16,4 7 0 0,5 1-2 16,13-4 1-16,0-10-1 15,13-9 0-15,20-12 0 16,5-12 0-16,7-9 1 16,0-10-1-16,-3 0 0 15,11-19-2-15,-13-7-5 16,-9-2-54-16</inkml:trace>
  <inkml:trace contextRef="#ctx0" brushRef="#br0" timeOffset="234974.101">25055 12093 3859 0,'18'-1'173'0,"8"1"-149"0,13 0-12 16,9 0-4-16,6 0-4 15,-5 0-3-15,-9 0-1 16,-24 0-1-16,-16 0-11 16,0 0-138-16</inkml:trace>
  <inkml:trace contextRef="#ctx0" brushRef="#br0" timeOffset="235138.3734">25111 11748 3949 0,'37'0'89'0,"11"0"-72"16,4 3-5-16,9 11-3 0,-8 4-6 15,-5 1-3-15,-4 12 0 16,-15-4-11-16,-7-10-57 0</inkml:trace>
  <inkml:trace contextRef="#ctx0" brushRef="#br0" timeOffset="235656.3565">25715 11843 3682 0,'4'14'254'0,"1"10"-205"15,-1 8-11-15,-2 10-16 0,-2 6-10 16,0 4-4-1,-6 5-2-15,-7-1-3 0,-1-2-1 16,7-9-1-16,3-7 0 16,4-13-1-16,0-9 1 15,0-11-1-15,0-5 2 16,0-5 2-16,0-19-2 16,4-10-2-16,5-7 1 15,3-6-1-15,1-3 0 16,3-4 0-16,-1-1 0 0,3-1 0 15,-3 6 0 1,-4 8 0-16,1 9 0 0,-4 13 0 16,-3 17 0-16,2 3 0 15,-1 20 0-15,1 16 0 16,4 6 0-16,1 2 0 16,5-1 0-16,5-6 0 15,7-7 0-15,5-7 0 16,3-12 0-16,4-6 0 15,1-5 1-15,0-9 0 16,-3-14-1-16,-4-9 0 16,-6-7 1-16,-4-3-1 15,-6-6 0-15,0 0 0 16,-4 1-1-16,-1 5-1 16,5 0-3-16,-1 12-19 0,-2 9-169 15</inkml:trace>
  <inkml:trace contextRef="#ctx0" brushRef="#br0" timeOffset="237288.5459">26622 11638 3898 0,'9'-12'132'0,"8"-4"-103"0,12-2-16 16,10-5-5-16,7 2-5 15,4 2-1-15,-2 0 0 16,-1 6-2-16,-11 1 1 16,-9 5-1-16,-11 5 0 15,-12 2 0-15,-4 0-4 16,0 0-2-16,-4 9-3 16,-15 3-3-16,-1 2-4 15,-2 4 8-15,4 1 3 16,0 8 2-16,5 2 2 0,-1 7 1 15,1 10 9 1,2 7 4-16,2 6-3 0,0 6-2 16,1 2-2-16,-4-4-4 15,3-1 0-15,1-3-2 16,-3-7 0-16,-3-2 0 16,1-8 0-16,-14 0-6 15,7-10-15-15,-3-10-104 0</inkml:trace>
  <inkml:trace contextRef="#ctx0" brushRef="#br0" timeOffset="238063.6726">22237 13232 3749 0,'-6'0'168'15,"-1"0"-135"-15,-3 0-15 16,2 0 15-16,-1 0-12 0,1 0-6 16,2 0-4-16,2 0-3 15,2 0-3-15,2 0 2 16,0 0-2-1,0 0-1-15,20 0-1 0,40 0 0 16,65 0-1-16,83-3 0 16,54-9-1-16,39-7 0 15,18-3-1-15,-9-4 1 16,11-6-1-16,8-8 0 16,1-4 0-16,-8-5 1 15,-15 3-1-15,-26 4 0 16,-28 10 0-16,-35 4 0 15,-29 5 0-15,-27 6 0 16,-19 4 0-16,-33 4 0 16,-30 6 0-16,-22-2 1 15,-18 3-1-15,2-2 0 16,-4 2 0-16,-2-2 0 0,-16 2 0 16,-9 0 0-16,-11 0-1 15,0 2 0-15,-15-2-2 16,-50 1-8-16,5-2-24 15,-2-1-204-15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19:15.5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2498 6450 3856 0,'0'-8'96'0,"-2"3"-50"15,2-5-18-15,-2 1-12 16,0 2 0-16,2-1-7 16,-3 0-4-16,3 2-1 15,0-1-1-15,0 4-1 16,0-2 0-16,0 3-1 0,0 2 0 16,0 0-1-16,0 0 0 15,0 19-1-15,0 8 1 16,5 12 0-16,1 4 0 15,2 8 0-15,-6 2 0 16,0 6 0-16,-2 3 0 16,0 2 0-16,0 1 0 15,-4-1-1-15,-4-8 0 16,4-6 0-16,2-8 0 16,2-12-1-16,0-6-2 15,2-16-3-15,12-8-15 16,-3 0-76-16</inkml:trace>
  <inkml:trace contextRef="#ctx0" brushRef="#br0" timeOffset="644.6859">2516 6354 3770 0,'-4'-9'111'16,"2"-2"-58"-16,2-4-13 15,0-4-17-15,0-1-2 0,13-4-8 16,11-3-7-1,3 4-3-15,2 3 0 0,-2 5 2 16,-7 1 0-16,-2 9-3 16,-5 1-1-16,-1 4 0 15,1 0-1-15,0 0 0 16,3 6-1-16,0 8 1 16,-3 6-1-16,0 6 1 15,-6 6 0-15,-7 6 0 16,0 8 0-16,-23 1 1 15,-10 3 0-15,-8-1 0 16,-1-2-1-16,0-5 1 0,2-6 0 16,6-6-1-1,7-6 0-15,10-8 0 0,3-5 1 16,10-8-1-16,2-1 2 16,2 0-1-16,0-2 2 15,0 0-2-15,0 0-1 16,0 2 0-16,0 2-2 15,8 4 2-15,8 4 0 16,5 2 0-16,6 2 0 16,4 3 0-16,0 1 0 15,-2 3 0-15,-3 6 0 16,-6 3 0-16,-9 2 0 16,-3 0 0-16,-8 0 0 0,0-2-1 15,0-6-3-15,0-8-3 16,0-10-3-16,0-3-21 15,0-5-206-15</inkml:trace>
  <inkml:trace contextRef="#ctx0" brushRef="#br0" timeOffset="1067.1266">2965 6886 3632 0,'4'0'213'16,"7"0"-160"-16,5 0-35 15,5 0 2-15,6-4-8 16,2-8-3-16,-2 0 4 0,0-4 2 16,-4-1 3-16,-11-3-2 15,-3 3-5-15,-7-4-1 16,-2 3-3-16,0 2-1 15,-19 4-2-15,-8 6-2 16,-9 6-2-16,-6 0 0 16,0 6 0-16,0 16 0 15,3 2-1-15,10 7 1 16,5 0 0-16,8 0-1 16,10 1 1-16,6-4 0 15,0 0 0-15,6 0 0 16,17-2 0-16,6-3 0 15,4-3-1-15,7-6 0 0,5-7 1 16,6-7-2 0,0 0-1-16,11-7-8 0,-12-12-17 15,-12-1-116-15</inkml:trace>
  <inkml:trace contextRef="#ctx0" brushRef="#br0" timeOffset="1414.5506">3459 6261 3531 0,'0'0'285'16,"0"0"-233"-16,0 3-15 15,0 15 7-15,0 9-8 16,0 5-19-16,0 8-3 16,0 4-3-16,9 5-1 15,3 6-6-15,1 3-1 16,-1 0 0-16,2-1-3 16,-1-5 1-16,3-8 1 15,0-6-1-15,-3-9 0 16,0-6-1-16,-1-4-3 15,-1-5-3-15,0-5-14 0,-2-5-28 16,-2-4-1549-16</inkml:trace>
  <inkml:trace contextRef="#ctx0" brushRef="#br0" timeOffset="1913.1184">3983 6825 3815 0,'0'-10'133'16,"0"-3"-86"-16,0-3-28 0,-2-3-5 16,-7 1-6-16,-5 2-3 15,1 3-2-15,-5 1-1 16,1 3 1-16,-4 5-1 15,1 4 0-15,-2 0-2 16,2 7 0-16,-1 12-1 16,4 7 1-16,3 6 0 15,4 3 0-15,7-3 0 16,3 0 0-16,0-6 0 16,5-9-1-16,15-2-1 15,2-11 2-15,5-4 0 16,-1 0 2-16,1-8-2 15,-4-10 2-15,-4-1-2 0,-3-4 0 16,-7 5 1-16,-3 4-1 16,-2 3 1-16,-4 6 1 15,2 3-1-15,-2 2-1 16,2 0-1-16,-2 15 0 16,0 11 1-16,0 6-1 15,0 1 1-15,0 3 0 16,0-1 0-16,0-9 0 15,0-3-4-15,11-19-3 16,5-4-11-16,1 0-29 0</inkml:trace>
  <inkml:trace contextRef="#ctx0" brushRef="#br0" timeOffset="2176.674">4317 6250 3858 0,'0'-6'90'0,"2"6"-38"16,-2 0-36-16,0 0-15 15,0 20 7-15,0 12 4 16,0 10-5-16,0 4-1 16,0 7-3-16,0 5 0 15,0 2-1-15,0 6 0 16,0 0-2-16,0 1 1 15,0-6-1-15,-4-4 0 16,0-13-2-16,-3-4-4 0,3-12-9 16,-1-12-55-16</inkml:trace>
  <inkml:trace contextRef="#ctx0" brushRef="#br0" timeOffset="2381.6615">4114 6655 3961 0,'18'-6'52'15,"7"2"-38"-15,6-2-6 16,7 3 0-16,2 3-2 0,-4 0-4 16,-3 0-2-1,-4 14-2-15,5 6-9 0,-10-5-29 16,-4-5-973-16</inkml:trace>
  <inkml:trace contextRef="#ctx0" brushRef="#br0" timeOffset="2574.0602">4567 6729 3897 0,'0'9'92'0,"0"2"-74"16,0 10-12-16,0 5 2 15,0 7 2-15,-7 8-6 0,3 3-1 16,-5 2-1 0,0-2-2-16,2-6 0 15,3-8-9-15,2-12-23 16,2-13-43-16</inkml:trace>
  <inkml:trace contextRef="#ctx0" brushRef="#br0" timeOffset="2780.7007">4574 6505 3392 0,'9'-6'585'0,"6"2"-541"16,3 2-33-16,7 2-6 15,2 0-2-15,-4 7-2 0,2 13-1 16,0 5-5-1,6 8-17-15,-4-7-29 16,-7-5-188-16</inkml:trace>
  <inkml:trace contextRef="#ctx0" brushRef="#br0" timeOffset="3046.7463">4950 6822 3378 0,'0'12'370'0,"0"6"-262"15,5 5-68-15,1 6-19 16,2 1-7-16,-2-4-5 0,3-4-4 16,-1-5 1-16,2-12 14 15,3-5 1-15,1 0-6 16,3-4-7 0,1-17-5-16,-3-5-1 0,-1-6 0 15,-3-3 1-15,-2-4 2 16,0 4-2-16,-2-2-1 15,-3 7-2-15,0 9 0 16,-4 10-8-16,0 9-26 16,0 2-332-16</inkml:trace>
  <inkml:trace contextRef="#ctx0" brushRef="#br0" timeOffset="3393.6105">5276 6953 3838 0,'19'0'92'16,"11"0"-61"-16,1 0-5 15,7-9-6-15,-4-3-7 16,-1-2-2-16,-4-2-2 16,-6-3-1-16,-6 1-2 15,-9 0-2-15,-8 3 0 16,0 0-2-16,-6 5 0 15,-13 5-1-15,-6 5-1 16,-2 0 0-16,0 0-1 0,0 18 0 16,5 6 0-1,2 2 0-15,6 2 0 0,6-2 0 16,8 0-1 0,0-4-1-16,0-4 2 0,18-4 0 15,4-4-2-15,2-4-3 16,16-6-5-16,-7 0-29 15,0-4-129-15</inkml:trace>
  <inkml:trace contextRef="#ctx0" brushRef="#br0" timeOffset="3746.5409">5980 6778 3893 0,'0'-4'110'15,"0"1"-86"-15,0 2-14 0,-2 1 3 16,-16 0-8-16,-7 0-4 16,-1 0 0-16,-1 0-1 15,3 4 1-15,3 4 0 16,8-1-1-16,4 4 0 16,4 1 0-16,5 1 0 15,0 2 0-15,3 1 0 16,13 2 1-16,4 3 0 15,0 0-1-15,0 3 1 16,-5 0-1-16,-3 0 0 16,-8-1 0-16,-4 3-1 15,-2-3 1-15,-21-3 1 16,-8 0 0-16,-6-2 1 0,-1-4-1 16,1-4-1-16,-2-3 0 15,7-6-8-15,10-1-20 0</inkml:trace>
  <inkml:trace contextRef="#ctx0" brushRef="#br0" timeOffset="6659.6414">5947 6832 3289 0,'-12'0'374'0,"-1"0"-239"0,-5 0-55 16,-1 0-40-16,0 0 3 16,9 0-11-16,1 0-16 15,4 4-10-15,0 7-2 16,3 7 5-16,-2 5-5 16,2 5 0-16,0 4-1 15,2 2-1-15,0 2-1 16,0 0 1-16,0-6-1 15,0-4-1-15,0-8 1 16,10-7-1-16,11-9 2 16,3-2 0-16,10-13 1 0,1-15-2 15,-1-8 0-15,-3-4 0 16,-11-6 0-16,-9 0 0 16,-9 2-1-16,-2 2 0 15,0 10 0-15,-8 6 0 16,-6 12 0-16,-2 11 0 15,-2 3-1-15,-5 17 0 16,-6 20 0-16,-3 12 1 16,1 7 0-16,2 4 0 15,4 0 0-15,7-2-1 16,12-9-2-16,6-16-1 16,4-12-3-16,23-17 7 15,8-4 0-15,3-16 2 16,1-17 0-16,-8-2 0 15,-4-8 0-15,-10-3 1 0,-8-2 0 16,-4-2 0-16,-5 4-2 16,0 4 0-16,0 6-1 15,-12 9-1-15,-3 13 1 16,-5 13 0-16,-3 1-1 16,-1 24 0-16,0 20 0 15,5 12 1-15,6 7 0 16,11 4-1-16,2-4-3 15,2-9 0-15,20-18-3 16,5-17 2-16,0-16 5 16,0-3 4-16,-3-18 2 15,-9-10-2-15,-5-6 0 16,-8-3-1-16,-2 1-1 0,0 2 1 16,0 2-2-1,-9 4-1-15,2 6 0 0,1 5 0 16,3 10 0-16,3 7-4 15,3 0-16-15,15 18 0 16,3 0-21-16</inkml:trace>
  <inkml:trace contextRef="#ctx0" brushRef="#br0" timeOffset="7327.4404">6934 6907 3917 0,'-2'0'83'0,"2"0"-58"15,0 0-12-15,0 2-5 16,0 1-4-16,0 3-3 16,6 0 0-16,13 0 2 15,5-2 1-15,7 0-2 16,5-4 0-16,-1 0-1 16,-1 0 0-16,-5-8-1 15,-5-6 0-15,-3-2 1 16,-8-4 0-16,-1 0 0 15,-10-3 0-15,-2 3 0 16,0 1 0-16,-8 3-1 0,-11 4 1 16,-8 6-1-16,-4 6 0 15,-3 0 0-15,-1 0 0 16,1 11 0-16,2 10 0 16,9 3 0-16,5 3 0 15,5 1 0-15,5 4-1 16,8-1 1-16,0-4 0 15,2 0 0-15,19-5-1 16,8-4 1-16,6-4 0 16,10-6 0-16,2-3-2 15,15-5-9-15,-10 0-21 16,-11-13-164-16</inkml:trace>
  <inkml:trace contextRef="#ctx0" brushRef="#br0" timeOffset="7665.7954">7453 6870 3744 0,'2'5'219'15,"4"8"-203"-15,-2 3-12 16,2 4 1-16,1 6 1 16,-3 2-2-16,2 0 1 15,-4 0-3-15,0-2 3 16,-2-2-1-16,0-8-1 15,0-3 1-15,0-9-2 16,0-4 7-16,0 0 8 16,0-21-11-16,0-3-4 0,0-8-1 15,0-2 2-15,0 0-1 16,0-2 0-16,0 0-1 16,9 1 0-1,3 6-1-15,5 3 0 0,-2 7 0 16,3 7-2-16,2 8 1 15,-2 4-6-15,4 0-10 16,-4 7-50-16,-3 2-452 0</inkml:trace>
  <inkml:trace contextRef="#ctx0" brushRef="#br0" timeOffset="8154.464">7893 6906 2994 0,'0'3'907'15,"0"2"-851"-15,0 2-37 16,-2 8 3-16,-3 2-9 16,1 6-6-16,1 3-2 0,1 4 0 15,0-2-3 1,2 0 0-16,0-3-2 0,-2-7 1 16,2-7-1-16,-3-7 0 15,3-4 3-15,0 0 8 16,0-1 2-16,-2-20-8 15,2-4-3-15,0-8-1 16,-2-1 0-16,2-4-1 16,0-3 1-16,0 2-1 15,0-1 1-15,0 6-1 16,16 6 0-16,1 7 0 16,6 5 0-16,8 7 0 15,2 2 0-15,3 5-2 0,-3 2-3 16,-2 0-6-1,1 0-13-15,-8 2-38 16,-5 5-458-16</inkml:trace>
  <inkml:trace contextRef="#ctx0" brushRef="#br0" timeOffset="8572.6723">8430 6817 3853 0,'-3'-2'95'0,"-5"2"-62"15,-1 0-15-15,-7 0-6 16,1 5-6-16,-3 11-2 0,0 6-2 16,2 3 0-16,3 4 0 15,4 3-1 1,7-2-1-16,2-2 1 0,0-6-1 15,7-4 2-15,15-8-1 16,4-8 2-16,6-2-1 16,-1 0-1-16,-2-8 1 15,-4-7 0-15,-7-5 4 16,-7-3 1-16,-5-1-2 16,-6-2-2-16,0-3-1 15,0 6-2-15,-13 0 0 16,-3 7 1-16,1 6-1 0,-1 5 0 15,3 5 0-15,1 0-2 16,4 4-2-16,3 9 0 16,5 3-3-16,0 9-2 15,11-8-14-15,5-4-33 0</inkml:trace>
  <inkml:trace contextRef="#ctx0" brushRef="#br0" timeOffset="8970.6724">8822 6824 3935 0,'0'0'55'0,"3"1"-44"16,-3 14-3-16,4 3 0 0,1 6 1 15,1 1-3-15,5 2-2 16,1-1 2-16,-2-2 0 15,2-2 0-15,-3-6-2 16,-5-4-1-16,-2-6-1 16,-2-4 1-16,0-2 2 15,0 0 1-15,0-14-2 16,0-8-3-16,0-6-1 16,-6-4 0-16,-3-2 0 15,0-3 0-15,2 4 0 16,3-2 0-16,4 3 0 15,0 6-2-15,0 5 2 0,11 2-1 16,7 9 1-16,1 2-1 16,6 4-1-16,2 4 0 15,2 0-1-15,0 0-1 16,-2 16-9-16,-7 1-16 16,-5-2-136-16</inkml:trace>
  <inkml:trace contextRef="#ctx0" brushRef="#br0" timeOffset="9411.5364">9781 6934 3816 0,'0'0'155'0,"2"0"-134"15,0 0-12-15,2 2 4 16,6 0-1-16,1 0-5 16,7-1 3-16,1 2-3 0,6-1 0 15,4 0-2-15,2-2-2 16,3 0 0-16,-3 0-2 16,-4 0-1-16,-5 0 0 15,-4 0 0-15,-2 0 0 16,-3 0 0-16,-4 0-1 15,-4 0-6-15,-1 0-4 16,-4-2-31-16</inkml:trace>
  <inkml:trace contextRef="#ctx0" brushRef="#br0" timeOffset="9775.3932">9852 6643 3917 0,'0'0'104'16,"0"0"-89"-16,0 0-5 15,0 0 0-15,16 0-4 16,13 0-4-16,6 0 1 16,11 0-2-16,2 2 1 15,4-2-1-15,-6 0 0 0,-3 0-1 16,-8 0 1-16,-6 0-1 16,-8 0 1-16,-8 0-1 15,-5 0 0-15,-3 0-2 16,-5 0-2-16,0 4-10 15,-11 0-20-15,-4-2-62 0</inkml:trace>
  <inkml:trace contextRef="#ctx0" brushRef="#br0" timeOffset="20624.5424">11085 5799 2633 0,'0'-6'1260'0,"0"0"-1169"15,2 0-50-15,0 0-17 16,-2 1-13-16,0 0-4 15,2 3-4-15,-2 2-1 16,0 0 0-16,0 0-1 16,0 0-1-16,0 0 1 15,0 0-2-15,0 7 1 0,0 10 0 16,0 12 1 0,0 6-1-16,0 7 0 0,-10 9 0 15,-2 4 0 1,-1 1 0-16,0 2 0 0,-1 0 0 15,3-9 0-15,-1-5 1 16,4-8-1-16,1-8 0 16,3-7 0-16,2-7 0 15,0-5-1-15,2-4 1 16,-2-5 0-16,2 0-1 16,0 0 2-16,0 0-1 15,0-7 0-15,0-10-1 16,0-14 0-16,0-4 1 15,2-8 0-15,4-1 0 16,3-2 0-16,-1 0 0 0,0 4 0 16,1 4 0-1,-1 0 0-15,4 1 0 0,1 4 0 16,3-4 0-16,1 5 0 16,1 0 0-16,2 4 0 15,-2 4 0-15,-3 4 0 16,1 4 0-16,-3 4 0 15,-1 0 0-15,1 2 1 16,1 0-1-16,-1 0 0 16,3-1 0-16,-1 6 0 15,1-2 0-15,-1 6 0 16,1 1 0-16,-1 0 0 0,4 8 0 16,-2 13-1-1,1 8 1-15,0 3 0 0,0 4 0 16,-4 4 0-16,-2 0 0 15,-1 1 0-15,-1 0 0 16,-6-1 0-16,-4 0 0 16,0 1 0-16,0-6-1 15,-8-2 1-15,-4-6 0 16,-1-4-1-16,1-5 1 16,1-4-2-16,-2-4-3 15,-18-3-8-15,2-4-21 16,0-3-190-16</inkml:trace>
  <inkml:trace contextRef="#ctx0" brushRef="#br0" timeOffset="20843.0634">10946 6075 3715 0,'6'-8'258'0,"9"1"-212"16,9-5-27-16,14-2-8 15,7 1-3-15,10 3-4 16,5 3-2-16,4 0-1 16,-5 5-1-16,-8 2 0 15,-6 0-5-15,0 0-8 16,-12 0-29-16,-6 0-326 0</inkml:trace>
  <inkml:trace contextRef="#ctx0" brushRef="#br0" timeOffset="21352.6532">11789 5654 3877 0,'0'0'98'0,"2"7"-78"16,3 14-10-16,2 9 4 15,0 11-4-15,1 2-5 16,-1 10-1-16,0 3-1 16,-5 5 1-16,-2 1-1 15,0-3-2-15,0-4 0 0,-7-6-1 16,-2-14 2-16,1-9-1 16,3-8-1-16,1-10 0 15,4-8 0-15,0 0 2 16,0-3 3-16,0-18-4 15,6-7 0-15,12-7 0 16,4-2-1-16,5 1 0 16,0 4-2-16,-2 8 2 15,-6 8 0-15,-3 6 0 16,-1 8 0-16,1 2-1 16,-1 0 1-16,6 16 0 15,-3 8-1-15,-1 6 1 16,-1 4 0-16,-9-1-1 0,-7 4 0 15,0-3 0 1,-11-4 1-16,-14-4 0 0,-6-3 0 16,-4-10 1-16,-2-2 0 15,6-7-1-15,4-3 0 16,10-1 0-16,13 0-5 16,4 0-11-16,0-9-56 0</inkml:trace>
  <inkml:trace contextRef="#ctx0" brushRef="#br0" timeOffset="21768.6264">12522 6025 3893 0,'-10'-4'85'15,"-3"3"-58"-15,-6 1-19 16,-5 0 1-16,-3 0 0 16,0 0-5-16,3 12-2 15,2 2-1-15,3 4 0 16,9-3-1-16,3 3 0 16,5-2 0-16,2 1 0 15,0-2 0-15,6-1 0 16,10 5 1-16,4 1 0 15,0-1-1-15,-2 4 1 16,0-2 0-16,-5 0-1 0,-4-1 0 16,-6-1-1-16,-3-4 1 15,0 2 0-15,-23-3 1 16,-8 0 2-16,-12-3 0 16,-6-3-1-16,0-1-1 15,7-5-1-15,11-2-5 16,17 0-7-16,12-6-23 15,2-8-280-15</inkml:trace>
  <inkml:trace contextRef="#ctx0" brushRef="#br0" timeOffset="22148.5643">12697 6203 3905 0,'0'-5'82'0,"0"1"-61"15,-7 1-8-15,-9 3-7 16,-1 0-1-16,-6 0-4 16,1 9 1-16,-3 11-1 15,3 6 0-15,2 3 0 16,7 0 0-16,8 0 0 16,5-6 0-16,0-7-1 15,18-4 3-15,11-7-1 16,9-5 1-16,5 0-1 15,1-8 0-15,-5-13 0 0,-4-3 0 16,-11-2 1 0,-8-2 1-16,-12-2-1 0,-4 0-1 15,0 2-2-15,-23 2 0 16,-4 3 0-16,-2 8 0 16,-2 7 0-16,5 6-1 15,4 2-3-15,4 0-4 16,7 12-4-16,11 4-9 15,0-5-26-15,0-4-141 0</inkml:trace>
  <inkml:trace contextRef="#ctx0" brushRef="#br0" timeOffset="22421.2107">12971 5675 3883 0,'6'0'125'16,"6"0"-107"-16,3 0-9 15,1 16-2-15,-1 12 1 16,1 8-2-16,-5 10-4 16,-4 7 1-16,-7 6-1 15,0 2-2-15,0 1 0 16,-11-4 0-16,0-4 1 0,3-8-1 15,8-8-2-15,0-4-3 16,0-9-4-16,10-12-61 0</inkml:trace>
  <inkml:trace contextRef="#ctx0" brushRef="#br0" timeOffset="22833.6676">13247 6152 3945 0,'0'0'61'0,"2"0"-50"15,-2 0-8-15,0 10-1 16,2 8 2-16,-2 5 0 16,2 6-2-16,1-3 0 15,0 0-1-15,-1-1-1 0,2-8 1 16,3-5 0-16,6-5 0 15,5-7 4-15,9 0-1 16,2-3-2-16,2-15-2 16,-2-2 0-16,-4-4 1 15,-8 0 1-15,-1 2-2 16,-7 4 1-16,-3 5-1 16,-2 1 3-16,-4 7 0 15,3 5 0-15,-3 0-3 16,0 0 0-16,0 14-1 15,3 8 1-15,-3 5 0 16,0-1-1-16,0-1 1 0,0-4 0 16,0-4 0-16,0-5 0 15,2-9-3-15,6-3-4 16,1 0-21-16</inkml:trace>
  <inkml:trace contextRef="#ctx0" brushRef="#br0" timeOffset="23216.712">13843 5574 3760 0,'0'0'136'0,"0"0"-62"0,0 0-38 16,0 0-21-16,0 0-9 15,0 7-5-15,0 11 2 16,0 5-2-16,2 8 2 16,0 5 0-1,2 4 0-15,0 4 2 0,3 4-1 16,0 5-1-16,-4 0-1 16,-1 1-1-16,-2 1 0 15,0-7-1-15,0-4 1 16,0-4-1-16,0-8 0 15,0-3 1-15,-2-6-2 0,-1-5 1 16,-4-1-3 0,3-8-2-16,-1 2 1 0,-1-6 1 15,2-1-2-15,-8-4-12 16,3 0-35-16,1 0-713 0</inkml:trace>
  <inkml:trace contextRef="#ctx0" brushRef="#br0" timeOffset="23459.1304">13737 5985 3913 0,'12'0'105'15,"3"0"-87"-15,14 0-12 0,7 0 1 16,4 0-3-16,0 0-3 16,-6 0-1-16,-8 10-1 15,-10 9-8-15,-9-4-18 16,-5 2-90-16</inkml:trace>
  <inkml:trace contextRef="#ctx0" brushRef="#br0" timeOffset="23801.6574">14115 6194 3877 0,'21'0'82'0,"10"0"-58"16,10-12 1-16,5-4-4 0,6 2-9 15,-3-5-5-15,-7 4-3 16,-11-2-1-16,-12 3 2 15,-13 1 1-15,-6 1-3 16,0 2-1-16,-18 1-1 16,-9 4-1-16,-4 5 0 15,-7 0 0-15,-2 0 0 16,3 15 0-16,0 6 0 16,6 1 0-16,10 4 0 15,7 2 0-15,9-2 0 0,5 1 0 16,3-1-1-16,21-6 1 15,12-3 0-15,9-3 0 16,28-6 0-16,-13-4-7 16,-4-4-24-16</inkml:trace>
  <inkml:trace contextRef="#ctx0" brushRef="#br0" timeOffset="24498.6455">15131 5828 3423 0,'0'0'517'16,"-3"0"-478"-16,-1 5-29 0,0 16 8 15,2 4-2-15,2 8-4 16,0 4-4-16,2 2-1 16,15-2-1-1,6-2-3-15,-1-5-1 0,3-9 0 16,4-7-1-16,0-7 2 15,4-7 0-15,3 0-2 16,-1-8 0-16,-1-15-1 16,-3-6 1-16,-7-4-1 15,-5-2 0-15,-9-3 0 16,-5-1-1-16,-5 5-1 16,0 6-2-16,0 10-4 15,0 13-3-15,0 5-34 16,0 0-252-16</inkml:trace>
  <inkml:trace contextRef="#ctx0" brushRef="#br0" timeOffset="24977.9462">15780 6066 3856 0,'2'0'108'16,"0"0"-66"-16,-2-2-17 15,0-9-10-15,0-1-5 16,0 0-3-16,-2-1-3 16,-16 1-3-16,-5 1 0 15,0 6-1-15,-10 2 0 16,2 3 0-16,-2 0 0 0,4 19-1 16,5 2 1-16,4 4 0 15,7 4 0-15,5 0-1 16,8 1-1-16,0-4-3 15,14-6 2-15,15-6 1 16,7-9 2-16,1-5 0 16,-1 0 0-16,-5-9 0 15,-4-11 0-15,-9-4 1 16,-3-2-1-16,-5-1 0 16,-4 2 1-16,-1-1 1 15,-1 5-1-15,-2 5 2 16,0 4-1-16,0 7 0 0,1 5 0 15,-1 0-2 1,3 1-1-16,-3 20 1 16,-2 6-1-16,0 4 1 0,0 3-1 15,0-2 1-15,0-4-2 16,0-6-4-16,0-7-3 16,2-10-22-16,5-5-184 0</inkml:trace>
  <inkml:trace contextRef="#ctx0" brushRef="#br0" timeOffset="25303.8761">16058 5395 3872 0,'2'0'128'0,"3"0"-108"0,-1 7-13 16,0 17-2-16,1 12 0 16,-5 10 0-16,0 8-1 15,0 6 2-15,-5 3-3 16,-5-1 0-16,-1-4-1 16,1 0-1-16,4-4 0 15,4-4-1-15,2-3 1 16,0-6 0-16,0-4-1 15,6-7 0-15,6-7-3 16,1-4-1-16,7-3-2 16,-3-8-12-16,2-5-39 0</inkml:trace>
  <inkml:trace contextRef="#ctx0" brushRef="#br0" timeOffset="25761.7902">16328 5953 3902 0,'0'-2'107'16,"0"0"-86"-16,0 2-10 16,0 0-5-16,0 6-5 15,0 14 0-15,0 9-1 16,-5 5 0-16,3 0 1 0,2 2-1 15,0-6 0-15,0-2 1 16,0-6-1-16,16-4 1 16,6-8 0-16,5-6 2 15,4-4 0-15,-3 0-2 16,-1-10 0-16,-6-9 0 16,-5-4-1-16,-10-3 1 15,-1 0-1-15,-5 2 1 16,0 4-1-16,0 3 0 15,0 5 0-15,0 7 2 16,2 5-2-16,-2 0 0 16,2 0-1-16,-2 14 1 0,2 6 0 15,0 2 0-15,0 2 0 16,1-2 0-16,-1-3 0 16,1 0 0-16,-1-6 0 15,2-1 0-15,11-7-7 16,1-3-13-16,0-2-183 0</inkml:trace>
  <inkml:trace contextRef="#ctx0" brushRef="#br0" timeOffset="26104.0945">16796 6122 3925 0,'20'-9'68'0,"7"0"-45"16,11-5-5-1,10-6-4-15,4 0-7 0,4-5-1 16,-7-1-2-16,-9 1-1 16,-11-2 0-16,-18 5-2 15,-11 2 1-15,0 4-1 16,-29 6-1-16,-13 8 0 16,-10 2 0-16,-2 4 0 15,4 18 0-15,7 7 0 16,7 5 0-16,10 2 0 15,8-2 0-15,14 0-1 16,4-3 1-16,15 0 0 16,25-6 1-16,14 0-1 15,12-7 1-15,2-4-1 0,-4-4 0 16,-8-5 0-16,-14-5-4 16,-17 0-9-1,-16 0-67-15</inkml:trace>
  <inkml:trace contextRef="#ctx0" brushRef="#br0" timeOffset="27906.8343">10806 6861 3070 0,'7'2'564'0,"6"0"-430"0,5 3-61 16,9-1-26-16,8-3-22 15,11 4-11-15,4-5-7 16,13 0 3-16,4 0 10 16,8 0 0-16,2 0-6 15,0 0-2-15,4 0-5 16,1 0 0-16,3 0 0 15,2 0-5-15,2 3 1 16,2 2-3-16,3-3 1 16,-1 3-1-16,3-5 0 15,-2 0 1-15,0 3-1 16,-6 1 1-16,-3 0 1 0,-4 2 1 16,-6 0-1-1,-1 3 0-15,-5-2-1 0,0-1 0 16,5 0-1-16,1-2 0 15,8-1 1-15,4-3-1 16,9 0 0-16,4 0 0 16,3 0 0-16,1 0 1 15,-4-5 0-15,-1 3-1 16,-7 0 1-16,-5-1-1 16,-3 2 1-16,-4-3-1 15,1 0 0-15,-2 2 0 16,2-4 0-16,2 2 0 15,1-2 0-15,3-1 0 16,0 2 0-16,0-2 0 16,0 4 0-16,-2-1 0 0,-8 2 0 15,-3 2 0-15,-5 0 0 16,-8 0 0-16,-6 0 0 16,-4 0 0-16,-4 0 0 15,-3 0 0-15,4 0 0 16,-1 0 0-16,4 0 0 15,0-3 0-15,3 0 0 16,2-3 0-16,1 0 0 16,-1-1 0-16,0 4 0 15,-5-3 0-15,0 1 0 0,-2 0 0 16,3-1 0-16,0-1 0 16,4 2 0-1,7-5 1-15,2 1-1 0,2 0 0 16,2 1 1-16,0 2-1 15,-3-1 1-15,0 3-1 16,-4 4 0-16,-6 0 0 16,-8 0 0-16,0 0 0 15,-2 0 1-15,1 0-1 16,4 0 1-16,3 0-1 16,1-5 0-16,1-2 1 15,0 2-1-15,-5 0 0 16,-4 1 2-16,-5 2-2 15,-9 2 1-15,-4 0 1 16,-6 0-2-16,-3 0 0 0,-5 0 0 16,-1 0 1-1,-3 0 0-15,0 0 0 0,-1 0-1 16,-2 0 0-16,-1 0 0 16,-3 0 1-16,-2 0-1 15,-2 0 1-15,0 0-1 16,0 0 0-16,0 0 0 15,0 0-7-15,0 4-18 16,0-4-142-16</inkml:trace>
  <inkml:trace contextRef="#ctx0" brushRef="#br0" timeOffset="28912.6426">11330 7313 3778 0,'0'-2'150'16,"0"-1"-90"-16,0 3-27 0,0-1-9 15,0 1-9-15,0 0-7 16,0 0-2-16,0 0-2 16,0 0-2-16,16-2 0 15,20 2-2-15,32-2 0 16,46-2 0-16,2-2 0 16,-7 0 1-16,-13 1-1 15,-32 4 0-15,0-1 0 16,-2 2-1-16,-16 0-1 15,-10 0-1-15,-18 0-7 16,-9 2-17-16,-9 4-118 0</inkml:trace>
  <inkml:trace contextRef="#ctx0" brushRef="#br0" timeOffset="29168.808">11727 7293 3760 0,'0'0'208'15,"0"0"-175"-15,0 2-15 16,0 8-4-16,0 6-2 16,0 5-3-16,0 11-5 15,2 1-1-15,2 9-1 16,2 4-1-16,-2 7 0 16,0 1-1-16,-2 0 0 15,0-2 1-15,1-2-1 16,-1-6 0-16,2-6 0 15,3-6-1-15,0-7-3 16,12-6-3-16,0-7-11 0,1-8-37 16</inkml:trace>
  <inkml:trace contextRef="#ctx0" brushRef="#br0" timeOffset="29530.1973">12206 7670 3914 0,'0'0'87'0,"0"0"-69"15,2 4-13-15,1 13-3 16,3 7 3-16,4 5-1 0,0 2-2 16,1 2 0-16,1 1-1 15,-6-4 0-15,1-2 2 16,-3-5-2-16,-4-7 0 15,0-6 0-15,0-9 0 16,0-1 4-16,0 0 5 16,0-3-3-16,0-16-5 15,0-2-1-15,7-8 0 16,2-5-1-16,4-2 0 16,5-4 0-16,7 0-1 15,1 3-1-15,8 6 0 16,2 3-2-16,6 7-3 15,14 6-3-15,-9 5-20 0,-11 3-111 0</inkml:trace>
  <inkml:trace contextRef="#ctx0" brushRef="#br0" timeOffset="30693.7348">12777 7724 3751 0,'0'0'146'16,"0"0"-103"-16,0 0-24 15,-2 0 11-15,-6 0-6 16,4 4-13-16,0 6-7 15,2 4-1-15,2 4-3 16,-2 0 2-16,2 2-2 16,-3 0 0-16,1 1 1 15,-2-2-1-15,4-1 0 16,0-4 1-16,0-1-1 16,0-8 0-16,17 0 1 0,6-5 2 15,1 0 0-15,5-7-3 16,-2-6 2-16,-5-5 1 15,-4-2 1-15,-7-3 1 16,-1 3-1-16,-8 2-1 16,-2 2 0-16,0 6-1 15,0 2 0-15,0 6-1 16,0 0-1-16,0 2 0 16,0 0 0-16,0 0-1 15,0 12 1-15,0 6 0 16,0 2 0-16,0 4 0 15,0 1-1-15,0-2 1 16,0 0-1-16,0-6-4 16,0-2 0-16,8-8-4 15,13-3-11-15,0-4-78 0</inkml:trace>
  <inkml:trace contextRef="#ctx0" brushRef="#br0" timeOffset="31083.6151">13265 7888 3886 0,'20'-6'75'0,"6"-2"-52"16,8-1-2-16,2-2-6 0,-7-3-5 16,-5 2-5-1,-10-4 1-15,-5 0 1 0,-7-2-1 16,-2 1-2-16,0-2 1 15,-2 3-2-15,-11 2-1 16,-1 5-1-16,-1 0-1 16,-4 5 0-16,-3 4 0 15,0 0 0-15,-2 0 0 16,1 13 0-16,0 4 0 16,6 5 0-16,3 0 0 15,8 2 0-15,4-4 0 16,2 0-1-16,2-4 1 15,23-2 1-15,10-4-1 16,12-1 1-16,11-5-1 16,7-4 0-16,8 0 0 0,3 0-1 15,20 0-9-15,-16 0-14 16,-18-3-237-16</inkml:trace>
  <inkml:trace contextRef="#ctx0" brushRef="#br0" timeOffset="31976.0539">14748 7548 3828 0,'-2'-7'118'0,"-2"2"-68"15,2 2-20-15,2-1-11 16,0 4-7-16,0 0-9 15,0 3-3-15,0 17 0 16,0 10 1-16,0 6-1 16,0 6 0-16,10 1 0 15,-1-4 0-15,3-6 0 0,5-6-2 16,0-10 2-16,3-14 1 16,3-3 3-16,1 0 0 15,0-10-3-15,1-9 0 16,-5-4 0-16,-1-5 0 15,-4-4 0-15,-1-1 0 16,-6-2 0-16,1-1-1 16,-1 5 0-16,0 6 0 15,-4 4 0-15,-2 12-2 16,-2 9-1-16,5 0-14 16,1 1-70-16,1 11-709 0</inkml:trace>
  <inkml:trace contextRef="#ctx0" brushRef="#br0" timeOffset="32456.673">15481 7698 3754 0,'2'0'198'15,"-2"0"-160"-15,0 0-19 16,0-8 0-16,0 0-5 15,-2-3-6-15,-12 4-4 16,-3 0-3-16,-4 4 0 16,-1 3 0-16,-3 0 0 15,1 0-1-15,0 8 0 16,1 8-1-16,1 6 1 16,4 2 0-16,4 1 1 15,6 0-1-15,8-1-1 0,0-6 0 16,6-6-2-16,19-7 3 15,6-5 1-15,0 0 0 16,1-6-1-16,-6-11 0 16,-3-3 1-16,-6 0-1 15,-5 2 0-15,-1 1 0 16,-5 0 1-16,-4 5-1 16,4 4 1-16,-6 4 1 15,2 4-1-15,-2 0-1 16,0 0-2-16,0 16 1 15,0 6 1-15,0 4-1 0,0 0 1 16,-2 2 0 0,-8-1 0-16,4-6 0 0,-1-4-5 15,7-12-3 1,0-5-9-16,0 0-32 0</inkml:trace>
  <inkml:trace contextRef="#ctx0" brushRef="#br0" timeOffset="32745.5705">15757 7209 3942 0,'2'0'70'15,"3"0"-50"-15,1 8-16 0,6 15-1 16,-1 7 2-1,5 8-2-15,-5 7-1 0,-1 2 1 16,0 5-1-16,-6 3 0 16,-1 3 0-16,-3 1-1 15,0-3 0-15,0-7-1 16,0-6 0-16,0-11-1 16,0-6-2-16,0-7-5 15,0-8-7-15,0-6-38 0</inkml:trace>
  <inkml:trace contextRef="#ctx0" brushRef="#br0" timeOffset="33590.4461">16087 7640 3844 0,'-4'2'71'0,"-1"6"-47"15,-2 6 5-15,1 4-7 16,-1 3-10-16,3 4-6 16,-1-1-3-16,5-1 1 0,0-2-2 15,0-3 0 1,11-8 4-16,9-2 2 0,2-7-1 15,5-1-4-15,2 0-1 16,-2 0-1-16,0-9 0 16,-4-3 1-16,-6-2-1 15,-1-2-1-15,-5 0 2 16,-5-1-2-16,-1 0 1 16,0-3 0-16,-3-1 1 15,2 0 1-15,1 1-1 16,1 1 0-16,1 2 1 15,-3 2-1-15,3 6-1 16,-5 2 0-16,1 6 0 16,-1-2 0-16,-2 3-1 15,0 0 0-15,0-1 0 0,0 1 0 16,0 0 0-16,0 0 0 16,0 0 0-16,0 0 0 15,0 0-1-15,0 1 1 16,0 10 0-16,2-4 0 15,-2 2 0-15,2-1 0 16,0 0 0-16,0-5 0 16,1 4 0-16,-1-3 0 15,-2 0 0-15,0 1 0 16,0 0 0-16,0 2 0 16,0 2-1-16,0-1 1 15,0 0 0-15,0 0 0 0,0-2 0 16,0 1 1-16,0-7-1 15,2 5 0-15,-2-5 0 16,0 0 0-16,0 2 0 16,0 0 0-16,0 4-1 15,0 4 0-15,0 2 1 16,-4 6 0-16,1-1 0 16,1 3 0-16,2-3 0 15,0-1 0-15,0-2 0 16,0-3 0-16,0-6 0 15,0 2 0-15,0-5 0 16,0 1 0-16,0-1 0 16,0-2 0-16,0 2-1 0,0 1-2 15,0-2-3 1,12-1-1-16,1 0-11 0,0-10-163 0</inkml:trace>
  <inkml:trace contextRef="#ctx0" brushRef="#br0" timeOffset="34116.0577">16775 7718 3915 0,'6'0'75'0,"-2"0"-54"0,5 0-6 16,2 0-3-16,7 0-6 16,2 0-2-16,2 0 1 15,7-3-1-15,0-4-1 16,4-5 0-16,0-2-1 16,2-4 0-16,-4-4-1 15,-5-2-1-15,-1-2 1 16,-7-5 0-16,-5 3 0 15,-7 5 0-15,-1 1 0 16,-5 4 0-16,0 5 1 16,0 3-2-16,-11 7 1 15,-9 0-1-15,-4 3 0 0,-8 0-1 16,-3 6 1 0,-4 14 0-16,-1 6 1 0,5 6-1 15,4 4 0-15,4 0 0 16,11 0-1-16,7-1 1 15,9-7 0-15,0-4 0 16,23-4 0-16,12-4 0 16,10-2 1-16,6-3-1 15,9-6 0-15,3 2 1 16,-3-4-1-16,-2-1 0 16,-11-2 0-16,-5 0-3 15,-11 0-5-15,-13-8-63 0</inkml:trace>
  <inkml:trace contextRef="#ctx0" brushRef="#br0" timeOffset="37675.4821">9698 9876 3731 0,'0'0'155'15,"0"0"-98"-15,0 0-17 16,0 0-8-16,0 0-11 15,0 0-9-15,0 0-4 0,0 0-3 16,0 0 0 0,0 0-1-16,0 0-2 0,0 0 0 15,0 0-2-15,0 0 0 16,0 0 1-16,0 0-1 16,0 0 0-16,0 0 0 15,0 0 0-15,14 0 0 16,9 0 0-16,8 0 1 15,13 2-1-15,10 1 0 16,6-3 0-16,4 2 0 16,-1 3 0-16,-3-3 0 15,-4 0 0-15,-8 1 0 16,-5 0 0-16,-10-1 0 16,-10 0 0-16,-8-2 0 15,-4 2 0-15,-4-2 0 0,-2 0 1 16,1 0-1-16,-2 0-1 15,1 0 0-15,2 0-2 16,2-4-5-16,-1-8-15 16,-1 0-87-16</inkml:trace>
  <inkml:trace contextRef="#ctx0" brushRef="#br0" timeOffset="37992.515">9937 9617 3884 0,'0'-4'100'0,"0"1"-60"16,0-6-22-16,2 1-4 15,16 0-6-15,11-2-5 16,9-1-2-16,11 4 0 16,6 1-1-16,3-1 0 15,-2 6 0-15,-4-1 0 16,-6 2 0-16,-1 0-1 16,-5 0-5-16,18-2-8 0,-11 0-30 15,-5-4-210-15</inkml:trace>
  <inkml:trace contextRef="#ctx0" brushRef="#br0" timeOffset="38577.6806">11754 9110 3912 0,'0'0'69'0,"0"0"-51"16,0 0-9-16,0 5 5 15,0 11 2-15,-5 9-6 0,-5 5-2 16,-4 8-4-16,-5 6-1 16,0 7-1-16,-4 4-1 15,-1 3 0-15,2-1 0 16,0-3-1-16,3-8 0 16,4-8 1-16,6-9-1 15,2-12 0-15,5-5 0 16,0-8 0-16,0-2 1 15,2-2-1-15,-2 0 0 16,2 0 1-16,0-4-1 16,0-12-2-16,0-4-7 15,12-18-9-15,0 3-46 16,-3 4-212-16</inkml:trace>
  <inkml:trace contextRef="#ctx0" brushRef="#br0" timeOffset="39009.4233">11656 9232 3832 0,'17'-20'106'0,"3"-3"-60"15,7-6-17-15,2 0-9 16,0 2-4-16,3 5-9 16,1 1-2-16,0 6-2 15,3 1-2-15,1 1 1 16,0 4-1-16,-6-2 1 15,-2 5-1-15,-5 5 0 0,-4 1 0 16,-2 0-1 0,0 3 0-16,-4 19 0 0,-4 9 0 15,-1 6 0-15,-2 6 0 16,-2 3 0-16,-5 2 0 16,0 0 0-16,0 1 0 15,0-3 0-15,0-5 0 16,-5-3 0-16,0-1 0 15,-1-5 0-15,1-2 0 16,3-7 0-16,-2 0 1 16,2-5-1-16,2-3 0 15,-2-4 0-15,2-5 0 16,-3 0 0-16,3-4 0 0,0 2 0 16,-2-2-1-1,-1 1-1-15,1-3-2 0,-9 0-4 16,3 0-6-16,-2 0-31 0</inkml:trace>
  <inkml:trace contextRef="#ctx0" brushRef="#br0" timeOffset="39391.5448">11678 9425 3800 0,'0'0'128'16,"0"0"-77"-16,0 0-11 15,0-2-14-15,0 0-11 16,7-3-9-16,12 2-3 16,10-1-2-16,12-5-1 15,7 3 0-15,6-3 1 16,2 1-1-16,-4-1 0 16,-8 4 0-16,-7 2 0 0,-5 1 0 15,-8 2-2-15,1 0-7 16,-7 0-16-16,-3 2-69 0</inkml:trace>
  <inkml:trace contextRef="#ctx0" brushRef="#br0" timeOffset="39883.4756">12574 9388 3432 0,'0'0'414'15,"-2"0"-333"-15,2 0-31 0,0 0-15 16,0 0-14-16,0 0-9 15,0 0-4 1,0 0-1-16,0 0-2 0,0 0-2 16,13 0-1-1,14 0-1-15,11 0 0 0,6 0-1 16,4 0 1-16,-2 0-1 16,-4 0 0-16,-4 0 0 15,-2 0 0-15,8 0-5 16,-11 0-11-16,-1 0-56 0</inkml:trace>
  <inkml:trace contextRef="#ctx0" brushRef="#br0" timeOffset="40580.1762">13515 9160 3497 0,'0'0'406'0,"-3"0"-343"16,3 0-40-16,-4 0-6 16,0 12-6-16,-1 7 6 15,-4 10-8-15,0 5-2 16,1 5-4-16,-4 8 0 16,1 1-2-16,-1 0 0 15,4 1 0-15,-1-9-1 16,3-6 1-16,-2-10-1 15,4-8 0-15,2-10 1 16,2-4 0-16,0-2 1 16,0 0 3-16,0-18-3 0,0-7-1 15,0-10-1 1,0-5 0-16,4-6 0 0,12-9 0 16,5-1-1-16,4-6 1 15,4 0-1-15,0 4 1 16,-2 7 0-16,-2 9 1 15,-5 14-1-15,-7 10 0 16,1 9 0-16,-3 6 1 16,4 3-1-16,1 0 0 15,5 12 0-15,0 13 0 16,0 7 0-16,-3 6 0 16,-3 6 0-16,-3 2 0 0,-4 0 0 15,-3 0 0-15,-1 0 0 16,0-3 0-16,-4-6 0 15,0-3 0-15,0-8 0 16,0-3 0-16,0-5 0 16,0-4-1-1,-2-4-2-15,-23-6-4 0,6-3-9 16,-4-1-84-16</inkml:trace>
  <inkml:trace contextRef="#ctx0" brushRef="#br0" timeOffset="40805.9286">13388 9367 3743 0,'0'-13'245'0,"6"-1"-199"0,12 0-25 16,8-2-12-16,11 2-4 15,5 4-3-15,9 0-2 16,-2 4 1-16,-4 4-1 15,-5 2 0-15,-7 0-1 16,6 0-4-16,-8 6-12 16,-5 1-61-16</inkml:trace>
  <inkml:trace contextRef="#ctx0" brushRef="#br0" timeOffset="41294.1579">14110 9180 3906 0,'0'0'104'16,"2"0"-89"-16,3 0-9 16,-1 14-3-16,0 7 1 15,-2 8-1-15,-2 3 2 16,0 6-1-16,0 1-1 15,0 0-1-15,0 4-1 16,-2-6 0-16,0-1 1 16,2-5-2-16,0-6 2 0,0-8-1 15,0-5 0 1,0-6 1-16,0-4 0 0,0-2 0 16,2 0 1-1,7-2 0-15,5-12-1 0,3-5-2 16,4 0 0-16,3-5 0 15,1 2 0-15,0 0 0 16,-4 3 0-16,-3 7 0 16,-2 3 1-16,-5 6-1 15,-2 3-1-15,0 0 1 16,0 17-1-16,-2 6 1 16,-1 7-1-16,-4-4 1 15,-2 6 0-15,0-7 0 16,0-4-1-16,0-2 0 15,0-5-1-15,0-6-1 0,7-8-8 16,0 0-12-16,-2 0-201 16</inkml:trace>
  <inkml:trace contextRef="#ctx0" brushRef="#br0" timeOffset="42001.6536">14730 8802 3822 0,'2'-9'152'0,"0"1"-111"15,0 2-17-15,0 2-9 16,0 4-9-16,0 0-4 15,4 7-1-15,-2 18-1 16,0 7 0-16,1 8 1 16,-3 8 0-16,-2 6 0 15,0 6 0-15,0 3 0 0,-9-1 0 16,-3 2-1 0,4-4 0-16,-1 1 1 15,3-6-1-15,0-3 0 0,2-2 1 16,2-3-1-16,0-7 0 15,-3-2 0-15,-1-3 0 16,0 0 0-16,-4 0 0 16,3-4 0-16,5 1 0 15,0-1 0-15,2-3-1 16,0 0 1-16,0-4-1 16,0-4-1-16,4-2-3 15,1-8-2-15,-1-5-7 16,-2-5-57-16</inkml:trace>
  <inkml:trace contextRef="#ctx0" brushRef="#br0" timeOffset="42945.1993">11301 8860 3452 0,'0'-3'281'0,"0"1"-151"15,0 0-57-15,0 0-24 16,0 2-21-16,0 0-10 16,0 0-11-16,0 0-3 15,0 0-1-15,0 0-1 16,0 4-1-16,0 15 1 16,0 6 1-16,0 11-1 15,0 8 1-15,0 11-2 16,4 7 1-16,3 8-1 15,-2 4 0-15,-5 2 0 16,0-2-1-16,0-2 1 16,0-5 0-16,0-7-1 0,2-8 0 15,13-8 0 1,6-6 0-16,-1-9 1 0,-5-6-1 16,-2-5 0-16,-3-4 0 15,-6-3-1-15,-2-6 0 16,0 0 1-16,-2-3-2 15,0-2 2-15,0 0 0 16,0 0 0-16,0 0 0 16,0 2-1-16,0-2-10 15,0 1-7-15,0-1-134 0</inkml:trace>
  <inkml:trace contextRef="#ctx0" brushRef="#br0" timeOffset="44155.6657">10983 10069 3623 0,'0'-3'181'16,"0"-1"-88"-16,0-1-42 0,0 3-22 16,0-3-13-16,0 3-5 15,0 2-6-15,0-2-2 16,0 2 1-16,0 0-1 16,0 0 2-16,0 0-1 15,0 0-1-15,0 0-1 16,0 0 0-16,0 0-1 15,0 0 3-15,0 0 3 16,0 0 0-16,11 0-2 16,7 0-3-16,5 0-2 15,7 0 0-15,1 0 1 0,2 0-1 16,4 0 1 0,2 0-1-16,3 0 0 15,8 0 0-15,3 2 0 16,3 0 0-16,1 0 0 0,1 1 0 15,0-2 0-15,1 3 0 16,-1 0 0-16,2 1 0 16,-2 2 1-16,0-3-1 15,-2 2 0-15,2-3 0 16,0 0 0-16,-1-1 0 16,3 0 0-16,-2 0 0 15,-2 1-1-15,-2-3 1 0,0 0-1 16,-2 3 0-16,2-1 1 15,2 0 1-15,2 0-1 16,4-2 0-16,3 0 0 16,7 0 0-16,-1 0 0 15,4 0 0-15,4 0 0 16,-4 0 0-16,-1 0 0 16,-5 0 1-16,-5 0-1 15,-6 0 1-15,-2 0 0 16,-2 0-1-16,2 0 1 15,-1 0-1-15,7 0 0 16,8 0 1-16,1 0-1 16,7 0 0-16,0 0 0 15,-2 0 1-15,-3 0-1 16,1 0 0-16,-3 0 0 0,0 0 0 16,6 0 0-1,4 0 0-15,7-2 0 0,5-5 0 16,4 0 0-16,1-1 0 15,-3-2 0-15,1 3 0 16,-9-5 0-16,-4 7 0 16,-8-1 1-16,-8 0 1 15,-7 2-1-15,-4 2 1 16,-5 0-1-16,-6 2-1 16,-7 0 0-16,-7 0 0 15,-11 0 0-15,-11 0 1 16,-6 0-1-16,-3 0-3 15,-45 0-8-15,-4 8-2 16,-9 0-30-16</inkml:trace>
  <inkml:trace contextRef="#ctx0" brushRef="#br0" timeOffset="45147.4811">12516 10700 3319 0,'0'-2'603'16,"2"-2"-534"-16,-2 2-37 0,2-1-12 16,-2 3-9-1,0 0-7-15,0 0-4 0,0 9 0 16,0 8 0-16,0 10 1 16,-4 5 0-16,-5 4-1 15,-3 5 0-15,0 2 1 16,-1-2-1-16,-1-1 0 15,3-4 0-15,-1-4 0 16,4-6 1-16,1-5-1 16,3-4 0-16,2-5 0 15,-1-4 0-15,3-4 0 16,0 0-1-16,0-4 1 16,0 1 0-16,0-1 0 0,0 0 1 15,0 0-1-15,0 0 1 16,0 0 1-1,0-11-1-15,0-9-1 0,11-7 0 16,4-4 1-16,8-8 0 16,4-5 0-16,4-2-1 15,4-7 1-15,6 2 0 16,-1-3-1-16,2 0 0 16,-1 0 1-16,-4 6 0 15,-3 4 0-15,-3 8 0 16,-2 7 1-16,-4 7-1 15,-1 6-1-15,-2 3 1 16,0 8-1-16,1 3 1 16,2 2-1-16,-2 0 0 15,0 18 0-15,-3 8 0 0,-4 8 0 16,-5 2-1 0,-4 5 1-16,-5 0 0 0,-2 3 0 15,0 3 0-15,0 1 0 16,-9 2 0-16,-2-1 0 15,-2-6 0-15,2-4 1 16,3-7-1-16,4-9 0 16,0-2 0-16,4-6 0 15,0-2 0-15,0-3 0 16,-2-1-1-16,2 4 1 16,-3-1-1-16,1 0 0 15,0-3-1-15,0 4 1 0,-3-3-3 16,-4-4-2-1,0-2-14-15,1-4-62 0</inkml:trace>
  <inkml:trace contextRef="#ctx0" brushRef="#br0" timeOffset="45437.5183">12311 10802 3936 0,'20'-6'72'0,"20"0"-53"16,16-2-10-16,20 0-3 0,13 1-1 16,13-2 1-16,3 0 0 15,-2 4-1-15,-7-1-1 16,-12 3-3-16,-17 0-1 15,-15 1 1-15,-21 2-1 16,-12 0-1-16,-19 0-4 16,0 0-13-16,-13 2-66 0</inkml:trace>
  <inkml:trace contextRef="#ctx0" brushRef="#br0" timeOffset="46023.704">11878 10411 3744 0,'0'-8'143'16,"0"2"-79"-16,0 0-20 15,0 1-18-15,0 4-12 16,0 1-5-16,0 0-4 16,3 0-2-16,3 6-2 15,4 10 0-15,-2 7 1 16,3 11 0-16,3 7 0 16,-3 9-1-16,0 9 0 15,-4 4-1-15,-3 7 0 16,-4 5 0-16,0 0 0 15,-2-4 0-15,-10 0 0 16,2-11 0-16,3-8-3 0,3-14 0 16,4-8 1-16,0-10 2 15,0-6 0-15,0-4 0 16,0 0 0-16,6-4 0 16,1 2 1-16,1-2-1 15,0 1 0-15,-2-2 0 16,1 1-2-16,7 2-3 15,-4-4-7-15,1 1-40 0</inkml:trace>
  <inkml:trace contextRef="#ctx0" brushRef="#br0" timeOffset="46819.6383">13575 10270 3798 0,'0'-3'126'0,"0"1"-79"0,0 0-13 16,0 2-14-16,0 0-11 16,0 2-7-16,0 18 0 15,0 9 3-15,0 6 1 16,0 9-1-16,0 7-1 16,0 4-2-16,-7 7 0 15,-11 6-1-15,-1 4 0 16,-2 3-1-16,-1-5 0 15,5-6 1-15,0-3-1 16,11-11 0-16,2-7 0 16,4-2 0-16,0-7 1 0,0-2-1 15,2 0 0 1,2-2 0-16,0-2 1 0,-1 0-1 16,-3-2 0-16,0-2 0 15,0-3 1-15,0-3-1 16,0-6 0-16,0-2 0 15,4-3 0-15,2-2 0 16,4-5 0-16,1 0 1 16,-3 0-1-16,6-16-3 15,-5-7-14-15,-3-4-433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20:17.0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1480 3551 3457 0,'0'-5'486'0,"0"2"-425"16,0-1-34-16,0-1-10 16,0 0-5-16,0-1-6 15,0 0-3-15,4 0-1 16,-2-3 0-16,3 4 0 0,-3 1 0 16,-2 2 1-1,0 2-2-15,0 0 0 0,0 0-1 16,0 0 0-16,0 0 0 15,2 8 0-15,0 13 0 16,2 8 0-16,-4 11 0 16,0 12 0-16,0 8 0 15,-8 6 0-15,-9 5 0 16,-4-3 0-16,1-4 0 16,0-9 0-16,6-12 0 15,6-12 0-15,4-12 0 16,1-6 0-16,3-5 0 15,0-2-1-15,0-2 1 16,5 0 0-16,12 0 0 16,10-2 0-16,6-1-1 0,6-1 1 15,1 0 0-15,2 0 0 16,0 0-1-16,3 0 0 16,-6-6 0-16,0-2-1 15,-6-1-2-15,1-11-3 16,-10 3-9-16,-8-2-49 0</inkml:trace>
  <inkml:trace contextRef="#ctx0" brushRef="#br0" timeOffset="232.8221">1441 3858 3736 0,'0'0'243'0,"0"0"-210"16,3 0-25-16,19 0 3 15,11-2-2-15,10-8-4 16,4-5-1-16,-7 4-3 16,-4-2-1-16,-3-5-1 15,-8 4-8-15,-10-4-39 0</inkml:trace>
  <inkml:trace contextRef="#ctx0" brushRef="#br0" timeOffset="441.7698">1569 3367 3822 0,'15'-15'161'15,"3"1"-131"-15,7 0-17 16,-1 0-4-16,5 5-3 16,0 2-3-16,2 7-3 15,8 0-9-15,-8 0-39 16,-9 11-142-16</inkml:trace>
  <inkml:trace contextRef="#ctx0" brushRef="#br0" timeOffset="860.8244">2088 3549 3942 0,'0'0'83'0,"0"0"-66"15,0 2-4-15,0 2-8 0,5 4-2 16,10 6-2-16,7 8 1 16,3 8-1-16,2 7-1 15,2 5 1-15,-2 2-1 16,4 4 0-16,-2 2 0 15,2 0 1-15,0-2-1 16,-2-3 0-16,-5-4 0 16,-1-4 0-16,-7-12 0 15,-5-4 0-15,-3-9-1 16,-2-2-2-16,-2-3 0 0,-4 1-3 16,0-2-2-1,0-3-2-15,0-2-25 16,0-1-150-16</inkml:trace>
  <inkml:trace contextRef="#ctx0" brushRef="#br0" timeOffset="1188.2739">2442 3657 3527 0,'-6'9'411'0,"-3"2"-385"15,-5 8-18-15,-1 5 2 0,-1 3 7 16,1 4-5-16,-1 5 0 16,3 4-2-16,2 2-4 15,-3 3-2-15,3-2-1 16,3-2-2-16,-2-6 1 15,4-4-1-15,-1-9-1 16,1-6 0-16,0-6 0 16,2-3-4-16,-2-3-3 15,3-4-19-15,1 0-171 0</inkml:trace>
  <inkml:trace contextRef="#ctx0" brushRef="#br0" timeOffset="1526.3822">2799 3673 3921 0,'0'-2'99'16,"0"1"-81"-16,0 1-4 0,0 0-4 16,0 0-5-16,0 0-3 15,0 0-2-15,0 0 0 16,0 3-2-16,0 13-1 15,0 15-7-15,0-4-11 16,0 0-98-16</inkml:trace>
  <inkml:trace contextRef="#ctx0" brushRef="#br0" timeOffset="1679.1094">2826 4048 3903 0,'0'7'60'0,"0"0"-29"16,0 4-14-16,0 0-8 16,0 5-9-16,-2-2-19 15,-9-4-155-15</inkml:trace>
  <inkml:trace contextRef="#ctx0" brushRef="#br0" timeOffset="2288.565">1201 4536 3835 0,'18'0'140'0,"13"0"-117"16,18 0 3-16,18 0-11 15,16 0-6-15,28 2-5 16,29 3-1-16,27 0-1 15,-15-1 0-15,-29-1 1 16,-39 2-1-16,-22 1 0 16,8 2-2-16,8 2 1 15,9-1-1-15,-9 4 0 16,-5-3 0-16,-2-2 1 0,-5-2-1 16,-4-2 0-1,-7-2 0-15,-5-2 0 0,-13 0 0 16,-12 0-1-16,-11 0-2 15,-10 0 1-15,-4 0 0 16,-18 0-9-16,-11 0-16 16,-2 0-83-16</inkml:trace>
  <inkml:trace contextRef="#ctx0" brushRef="#br0" timeOffset="4332.7016">4205 3250 3940 0,'0'-16'75'0,"0"-1"-49"16,0-4-9-16,-6-1-7 15,-9 0-6-15,-3 2-1 16,0 4-1-16,0 1 0 16,0 4-1-16,1 5-1 15,-4 3 1-15,2 3-1 16,-6 0-1-16,0 15 1 15,-2 11 0-15,3 6 0 16,1 8 0-16,8 6 0 0,4 5 0 16,4 5 0-16,3 2 0 15,4 2 0-15,0 4 0 16,0 2 0-16,0 6 0 16,0 3 0-16,4 3 0 15,-4 4 0-15,0-2 0 16,0-3 0-16,0-12 0 15,-2-7 0-15,-5-9 0 16,1-10-1-16,1-8 0 16,1-9 0-16,1-3-1 15,1-7 0-15,0-7-1 16,-3-5-6-16,-1 0-10 16,-1-4-61-16</inkml:trace>
  <inkml:trace contextRef="#ctx0" brushRef="#br0" timeOffset="4539.6759">3713 4060 3781 0,'16'-8'209'15,"11"1"-173"-15,13-6-18 16,13 1-9-16,5 2-5 15,1 2-3-15,-2 5-1 16,12-3-5-16,-13 3-11 0,-14 1-58 0</inkml:trace>
  <inkml:trace contextRef="#ctx0" brushRef="#br0" timeOffset="4893.0328">4712 3762 3952 0,'-5'-3'68'0,"-1"3"-47"16,-6 0-11-16,-1 0-6 0,-5 16-1 15,-1 9-1-15,-2 12-1 16,1 4 0-16,0 9 0 16,2 6 1-16,5-2-2 15,4 0 1-15,4-7-1 16,5-9 1-16,0-6-1 16,16-10 1-16,9-4-1 15,6-6 0-15,5-3 0 16,1-6 0-16,17-3-7 15,-12 0-12-15,-6-6-109 0</inkml:trace>
  <inkml:trace contextRef="#ctx0" brushRef="#br0" timeOffset="5141.4265">4948 3868 3372 0,'0'0'558'0,"0"0"-506"16,0 0-27-16,9 12-3 15,9 6-8-15,7 5-5 16,2 4-5-16,1-1-1 16,1 2-2-16,-2-5-1 15,-5 2 1-15,-4-4-1 0,-3-5 0 16,4-7-2-1,-4 0-5-15,-3-9-32 0</inkml:trace>
  <inkml:trace contextRef="#ctx0" brushRef="#br0" timeOffset="5389.642">5131 3928 3920 0,'0'-2'104'0,"-2"2"-87"16,2 0-10-16,-2 0-2 15,-5 12-5-15,0 10 3 16,-4 8-1-16,-2 5 0 0,-3 4 0 16,1 0-1-16,-1-5-1 15,3-3 0-15,3-4 0 16,2-5-5-16,8-6-6 15,0-8-25-15,0-6-170 0</inkml:trace>
  <inkml:trace contextRef="#ctx0" brushRef="#br0" timeOffset="5806.6237">5301 3577 3515 0,'4'-2'461'0,"3"0"-411"15,1 2-33-15,8 0-9 16,4 8-3-16,4 16-3 15,5 6 1-15,0 8-1 16,0 6-1-16,-4 3-1 16,-4 1 1-16,-6 3-1 15,-2-2 1-15,-4 1-1 16,-7 1 0-16,-2-5 0 16,0-2 0-16,-14-6 1 0,-7-6-1 15,-4-5 1-15,0-4 0 16,3-3-1-16,0-4 1 15,2-2-1-15,6-3 0 16,3-6-2-16,7-3-5 16,4-2-6-16,2-4-10 15,14-10-675-15</inkml:trace>
  <inkml:trace contextRef="#ctx0" brushRef="#br0" timeOffset="6110.8275">5947 4132 3972 0,'2'2'55'15,"5"1"-43"-15,1 1-6 16,6 1 1-16,9 3-4 16,3 2-1-16,10-1 1 0,4-2 0 15,6-5 0 1,1 1-3-16,3-3 2 0,-8 0-2 16,-9 0 0-16,-12 0-5 15,-9-10-9-15,-12-2-74 0</inkml:trace>
  <inkml:trace contextRef="#ctx0" brushRef="#br0" timeOffset="6336.9779">5987 4000 3899 0,'0'0'82'16,"0"-1"-50"-16,0-5 2 15,12 3-18-15,9-5-10 0,12 0-5 16,13 1 1-16,4-4-1 16,6 1-1-16,-4 2 0 15,-8 0 0-15,-8 4-1 16,-14-1-8-16,-10 5-57 0</inkml:trace>
  <inkml:trace contextRef="#ctx0" brushRef="#br0" timeOffset="7102.6379">7064 3571 3896 0,'2'0'124'0,"-2"0"-96"15,2 0-14-15,5 0-6 16,1 0-5-16,13 4-2 16,10 13 1-16,9 12 0 15,7 7-1-15,1 8 0 16,2 9-1-16,-1 5 0 15,-2 5 0-15,-4 3 0 16,-1-3 0-16,-5-5 0 0,-4-6 0 16,-3-9 0-1,-6-9 0-15,-3-7 0 0,-6-7 0 16,-1-5 0-16,-4-5-3 16,3-10-2-16,-1 0-11 15,-5-6-70-15</inkml:trace>
  <inkml:trace contextRef="#ctx0" brushRef="#br0" timeOffset="7448.4631">7612 3627 3910 0,'0'-9'100'15,"0"0"-75"-15,0 1-6 16,0-1-11-16,0 6-4 16,0 3-1-16,0 0-2 15,-2 0-1-15,-10 16 0 16,-3 12 0-16,-5 10 0 16,-3 8 0-16,2 7 0 15,-2 7 0-15,-4 6 1 16,-4 5-1-16,0-1 0 15,-5-4 0-15,3-10 0 0,6-10 0 16,7-13 0 0,7-7 0-16,8-6-1 0,5-11-1 15,11-9-4 1,12 0-10-16,3-9-90 0</inkml:trace>
  <inkml:trace contextRef="#ctx0" brushRef="#br0" timeOffset="8090.6851">7868 3275 3857 0,'0'-9'130'0,"0"-1"-98"0,11-2-16 16,3-2-11-16,1 1-3 16,3 4 1-16,0 1-2 15,0 4 0-15,2 4-1 16,-3 0 0-16,-1 0 1 15,-5 4-1-15,-1 13 0 16,-6 6 0-16,-4 7 2 16,0 6 2-16,-14 7 0 15,-13 3 0-15,-2 0-2 16,-2-2-1-16,5-6-1 16,2-4 1-16,5-6 0 15,9-6 0-15,3-5 0 16,4-6-1-16,3-3 0 0,0-3 0 15,16-3 1-15,13-2 0 16,11 0 0-16,5 0 0 16,3 0-1-16,0-7 0 15,-4 3 1-15,-6 0-2 16,-6 0 1-16,-3 2-4 16,-10 0-9-16,-5 0-55 0</inkml:trace>
  <inkml:trace contextRef="#ctx0" brushRef="#br0" timeOffset="9113.5785">8548 3948 3273 0,'0'0'590'16,"0"-2"-502"-16,0 2-40 15,0-2-20-15,0 2-9 16,0-2-7-16,0 2-4 16,0 0-4-16,0 0 0 15,0 0-2-15,0 0 1 16,0 0-2-16,0 0-1 0,0 0 1 16,0 0-1-16,11 0 0 15,5 0 0-15,6-1 0 16,7-2 0-16,2-1 1 15,5 2-1-15,5-2 0 16,3 2 0-16,0 0 0 16,5-1 0-16,-4 3 0 15,0-5 0-15,-8 1 0 16,-6 1-1-16,-6-2 0 16,-9 1-1-16,-5 0-3 15,-11-3-1-15,0 2-5 16,-4 1-43-16</inkml:trace>
  <inkml:trace contextRef="#ctx0" brushRef="#br0" timeOffset="9487.623">8769 3685 3856 0,'0'0'136'0,"0"0"-115"16,-2 0-10-16,2 4-3 0,0 13 0 16,0 8 4-16,0 6-8 15,0 7 1-15,0 4-3 16,2 5 0-16,5 6-1 15,-5 1 0-15,-2-4-1 16,0-4 1-16,0-7-1 16,0-11 0-16,0-5 0 15,0-5 0-15,0-5 0 16,0-5 0-16,0-3 0 16,2-2-6-16,14-3-8 15,-1 0-21-15,-1-11-262 0</inkml:trace>
  <inkml:trace contextRef="#ctx0" brushRef="#br0" timeOffset="10096.6284">9420 3641 3915 0,'0'0'98'16,"0"0"-77"-16,0 0-2 0,0 0-10 15,0 0-3 1,0 4-5-16,0 14 0 0,0 7-1 16,0 4 0-16,0 6 0 15,-7-2 1-15,-4 2-1 16,2-7 0-16,0-4 0 16,3-7 0-16,3-4 0 15,1-6 0-15,2-2 1 16,0-3-1-16,0-2 0 15,9 0 0-15,11 0 1 0,6 0-1 16,3 0 0-16,6 0 0 16,-7 0 0-16,1 0 0 15,-5 5 0-15,-1 8 0 16,-5 3 0-16,-3 4 0 16,-4 6 0-1,-4 6 0-15,-4 0 0 0,-3 3 0 16,-3-3 0-16,-17 0 0 15,-7-4 1-15,-6 0 0 16,-3-5-1-16,-3 0 0 16,2-7 1-16,4-2-1 15,4-6 0-15,2-4 0 16,5-4-1-16,2 0-2 16,7-7-3-16,3-10-21 15,6-3-239-15</inkml:trace>
  <inkml:trace contextRef="#ctx0" brushRef="#br0" timeOffset="10351.1243">9482 3551 3705 0,'4'-5'223'0,"6"2"-163"16,3-1-31-16,5 2-9 16,7-1-9-16,8 3-5 0,5 0-3 15,2 0-3-15,-1 0 1 16,0 9-1-16,5 1-4 16,-13 0-13-16,-6-2-59 0</inkml:trace>
  <inkml:trace contextRef="#ctx0" brushRef="#br0" timeOffset="10826.8054">10155 3555 1106 0,'0'2'2842'0,"0"0"-2779"16,2 5-46-16,10 2 0 15,5 8-5-15,6 3-6 16,1 3-2-16,3 8-2 0,0 2 0 16,-2 7-1-1,-4 3 0-15,2 3-1 0,-5 1 1 16,-1 6-1 0,2-2 1-16,-2-2-1 0,1-1 0 15,-1-6 0 1,0-6 0-16,1-5 0 0,-5-9 0 15,1-8 1-15,-4-4-1 16,1-3 0-16,-4-7 0 16,0 3-1-16,-3-3-1 15,1 0 0-15,-1-3-6 16,-2-6-10-16,-2-7-95 0</inkml:trace>
  <inkml:trace contextRef="#ctx0" brushRef="#br0" timeOffset="11297.5352">10543 3569 3406 0,'0'-3'494'15,"0"0"-428"-15,0 0-32 16,0 3-8-16,0 0-10 16,0 0-8-16,0 7-4 0,-11 13 0 15,-5 8 0-15,-1 7-1 16,-8 13-1-16,-2 6-1 15,-2 6 0-15,-4 3 0 16,-5 6 0-16,3-5-1 16,-4-4 0-16,8-10 0 15,2-11 1-15,7-11-1 16,6-8 0-16,6-7 0 16,0 0 0-16,8-6 0 15,0-2 0-15,2-1 0 16,0-4 0-16,0 2 0 15,0-2 1-15,0 0-1 16,0 1 0-16,0-1-2 16,0 3-5-16,0-3-11 0,0 0-70 0</inkml:trace>
  <inkml:trace contextRef="#ctx0" brushRef="#br0" timeOffset="15765.7832">4168 5392 3923 0,'-7'-14'83'15,"-1"-4"-54"-15,-2 0-11 16,-1-4-10-16,0 0-2 0,-3 3-3 15,2 1-1-15,-5 2 0 16,2 0 0 0,-3 3-1-16,3 3-1 0,-3 0 1 15,3 1-1 1,-1 4 0-16,5 2 0 0,-1 3 0 16,3 0 0-16,-1 0 0 15,0 19-1-15,-3 8 1 16,2 7 0-16,0 9 0 15,4 4 0-15,3 6 0 16,2 5 0-16,2 4 0 16,0 2 0-16,0-1 0 15,2-3 0-15,4-6 0 16,-4-4 0-16,1-9 0 0,-3-4 0 16,2-7 0-1,-2-5-1-15,2-5-2 0,0-7 1 16,0-4-2-16,6-5-7 15,-2-4-12-15,-2 0-147 0</inkml:trace>
  <inkml:trace contextRef="#ctx0" brushRef="#br0" timeOffset="16029.2384">3798 5803 3926 0,'18'-4'78'0,"11"-4"-54"16,9 1-9-16,6 0-5 15,1 0-7-15,-5 4-2 16,-3 1 0-16,-8 2-1 15,0 0 0-15,14 0-3 16,-9 0-10-16,-1 0-53 0</inkml:trace>
  <inkml:trace contextRef="#ctx0" brushRef="#br0" timeOffset="16493.7603">4605 5620 3783 0,'-14'-2'177'16,"-5"2"-145"-16,-4 0-8 15,-1 0-6 1,-3 11-7-16,0 9-5 16,0 4-2-16,0 6 0 0,3 5-1 15,4 6-1-15,0 3-1 16,5 2 0-16,3 1 0 15,5-4-1-15,7-3 1 16,0-5-1-16,2-5 0 16,21-8 1-16,6-2-1 15,7-6 1-15,3-2 0 16,0-4-1-16,1-3 0 0,-3-5 0 16,2 0 0-16,-3 0-1 15,10 0-5-15,-11-3-11 16,-3-7-58-16</inkml:trace>
  <inkml:trace contextRef="#ctx0" brushRef="#br0" timeOffset="17028.2339">4911 5803 1754 0,'0'-4'2145'16,"0"-2"-2063"-16,0 0-41 16,0-2-17-16,0 2-13 15,15-2-6-15,5 0-3 16,7 0-1-16,0 2-1 15,0 4 0-15,-8-1 1 16,-5 3-1-16,-5 0 0 16,-7 5 0-16,-2 9-2 15,0 2 2-15,-7 4 1 16,-9 3 0-16,-3-2-1 0,-2 1 1 16,-1 0-1-1,5-3 1-15,1 2-1 16,5-3 0-16,6 1 0 15,5-2 0-15,0 1 0 0,9 0 0 16,8 0 0-16,4 1 0 16,-3-3 0-16,-1-1 0 15,-3 3 0-15,-3-4 0 16,-5 0 1-16,-3-3-1 16,-3-2 0-16,0-6 0 15,0 3 0-15,-9-3 1 16,-8 2 0-16,-2-1-1 15,1-2 0-15,3-2-2 16,5 0-6-16,6 0-17 16</inkml:trace>
  <inkml:trace contextRef="#ctx0" brushRef="#br0" timeOffset="17514.8044">5334 5409 3698 0,'2'-5'299'15,"3"1"-259"-15,-3-1-23 16,2 5-9-16,3 0-2 16,0 0-4-16,6 0-1 15,0 7 0-15,7 12-1 16,1 10 1-16,-2 7-1 16,1 6 0-16,-1 8 1 15,-2 6-1-15,1 2 0 16,-3 0 1-16,-1-1-1 15,-5-1 0-15,-3 1 0 16,-6-7 0-16,0-3 0 16,0-7 0-16,-8-5 0 15,-3-7 1-15,-3-8-1 16,1-3 0-16,-5-3 0 0,-3-1 1 16,-2-1-1-16,-4 0 0 15,2-4 0-15,3 0 0 16,6-3-2-16,14-5-3 15,2 0-11-15,0 0-58 0</inkml:trace>
  <inkml:trace contextRef="#ctx0" brushRef="#br0" timeOffset="17901.1698">6016 5993 3877 0,'4'0'117'0,"0"0"-97"16,4 0-7-16,3 0-1 15,4 0-3-15,5 2-2 16,5 5-2-16,6-2-1 16,2 2 0-16,3-4-2 0,-3 0-1 15,-4-2-1 1,-2 2 0-16,-6-3 1 0,-4 0-1 16,-1 0 1-16,-3 0-1 15,-4 0 0-15,0 0 0 16,-5 0 0-16,-2 0-2 15,-2 0-4-15,0-3-11 16,0-2-112-16</inkml:trace>
  <inkml:trace contextRef="#ctx0" brushRef="#br0" timeOffset="18296.7118">6250 5755 3948 0,'0'-2'91'0,"0"2"-72"16,7 0-8-16,9 0-7 16,7 0-3-16,11 0 0 15,7 0 0-15,1 0 0 16,-5 0-1-16,-2 0 1 0,-12 0 0 16,-7 0-1-1,-7 0 0-15,-3 0 1 0,-6 0-1 16,3 0 0-16,-3 0 0 15,2 0-1-15,3 0-1 16,-1 0-2-16,-2 5-4 16,1 0-13-16,-3-3-82 15</inkml:trace>
  <inkml:trace contextRef="#ctx0" brushRef="#br0" timeOffset="19780.8285">7027 5446 3854 0,'0'-12'100'16,"0"-4"-65"-16,0-4-13 16,0-4-3-16,0-2-9 15,10 0-1-15,1 0-2 16,5 0-2-16,-1 3-1 0,1 5-1 16,-1 2-1-16,1 4-1 15,-3 5-1-15,3 4 1 16,-1 3-1-16,2 0 0 15,-2 5 0-15,-1 15 0 16,-4 6 0-16,-1 7 0 16,-7 9 0-16,-2 4-1 15,0 7 1-15,-2 5 0 16,-11 2 0-16,-3 1 0 16,1-6 0-16,1-6 0 0,3-10 1 15,5-4-1 1,-1-7 0-16,2-1 0 0,3-6-1 15,0-1-2-15,2 4-4 16,0-4-9-16,0-4-70 0</inkml:trace>
  <inkml:trace contextRef="#ctx0" brushRef="#br0" timeOffset="20018.8453">7052 6270 3984 0,'2'0'54'0,"-2"0"-41"16,0 0-8-16,0 2 1 16,0-2-1-16,0 0-3 15,0 0 0-15,0 0-2 16,3 3 0-16,8-3-1 15,-2 0-8-15,4 0-74 0</inkml:trace>
  <inkml:trace contextRef="#ctx0" brushRef="#br0" timeOffset="33860.1088">2302 8635 3889 0,'0'-4'94'16,"0"-3"-57"-16,0 0-18 15,3 0-4-15,-3 1-9 16,0 3-1-16,2-2-1 16,-2 3-2-16,0 0 1 15,0 0 0-15,0 2-1 16,0 0-1-16,0 0 1 15,0 0-2-15,0 0 1 0,0 0-1 16,0 0 0-16,0 0 0 16,0 11 0-16,0 10 0 15,0 9 0-15,0 11 0 16,0 6 0-16,0 6 0 16,-7 5 0-16,-7 2 0 15,1 0 0-15,-3-2 0 16,3-4 0-16,5-6 0 15,0-5 0-15,4-9 0 16,0-7 0-16,1-6 0 16,1-7 0-16,0-2 1 15,2-6-1-15,0-1 0 16,0-5-1-16,0 0 0 16,0 0-1-16,0 0-2 15,0 0-1-15,0-5-4 0,0-9-67 0</inkml:trace>
  <inkml:trace contextRef="#ctx0" brushRef="#br0" timeOffset="34641.7386">2246 8673 3792 0,'5'-14'141'0,"3"-3"-81"16,4-5-29-16,5-4-17 16,8-2-9-16,4 0-1 15,7 1-1-15,7-2-1 0,5 3 0 16,4 3 1-16,-1 4 1 16,0 3-1-16,-4 6 1 15,-5 4-3-15,-6 6 0 16,-7 0 0-16,-7 4-1 15,-6 14 0-15,-7 8-1 16,-9 4 1-16,0 7 0 16,-11 2 1-16,-16 3 0 15,-6 0 0-15,-4 1-1 16,0-1 0-16,1-4 0 16,7-4 1-16,4-4-1 15,10-6 0-15,4-4 0 16,8-4 0-16,3 3-1 15,0-4 0-15,14 2-1 16,8 0 2-16,7 3 0 0,0 1 0 16,4 0 0-1,-1 4 0-15,-3-4 0 0,-7 4 0 16,-4-3 0-16,-7-1 0 16,-4 1 0-16,-7 1 0 15,0-2 0-15,0 5 1 16,-20-1-1-16,-9-1 1 15,-6 0-1-15,-8-4 1 16,-6 0 1-16,-4-4-1 16,-3-4 0-16,2-2 0 15,10-6 0-15,6-4-1 16,11 0 1-16,9 0-1 0,9-12 0 16,5-2 0-1,4-2-1-15,0 0-1 0,7 0-2 16,8 4-2-16,12 1-11 15,-7 4-58-15,0 2-247 0</inkml:trace>
  <inkml:trace contextRef="#ctx0" brushRef="#br0" timeOffset="35856.6106">3033 9101 2951 0,'3'0'837'0,"-1"0"-737"16,0 0-51-16,4 0-14 16,2 0-7-16,0 0-12 15,5 0-2-15,1 0-4 16,4 0-2-16,2 0-3 15,5 0-3-15,-1-7 1 16,0-4-1-16,-1 1 0 16,-5-2-1-16,-3 2-1 15,-5 2 1-15,-4-1 1 0,-4-1-1 16,-2-3 1-16,0 1-1 16,0 1 0-16,-2-1 0 15,-14 0 0-15,-1 3-1 16,-4 3 0-16,-3 4 0 15,-3 2 0-15,2 0 0 16,4 0 0-16,0 0 0 16,3 6 0-16,5 6 0 15,0 2 0-15,1 2 0 16,-1 4 0-16,2 4 0 16,2 2 0-16,2 1 0 15,3 0 0-15,2 2 0 16,2-3 0-16,0-2 0 15,0-7-1-15,4 0 1 0,7-2 0 16,5-8 0-16,1 0 0 16,4-7 0-16,-1 0 0 15,2 0 0-15,-2 0 0 16,-2 0 0-16,-3-3-1 16,2-6-2-16,4-2-10 15,-3-1-25-15,1 0-199 16</inkml:trace>
  <inkml:trace contextRef="#ctx0" brushRef="#br0" timeOffset="36370.803">3434 9097 3872 0,'0'7'74'15,"0"0"-38"-15,0 6-6 0,0 3-9 16,0 1-12-1,0 6-3-15,0 0 0 0,0 0-3 16,0 3-1-16,0-4 1 16,-2-3-1-16,0-2-2 15,2-8 0-15,-2-4 1 16,2-3 1-16,-2-2 1 16,2 0-1-16,-2 0 0 15,-3-2 0-15,2-15-1 16,-1-4-1-16,0-4 1 15,1-8-1-15,3-4 0 16,0 0 0-16,0-2-1 16,0 7 0-16,0 5 1 15,7 5-1-15,5 7 1 16,1 6-2-16,3 2 0 0,1 7 1 16,3 0-1-1,1 0-1-15,2 0-6 16,-2 10-9-16,-5-4-60 0</inkml:trace>
  <inkml:trace contextRef="#ctx0" brushRef="#br0" timeOffset="36805.0923">3818 8548 3882 0,'7'0'101'0,"1"4"-80"16,4 13-7-16,3 6 1 15,3 7-3-15,0 9-4 16,-2 5-5-16,-5 7 1 16,-7 0-1-16,-4 2-2 15,0 0 1-15,-11 1 0 0,-7-2-1 16,-2-2-1-16,2-9 0 16,7-7 1-16,2-6-1 15,5-11 0-15,-1-3 0 16,1-2 0-16,0-3 0 15,-5 2 0-15,-1-4 0 16,2 0-1-16,-3-2-4 16,1-1-9-16,4-1-12 15,4-3-31-15</inkml:trace>
  <inkml:trace contextRef="#ctx0" brushRef="#br0" timeOffset="37202.4079">4070 9073 3808 0,'0'-4'170'0,"2"0"-133"15,-2 0-15-15,0 0-5 16,0 3-9-16,0 1-3 15,0 0-4-15,-2 0 0 16,-13 0-1-16,-8 1 0 16,-6 11 1-16,-4 2-1 15,-6 7 0-15,2-1 1 16,1 1 0-16,3 2-1 0,8-2 0 16,5 0 0-1,5-1 0-15,6-3 0 0,7-3 0 16,2 1 0-16,0-1 0 15,0-2 0 1,13-2 0-16,11-3 0 0,8-4 1 16,3-1-1-16,5-2-1 15,1 0 0-15,9 0-6 16,-7 0-14-16,-9-5-67 0</inkml:trace>
  <inkml:trace contextRef="#ctx0" brushRef="#br0" timeOffset="37818.6209">4324 9281 3850 0,'0'0'102'16,"0"0"-61"-16,0 0-14 16,2 0-12-16,1 0-9 15,-1 0-2-15,2 0-1 16,5 0 1-16,2-3-2 16,5-1 0-16,1 0-1 15,6-2 0-15,1-2 0 0,-3 1 0 16,-2-2 1-16,-5 1 1 15,-1 0-1-15,-3-2 0 16,-2-1-1-16,-1-3 0 16,-3 2 1-16,0-1-1 15,-1-1 0-15,-3 0 0 16,0 0-1-16,0 0 1 16,0 2 0-16,-3 1-1 15,-7 6 0-15,-3 0 0 16,-6 5 0-16,-3 0 0 15,-5 0 0-15,-2 12 0 16,-2 9 0-16,0 4 0 16,-1 4 0-16,1 3 0 15,4 2 0-15,6 2 0 16,0-2 0-16,11-4 0 0,4-4 0 16,6-8 0-16,0-4 0 15,14-3-1-15,11-4 1 16,2 0 0-16,6-5 1 15,5-1-1-15,4-1 0 16,3 0 0-16,1 0 0 16,1-1-1-16,-5-8-3 15,12-7-6-15,-14 2-36 16,-9 0-874-16</inkml:trace>
  <inkml:trace contextRef="#ctx0" brushRef="#br0" timeOffset="40255.712">1705 9551 3484 0,'0'0'373'16,"0"0"-295"-16,0 0-21 16,0 0-21-16,0 0-19 0,0 0-6 15,0 0-4-15,0 0-3 16,0 0-1-16,0 0-1 16,0 0 0-16,2 0-1 15,6 0 0-15,11 0-1 16,8 0 0-16,6 0 0 15,9 0 0-15,5 0 0 16,7-2 0-16,6 0 0 16,5-2 1-16,1 2-1 15,1 0 0-15,-3 2 0 16,-1 0 0-16,-5 0 0 16,-2 0 0-16,2 2 0 15,2 4 0-15,2-1 0 16,7 0 0-16,5-3 0 0,2-2 0 15,2 0 0 1,-1 0-1-16,-2 0 1 0,-2 0 0 16,-6 0-1-16,-4 0 1 15,-3 0 0-15,-5 0 0 16,1 2 0-16,-2-2-1 16,-1 0 1-16,-2 0 0 15,-4 0 0-15,0 0 0 16,-3-2 0-16,1 0 0 15,0 0 0-15,-1-1 0 16,1 2 0-16,-1-1 0 0,1 2 0 16,-3 0 0-16,-1-2 0 15,-3 2 0-15,-1-3 0 16,3 0 0-16,1-1 0 16,-1-1 0-16,2 2 0 15,1-1 0-15,1-1-1 16,3 2 1-16,-1-1 0 15,4-1 0-15,-1 3-1 16,-1 2 0-16,2-3 1 16,-4 1-1-16,-1-2 1 15,-5 1 0-15,0-1 0 16,-4 0 0-16,-2 3 0 16,-1-5 0-16,3 1 0 15,-3 2 0-15,2-1 0 0,-1-1 0 16,-1 3 0-1,1-1 0-15,2 1 0 0,-3 0 0 16,-2-1 0-16,1 1 0 16,-6 2 0-16,-3 0 0 15,-6 0 0-15,-1 0 0 16,-3 0 0-16,0 0 0 16,3 0 0-16,0 0 0 15,2 0 0-15,2 0 0 16,-5 0 0-16,1 0 1 15,-5 0-1-15,-2 0 0 16,-2 0 1-16,-3 0-1 16,-4 0 0-16,0 0 0 15,0 0 0-15,0 0 1 16,3 0-1-16,-3 0 0 0,0 0 0 16,0 0 1-16,0 0-1 15,0 0 0-15,0 0 0 16,-14 0-4-16,-6 0-13 15,0 0-173-15</inkml:trace>
  <inkml:trace contextRef="#ctx0" brushRef="#br0" timeOffset="57352.225">2608 10171 3551 0,'-2'0'350'0,"-1"0"-283"15,1 0-27-15,0 0-15 0,-3 0-12 16,3 0-2-1,-3 0-4-15,3 0-2 0,0-5-1 16,-2 3-1-16,2-2-1 16,-1 0-1-16,3 0 0 15,0-4 0-15,0-4-1 16,0-2 1-16,0-6-1 16,5 0 0-16,8-3 0 15,3-1 0-15,1-3 0 16,3 3 0-16,3 2 0 15,2 3 0-15,-4 4 0 16,4 5-1-16,-3 2 1 16,-3 4 0-16,-4 2-1 0,1 2 1 15,-3 0 0-15,-2 4-1 16,-2 10 1-16,-4 7-1 16,-5 4 1-16,0 5 0 15,0 7 0-15,-17 1 0 16,-7 6-1-16,-4-1 1 15,-9 1 0-15,0-1 0 16,-5-1 0-16,-4-4 0 16,2-4 0-16,1-8 0 15,1-4 0-15,5-4 1 16,1-4-1-16,7-4 0 16,7-4 0-16,3 0 0 15,9-4 0-15,1-2 0 16,4 3 1-16,3-3-1 15,2 0 0-15,0 0 0 0,0 0 1 16,0 0-1 0,7 0-1-16,12 0 1 0,13 0 0 15,6 0 0-15,4 0 0 16,2 0 0-16,1 0 0 16,-3 0 0-16,-3 0 0 15,-6 3 0-15,-7 1 0 16,-3 1 0-16,-5 0 0 15,-5-1 0-15,-3 0 0 16,-4-3 0-16,-4-1 0 16,0 3 0-16,-2-3 0 15,0 0 0-15,0 0 0 16,0 0 0-16,0 0 0 16,3 0-3-16,13 0-2 0,-3 0-10 15,5-10-84-15</inkml:trace>
  <inkml:trace contextRef="#ctx0" brushRef="#br0" timeOffset="58350.8326">3490 10022 3782 0,'-4'0'116'0,"-6"0"-71"16,2 0-6-16,-3 0-11 16,-1 0-12-16,1 0-6 0,3 2-3 15,-2 6 1-15,2 0-4 16,-1 2 0-16,0 2-1 15,0 0-1-15,0 4-1 16,0 2 0-16,-2 1 1 16,0 1-1-16,0 4-1 15,-3-1 1-15,1 4-1 16,-1 1 0-16,4-2 0 16,-1 1 0-16,3-1 0 15,4-3 0-15,4-2 0 16,0-7 1-16,0-1-1 15,0-3 0-15,10-1 0 0,3-2 0 16,0 0 1-16,0 0-1 16,0-2 0-16,6 0 0 15,-2-3 0-15,3-2 0 16,1 0 1-16,3 0-1 16,0 0 0-16,1 0 0 15,2-2 0-15,0-3 0 16,-3-4 1-16,1 1-1 15,-3-1 0-15,0-6 0 16,-4 1 0-16,0-3 0 16,-2 0 1-16,-3-1 0 15,-5 0 0-15,4-2 0 16,-3 0 1-16,-1-1-2 16,0 2 1-16,0-1 0 0,-3-1-1 15,1 1 1-15,-4-2-1 16,0 2 1-1,2 1-1-15,-4-4 0 0,0 1 1 16,0-2-1-16,-6 2 0 16,-7 2 0-16,-3 2 1 15,1 0-1-15,-3 1 0 16,1 3 0-16,-6 2 0 16,1 3-1-16,0-2 1 15,-1 4 0-15,1 2 0 16,-1 2 0-16,4 1 0 15,-1 2 0-15,1 0 0 0,4 0 0 16,1 0-1 0,3 0 1-16,3 0 0 0,1 2-1 15,2 1 0-15,1 4 0 16,-3-2-1-16,3 4-1 16,-2 5-3-16,-2-3-11 15,2-1-70-15</inkml:trace>
  <inkml:trace contextRef="#ctx0" brushRef="#br1" timeOffset="106621.2028">7617 5709 2881 0,'0'0'978'0,"-3"0"-903"15,3 0-32-15,-2 0-12 16,2-2-11-16,-2-6-8 16,2 1-2-16,0 0-2 15,0 0-3-15,0 4-1 16,0-1-1-16,0-1-1 15,-3 3-1-15,3 1 1 16,0-1-2-16,0 0 1 16,-2-3 1-16,2 1-1 15,0 0 0-15,0-1-1 16,0-4 1-16,0-3 0 0,0 0 0 16,0-4-1-1,0 0 0-15,0-1 0 0,9 0 0 16,2 0 0-16,5 3 0 15,4-1 0-15,2 3 0 16,7 0 0-16,2 2 0 16,7 1 0-16,0 0 0 15,3 3 0-15,1 2 0 16,-3 4 0-16,0 0 0 16,-4 0 0-16,-5 2 0 0,-8 12 0 15,-9 6-1 1,-9 4 1-16,-4 7 0 15,-6 6-1-15,-21 4 1 0,-4-2 0 16,-7-1 0-16,0-6 0 16,-2-1 0-16,4-7 0 15,7-4 0-15,4-4 0 16,6-3 0-16,7-4 0 16,6-3 0-16,4-2 0 15,2-2 0-15,0 0-1 16,0 1 1-16,8 2 0 15,8 2 0-15,2-2 0 16,4 3 0-16,1 0-1 16,-1 3 1-16,4 3 0 15,-1 2 0-15,-3 3 0 0,-3 5 0 16,-11 2-1 0,-8 3 0-16,0 0 1 0,-8 2 0 15,-17-4 0-15,-6 0 0 16,-3-3 0-16,-4-5 0 15,0-4 0-15,1-3 0 16,-1-7 1-16,5-2-1 16,1-3 1-16,3 0-1 15,2 0 0-15,5-6 1 16,1-3-1-16,6-4 0 16,7 1 0-16,5 2 0 15,3-4-3-15,16-8-2 16,13 1-28-16,4 0-229 0</inkml:trace>
  <inkml:trace contextRef="#ctx0" brushRef="#br1" timeOffset="107444.6728">8414 5175 3877 0,'-2'-4'102'15,"0"-1"-64"-15,0-2-17 16,0-2-8-16,0 2-4 15,-3-3-4-15,2-2 0 16,3 0-3-16,0 0 1 16,0-4-1-16,0 1-1 15,0-5 0-15,12 5-1 16,3-1 1-16,1 4-1 0,4 2 0 16,2 5 0-16,3 0 0 15,-1 5 0-15,1 0 0 16,-3 0 0-16,-4 5-1 15,-5 12 1-15,-3 5 0 16,-8 6 0-16,-2 4 0 16,-7 5 0-16,-17 1 0 15,-3-1 0-15,-2-1 0 16,2-1 0-16,2-5 0 16,8-6 0-16,5-2 0 15,6-5 0-15,6-6 0 16,0-3 0-16,2 0 0 15,20-3 0-15,12-2 0 16,5-1 0-16,7-2 0 16,-5 4 0-16,-5 1-2 0,-5 2-2 15,-2 9-6-15,-6-2-18 16,-7 0-145-16</inkml:trace>
  <inkml:trace contextRef="#ctx0" brushRef="#br1" timeOffset="107763.8645">8630 5849 3897 0,'9'0'84'16,"9"0"-52"-16,9 0-10 16,7 0-11-16,3 0-5 15,4 0-3-15,-1 0 0 16,-3 0 0-16,1 0-2 16,-4 0 0-16,-6 2-1 15,-1 1 0-15,-4 0 0 16,-3 1-2-16,2-4-3 15,-6 0-6-15,0 0-29 0</inkml:trace>
  <inkml:trace contextRef="#ctx0" brushRef="#br1" timeOffset="108043.8156">8983 5615 3876 0,'0'0'143'0,"-2"0"-124"16,0 2-12-16,-4 15-4 15,0 10 2-15,-5 7-1 16,0 6-1-16,-3 2-2 16,4 4 0-16,-2 0-1 0,3-3 1 15,1-4 0-15,1-5-1 16,2-5 1-16,5-7-1 15,0-6 0 1,0-6-2-16,14-10-3 0,8 0-6 16,2 0-91-16</inkml:trace>
  <inkml:trace contextRef="#ctx0" brushRef="#br1" timeOffset="108856.7008">9679 5414 3491 0,'0'-10'467'16,"0"-2"-412"-16,0 0-31 15,0 0-6-15,0 7-8 16,0 0-4-16,0 5-4 15,0 0-1-15,0 5-1 16,-8 22 0-16,-7 9 0 16,-3 8 0-16,-2 6 0 0,-4 3 0 15,1-8 0-15,1-2 0 16,2-9 0 0,2-8 0-16,3-9 0 0,5-5 0 15,6-5 0 1,4-3 0-16,0-4 0 0,12 0-1 15,9 0 1-15,8 0 0 16,2 0 0-16,-4 0-1 16,0 0 1-16,-2 0 0 15,-3 4-1-15,0 6 1 16,-4-1-1-16,1 6 1 16,-4 3 0-16,-5 4 0 15,2 0 0-15,-5 6 0 16,-7-1 0-16,0 1 0 15,0-1 0-15,-9-3 0 16,-9-2 0-16,-5-1 0 0,0-7 0 16,-2-4 0-16,-2-2 1 15,0-3-1-15,5-2-1 16,4-3 1-16,2 0 1 16,5 0-1-16,3-16-2 15,2-3-6-15,6-3-48 0</inkml:trace>
  <inkml:trace contextRef="#ctx0" brushRef="#br1" timeOffset="109277.8453">9614 5235 3807 0,'0'-4'168'16,"0"2"-128"-16,0-2-17 15,7-1-8-15,3 1-7 16,9-3-3-16,-2 1-2 0,8 1-1 16,4-2-1-16,6 3 1 15,4 1-1-15,3-2 0 16,-2 1 0-16,0 0-1 16,-4 0 0-16,-5 0 0 15,-4 3 0-15,-3-4 0 16,-4 3-1-16,-2 2-1 15,-3 0-2-15,1 0-8 16,-5 0-25-16,-2 7-379 0</inkml:trace>
  <inkml:trace contextRef="#ctx0" brushRef="#br1" timeOffset="109962.7205">10202 5993 3345 0,'5'0'561'15,"-1"0"-494"-15,0 0-31 16,-2 0-11-16,-2 0-9 0,2 0-7 16,-2 0-6-1,4 0-2-15,0 0 0 0,-2 2 0 16,2 2-1-16,-4 1-1 15,0-3 1-15,0 1 1 16,-2 2-1-16,-16-2 1 16,-1 1 0-16,0-1-1 15,4-3 0-15,6 1 0 16,4-1 1-16,5 0-1 16,0 0 1-16,0 0-1 15,16 0 0-15,2 0-1 16,0 0 1-16,1 0 0 15,-3 3 0-15,-3-2 0 16,-1 4 0-16,-5-3 0 16,-3 1 0-16,-2-1-1 0,-2 0 1 15,0 1 0-15,0 1-1 16,-11-2 0-16,-7-1-9 16,1-1-89-16</inkml:trace>
  <inkml:trace contextRef="#ctx0" brushRef="#br1" timeOffset="113526.9883">10595 5476 873 0,'0'0'2679'0,"0"0"-2541"0,0 0-63 16,0 0-24-16,0 0-15 16,0-2-4-16,0 0-7 15,0 0-4-15,0-1-7 16,0 3-1-16,0-3-6 15,0 3 2-15,0-2-1 16,0 2 4-16,0-2-3 16,0 0 0-16,0 0 4 15,0-1-2-15,0 0-1 16,0 1-1-16,0-4-4 16,0 2 0-16,0-2 0 15,0-2-2-15,4 0-1 16,-2 1 0-16,2-7-1 0,1 2 1 15,0 1-2-15,4-5 1 16,-1 0-1-16,3-2 0 16,5 1 0-16,2 3 0 15,2 2 0-15,0 3 0 16,3 3 0-16,-4 6 0 16,4 0 0-16,-5 0 0 15,-1 0 0-15,-3 2 0 16,-5 10 0-16,-3 3 0 15,-4 6-1-15,-2 1 1 16,0 5 0-16,-10 2 0 16,-15 3 0-16,-4 2 0 15,-7 0 0-15,3-1 0 0,4-1 0 16,6-8 0 0,6-5 0-16,8-1 0 0,4-5 0 15,5-2-1-15,0 1 1 16,2 0-1-16,15 2 1 15,2-2 0-15,4 0 0 16,-3 3 0-16,1-3 0 16,-2 0 0-16,-1 0 0 15,-3 3 0-15,-3-3 0 16,-1 2 0-16,-5 1 0 16,-4 2 0-16,-2-3 0 15,0 7 0-15,0-1-1 0,-15 2 1 16,-5 0 0-1,-7-2 0-15,-2-1 1 0,-2-4-1 16,-3-3 0 0,5-3 0-16,2-4 1 0,3-3-1 15,6-2 0-15,0 0 0 16,5 0 1-16,2 0-1 16,0 0 0-16,2-2 0 15,3-1 0-15,0 1 0 16,4-1 0-16,0 3-1 15,2 0-2-15,0-4-8 16,0 2-18-16,10-3-85 0</inkml:trace>
  <inkml:trace contextRef="#ctx0" brushRef="#br1" timeOffset="114886.4776">11286 5828 3545 0,'0'0'343'0,"0"0"-276"0,0 0-24 15,0 0-11-15,0 0-15 16,0 0-7-16,0 0-4 15,0 0-1-15,0 0-2 16,0 0-1-16,0 0 0 16,0 0-1-16,0 0 0 15,0 0-1-15,11 0 0 16,4 0 0-16,7 5 0 16,5-3 1-16,2 2-1 0,2-1 0 15,1 0 0-15,3 1 0 16,-2-2 0-16,4 1 0 15,-6 0 0-15,-2-1 0 16,-3-2 1-16,-6 0-1 16,-1 0 0-16,-6 0 0 15,-3 0 0-15,-2 0 0 16,-4 0 0-16,0 0-1 16,-1-5 1-16,-3 5-1 15,0-3-1-15,0-1 0 16,0-1-3-16,0 0-9 15,-9-4-27-15,-3 4-183 0</inkml:trace>
  <inkml:trace contextRef="#ctx0" brushRef="#br1" timeOffset="115471.2055">11330 5603 3518 0,'0'0'193'0,"0"-3"-101"0,0 2-20 15,2-2-20-15,3 2-16 16,-3 1-13-16,3-3-2 16,-1 2-5-16,3-2-4 15,-1 3-3-15,5-2-2 16,5 2-3-16,7 0-2 15,4 0 0-15,4 0 0 16,2 0-1-16,3 0 1 0,1 0-1 16,3 0 1-16,-1 0 0 15,-2 0-2 1,-1 0 1-16,-7 0-1 0,-5 0 1 16,-6 0-1-16,-6 0 0 15,-6 0 0-15,-4 0 0 16,-2 0 1-16,2 0-1 15,-2 0 0-15,0 0 0 16,0 0 0-16,0 0 0 16,0 0 0-16,0 0 0 15,0 0 0-15,0 0-2 16,0 0-2-16,0 0-4 16,-2 0-5-16,-4 0-28 15,1 0-285-15</inkml:trace>
  <inkml:trace contextRef="#ctx0" brushRef="#br1" timeOffset="117100.3843">12487 5438 3787 0,'0'0'142'16,"0"0"-88"-16,0 0-25 15,0 0-9-15,0 0-6 16,0 0-6-16,-4-2-2 16,-1-2-1-16,-1 0-1 15,0-3-2-15,2 2 1 16,-2-5-1-16,1-4 0 0,1 0-1 15,4-4 0 1,0-5 0-16,0 0 0 0,0-7-1 16,7 0 0-16,9-3 0 15,3 3 1-15,4 5-1 16,1 2 0-16,-1 7 0 16,1 6 0-16,-2 6 0 15,1 4 0-15,-4 0-1 16,-1 11 1-16,1 12 0 15,-6 9 0-15,-3 6 0 16,-2 6 0-16,-8 9 0 16,0 1 0-16,-12 8-1 15,-19 2 1-15,-7 1 0 16,-9-6 0-16,-2-6 0 16,0-12 0-16,3-8 0 0,3-8 0 15,1-4 0-15,4-3 0 16,0-4 0-16,6-4 0 15,3-1 0-15,8 0 0 16,5-3 0-16,7-2 0 16,5-2 1-16,2-2-1 15,2 2 0-15,0-2 0 16,0 0 0-16,0 0 0 16,8 0 0-16,19 0 0 15,11 0 0-15,9 0 0 16,8 0 0-16,3 0 0 15,6 0 0-15,0 0 0 16,-2 0 0-16,-2 0 0 0,-9 0 0 16,-8 0 0-16,-5-4 0 15,-7-6-1-15,-4 1 0 16,-3-5 0-16,-4-3-2 16,7-10-5-16,-7 6-14 15,-3-1-170-15</inkml:trace>
  <inkml:trace contextRef="#ctx0" brushRef="#br1" timeOffset="117733.8248">13415 5153 3690 0,'2'-6'264'0,"-2"2"-209"16,0 0-31-16,0 3-10 15,0-1-3-15,0 2-6 16,0 0-2-16,0 0-2 16,0 0 0-16,0 2-1 0,0 15 0 15,-12 10 0-15,-5 8 0 16,-4 5 1-16,-3 8-1 16,0 7 0-16,1-1 0 15,3 4 1-15,5-2-1 16,3-1 0-16,6-6 1 15,1-4-1-15,3-7 1 16,0-8-1-16,0-2 0 16,2-5 0-16,0-3 0 15,0-5 0-15,0-1 1 16,2-2-1-16,9-4 0 0,3-2 1 16,1-2 0-1,3 0 0-15,-1-4-1 0,2 0 1 16,-2 0-1-16,3 0 1 15,1 0-1-15,3 0 0 16,4-4 0-16,7-6 0 16,2-1 0-16,5-4 0 15,1 1 0-15,-5 0-1 16,-5 2-1-16,-8 2-1 16,-10 2-1-16,-11 0-9 15,-4 2-27-15,0 2-286 0</inkml:trace>
  <inkml:trace contextRef="#ctx0" brushRef="#br1" timeOffset="118264.328">13590 5511 3881 0,'0'0'116'15,"3"0"-88"-15,-3 0-12 16,0 0-4-16,0 0-7 0,0 0-4 15,0 0 1 1,0 11-1-16,0 5 1 0,0 8 0 16,0 6 0-16,0 2-1 15,-7 5 0-15,-2 1 0 16,-4 1-1-16,1-2 1 16,-3 4-1-16,1-3 1 15,1 1-1-15,-1 2 0 16,4-4 0-16,3-1 0 15,3-5 0-15,2-5 1 16,2-3-1-16,0-4 0 16,0-3 0-16,0-5 0 15,0 1 0-15,0-5 0 0,0-2 0 16,0 2 0 0,0-5 0-16,0 0 0 0,0 1 0 15,0-3 0 1,0 0 0-16,0 0 0 0,0 0-1 15,6-7-7-15,1-7-79 0</inkml:trace>
  <inkml:trace contextRef="#ctx0" brushRef="#br1" timeOffset="149189.8814">18247 8136 3748 0,'0'-3'192'0,"0"-3"-151"16,0 1-16-16,0-4-4 15,0 0-11 1,0 2-2-16,0-1 0 0,0 2-2 16,-2-2-1-16,0 2-2 15,0-5 0-15,2 4 0 16,0-3 0-16,0 1 0 16,0 4-1-16,0 1 0 0,0 1-1 15,0 3 0 1,0 0 0-16,0 0 0 0,0 0-1 15,0 0 0-15,0 21-1 16,0 7 1-16,0 6 0 16,-6 8 0-16,-4 8 0 15,-9 4 0-15,0 4 0 16,-4 3 0-16,1-2 0 16,3 0 0-16,0-5 0 15,6-5 0-15,-1-7 0 16,6-9 0-16,1-8 0 15,3-7-1-15,2-10 0 16,2-4 1-16,0-4-1 16,0 0 0-16,0 0 0 15,0-34-4-15,2-1-26 0,2 0-482 16</inkml:trace>
  <inkml:trace contextRef="#ctx0" brushRef="#br1" timeOffset="149540.6913">18154 8089 3926 0,'21'-24'61'16,"8"-6"-27"-16,6-2-14 16,0 0-7-16,-4 4-4 15,-2 8-2-15,-5 4-4 16,-1 8-1-16,-3 6 0 0,0 2-2 15,0 6 0 1,-2 18 0-16,-3 6 0 0,-1 10 0 16,-7 4 0-1,-3 5 0-15,-4 6 0 0,0 3 1 16,0 4-1-16,-7 5 1 16,-7-4-1-16,-1 2 0 15,-1-7 0-15,5-7 0 16,3-12 1-16,4-9-1 15,-2-9 0-15,4-9-1 16,-4-7-3-16,-14-5-12 16,0 0-5-16,-1-10-84 0</inkml:trace>
  <inkml:trace contextRef="#ctx0" brushRef="#br1" timeOffset="149742.6032">18096 8364 3905 0,'0'-8'117'16,"6"-1"-90"-16,19-1-14 15,6 1-6-15,11-4-3 16,5 5-3-16,2 1-1 16,2 3 1-16,-1 1-1 15,8 1-3-15,-16 2-13 16,-7-3-96-16</inkml:trace>
  <inkml:trace contextRef="#ctx0" brushRef="#br1" timeOffset="150030.483">18802 7927 3947 0,'2'-2'92'15,"0"2"-73"-15,0 0-10 16,3 0-6-16,2 14-3 16,2 9 1-16,2 14-1 15,-2 7 1-15,-4 8-1 16,-5 9 1-16,0 4 1 0,-10 5-2 16,-9 3 1-1,-8-4-1-15,2-3 0 0,5-10 0 16,5-13 0-16,4-9 0 15,1-14-3-15,1-11-7 16,1-7-21-16,0-2-196 0</inkml:trace>
  <inkml:trace contextRef="#ctx0" brushRef="#br1" timeOffset="150227.5051">18608 8332 3565 0,'13'-4'451'0,"10"-1"-419"0,10 4-20 16,11-3-3-1,8 4-6-15,2 0-2 16,-1 0 0-16,-4 0-1 0,-4 0 0 16,3 14-3-16,-11-2-12 15,-9-2-71-15</inkml:trace>
  <inkml:trace contextRef="#ctx0" brushRef="#br1" timeOffset="150715.8672">19518 8464 3897 0,'2'0'110'0,"2"-11"-83"15,-1-3-8 1,-3-3-8-16,0-1-4 0,0 0-4 15,-5 1-1-15,-15 4-1 16,-9 3-1-16,-4 4 0 16,-7 6 0-16,-3 0 0 15,-1 6 0-15,4 13 0 16,1 8-1-16,8 5 1 16,10 4 0-16,7 3-1 15,11-2 0-15,3-1 0 16,11-5-1-16,18-7 1 15,12-9 0-15,-1-7 0 16,0-8-2-16,-2 0 1 0,-7-5 1 16,-7-18-1-16,-6-1 1 15,-5-5 1-15,-1 0 1 16,-5 0-1-16,-3 8 2 16,-2 3 1-16,-2 8 0 15,2 4-1-15,-2 3 0 16,0 3-1-16,0 0-1 15,0 5-1-15,0 11 1 16,0 4 0-16,0 4 0 16,-6 1 1-16,-1 1-1 15,3-3 0-15,2 0 0 16,2-3 0-16,0-10-2 16,11-6-10-16,2-4-66 0</inkml:trace>
  <inkml:trace contextRef="#ctx0" brushRef="#br1" timeOffset="151044.0088">19836 7977 3882 0,'2'-5'97'0,"1"4"-59"0,-3 1-20 16,2 0-5 0,-2 0-8-16,0 18-4 15,0 10 1-15,0 8 1 0,-7 8 1 16,-1 6 0-16,-1 4-2 16,-1 5-1-16,2 1 0 15,-1 1 0-15,2-3-1 16,0-5 1-16,3-5-1 15,0-8 0-15,1-3 0 16,1-9 0-16,2-10-3 16,0-6-9-16,11-12-43 0</inkml:trace>
  <inkml:trace contextRef="#ctx0" brushRef="#br1" timeOffset="151317.8835">20039 8433 3900 0,'0'-1'118'15,"-2"-1"-98"-15,-20 2-13 16,-9 0 2-16,-7 0-2 16,-7 6-3-16,3 8-1 15,4 4-2-15,9 0 0 16,7 0-1-16,9 0 1 15,10 3-1-15,3-4 0 16,5 1 1-16,19 0-1 16,9-1 0-16,10-3 0 15,21 1-3-15,-6-5-9 16,-6-3-44-16</inkml:trace>
  <inkml:trace contextRef="#ctx0" brushRef="#br1" timeOffset="151765.8597">20420 8534 3868 0,'14'-16'139'0,"1"-3"-105"15,-3-4-15-15,-1 0-8 16,-7 3-6-16,-2 5-1 16,-2 3-3-16,0 1 0 15,-11 6-1-15,-16 3 0 16,-4 2 0-16,-8 0 0 0,-4 12 0 15,3 10 0-15,2 4-1 16,9 2 1-16,11 0 0 16,9-1-1-16,9-1 1 15,0-7 0-15,23-1-1 16,10-8 1-16,7-6-1 16,2-4 0-16,-3 0 1 15,-4-7-1-15,-6-12 0 16,-6 1 0-16,-4-3 0 15,-5 0 1-15,-1 3 0 16,-7 6 0-16,2 5 0 16,-6 2 0-16,-2 5 0 15,0 0 0-15,0 5 0 16,0 9 0-16,0 7 1 16,0 4-1-16,-8-1 1 0,4-3-1 15,2 2 0-15,0-4 1 16,2-2-1-16,0-7-2 15,11-5-10-15,3-5-83 0</inkml:trace>
  <inkml:trace contextRef="#ctx0" brushRef="#br1" timeOffset="152165.4573">20815 8420 3665 0,'2'0'330'0,"1"0"-301"0,-3 12-16 16,0 9 1-16,0 8-7 16,0 3-2-16,-10 2-1 15,-3 0-2-15,2-1-1 16,0-8-1-16,4-6 1 16,5-10-1-16,2-4 1 15,0-5 0-15,0 0 1 16,2-10 1-16,13-15-2 15,10-5-1-15,2-2 0 16,4-4 0-16,0 2 0 16,-2 2 0-16,-2 6 0 15,-4 5 0-15,-8 10 0 0,-3 5 0 16,-4 6 1 0,-1 0-1-16,1 20 0 0,0 8-1 15,-2 8 1-15,-1 4 0 16,-5 4 0-16,0 0 0 15,0 0 0-15,-9-2-1 16,-32-3-7-16,4-13-16 16,-1-10-294-16</inkml:trace>
  <inkml:trace contextRef="#ctx0" brushRef="#br1" timeOffset="152957.4941">17442 8695 3677 0,'0'1'189'16,"0"1"-147"-16,0 3-9 16,12 0 2-16,3-1-10 15,3 3-10-15,7-2 0 16,1 2-6-16,1-2-3 15,4 2-2-15,0-3-2 16,8 2 0-16,3-1-1 0,7 2 0 16,11-2 1-16,11-2-1 15,29-3-1 1,37 0 1-16,37 0 0 0,15 0 0 16,0 0 1-16,-12 0 1 15,-21 0 0-15,-5 0-2 16,-6 2 1-16,-1 0-1 15,-1-2 1-15,-2 2-1 16,-8-2-1-16,-6 0 1 16,-19 0 0-16,-21 0-1 15,-16-4 1-15,-4-1 0 16,9-2-1-16,11 0 1 16,9 4 0-16,-7 1-1 0,-2 2 1 15,-5 0-1-15,-6 0 0 16,-3 0 0-16,-6 0 0 15,-7 0 0-15,-2 0 0 16,-9 0 0-16,-1 0 0 16,-11 0 0-16,-3 0 0 15,-10 0 0-15,-8 0-1 16,-16 2-1-16,0 3-9 16,0 0-68-16</inkml:trace>
  <inkml:trace contextRef="#ctx0" brushRef="#br1" timeOffset="153792.2467">18825 9494 3896 0,'-3'0'95'15,"1"0"-57"-15,0-5-18 16,0-3-5-16,2-1-8 15,0-3-3-15,0 0-2 16,6-4-1-16,12 0 0 16,0-1-1-16,7-4 1 15,2 3-1-15,4 4 0 0,0 0 0 16,0 4 0 0,2 7 1-16,-1 0-1 0,-3 3 0 15,-5 0 0-15,-2 0 0 16,-8 6 0-16,-3 8 0 15,-9 4-1-15,-2 5 1 16,0 4 0-16,-20 5 0 16,-9 4 0-16,-12 5 0 15,-5 1 0-15,-10 2 0 16,-2 0 0-16,0-5 0 0,4 0 0 16,6-8 0-1,5-6 0-15,5-2 0 0,5-5 0 16,6-4 0-16,7-4 0 15,7-5 0-15,9 2 0 16,4-5 0-16,0 0 0 16,13-2 0-16,18 0 0 15,10 0 0-15,9 0 0 16,6 0 0-16,4 0 0 16,5-2 0-16,1-3 0 15,0 0 0-15,-6-4 0 16,-5 2 0-16,-8-4 0 15,-7 3 0-15,-7 0 0 16,-6 1-1-16,7-5-2 16,-10 0-10-16,-1-3-126 0</inkml:trace>
  <inkml:trace contextRef="#ctx0" brushRef="#br1" timeOffset="154461.8722">19870 9235 3885 0,'0'0'115'15,"0"0"-88"-15,2 0-10 16,-2 0-7-16,0 0-7 15,0 0-2-15,0 12 0 16,-11 2 0-16,-2 6 0 16,-1-1-1-16,1 0 1 15,-1 2 0-15,1-5 0 0,2 0 0 16,0-2-1-16,4-1 1 16,3-6-1-16,4 1 1 15,0-1-1-15,4-2 0 16,16 1 2-16,7 1-2 15,4-2 0-15,0 1 1 16,5 1-1-16,-2 3 1 16,-1-1-1-16,-4 5 2 15,-4 2-2-15,-6 5 1 16,-7-1-1-16,-6 2 0 16,-3 2 0-16,-3 0 1 15,0-2-1-15,-16 2 0 16,-6-2 0-16,-5-2 1 15,-4-2-1-15,-8-3 1 16,2-4-1-16,-3 0 0 0,2-6 0 16,2-1 1-16,8-4-1 15,3 0 0-15,5 0-2 16,7-4-4-16,5-8-7 16,8-3-52-16</inkml:trace>
  <inkml:trace contextRef="#ctx0" brushRef="#br1" timeOffset="155115.3779">19917 9222 2114 0,'0'0'1590'15,"0"0"-1464"-15,0 0-66 16,0 0-18-16,0 0-12 16,0 0-2-16,0 0-7 15,0 0-1-15,0 0-6 16,0 0-2-16,6 0-5 0,10 0-4 16,4 0-2-1,11 0 1-15,5 0-2 0,6-2 1 16,3-3 0-16,0 2 1 15,-3-1-1-15,1 2 1 16,-6-1-2-16,-6 3 1 16,-2 0 0-16,-9 0-1 15,-2-3 1-15,-7 1-1 16,-4 2 0-16,-2 0 0 16,-5 0 0-16,0 0-2 15,2 0-4-15,0-2-11 16,0 0-100-16</inkml:trace>
  <inkml:trace contextRef="#ctx0" brushRef="#br1" timeOffset="167473.8713">3748 6659 3580 0,'0'0'343'15,"0"0"-285"-15,0 0-26 16,-2 0-5-16,2 0-10 16,0 0-8-16,0 0-4 15,0 0-2-15,0 0-1 0,0 0 0 16,0 0-1-16,0 6-1 16,0 0 0-16,14 5 0 15,6 1 1-15,12-1-1 16,8 1 0-16,10 0 0 15,14-3 0 1,7-5 0-16,6-3 1 0,4-1-1 16,-1 0 0-16,-2 0 0 15,-9 0 0-15,-8-1-1 16,-13-3-1-16,-12 4-2 16,-16-5-5-16,-11 3-18 15,-7 0-164-15</inkml:trace>
  <inkml:trace contextRef="#ctx0" brushRef="#br1" timeOffset="167760.6043">4211 6745 3888 0,'-2'4'139'16,"-2"3"-127"-16,-2 7-9 15,-1 9 7-15,-1 12-4 16,-4 9-3-16,3 12 0 16,-1 8-2-16,-2 6 0 15,-1 2 1-15,-1-2-2 16,1-7 0-16,0-11 0 0,1-10 0 16,4-10 1-16,3-8-1 15,1-6-1-15,4-4-3 16,2-8-5-16,18-6-15 15,6 0-197-15</inkml:trace>
  <inkml:trace contextRef="#ctx0" brushRef="#br1" timeOffset="168123.8734">4469 7209 3971 0,'0'15'36'0,"0"6"-27"16,0 4 8-1,0 8-9-15,0-1-1 0,-7 2-2 16,1-3-4-16,1-2 1 16,2-6-1-16,3-8 0 15,0-3-1-15,0-6 1 16,0-3-1-16,-2-3 1 15,2 0 3-15,0-3 2 16,-2-11-4-16,2-8-1 16,0-4 0-16,0-6 0 15,7-2-1-15,9-4 0 16,4 1-1-16,2 5 0 16,0 3 0-16,1 5 1 15,-1 4-2-15,0 7-3 0,5 3-2 16,-3 5-13-16,-3 2-93 15</inkml:trace>
  <inkml:trace contextRef="#ctx0" brushRef="#br1" timeOffset="168778.524">4948 7215 3925 0,'0'0'79'16,"0"0"-55"-16,0 0-14 0,0 4-6 15,-2 13-2-15,-10 5 5 16,-1 7-3-16,0 3-1 15,-1 0-2-15,6 0 0 16,4-4-1-16,4-4 1 16,0-6 1-16,0-4-2 15,17-3 1-15,7-8 0 16,3-3 1-16,2 0-1 16,3-3 0-16,-6-17-1 15,-1-3 1-15,-5-3-1 16,-4-4 0-16,-3 0 1 15,-4 2-1-15,0 6 1 16,-5 4 0-16,-2 7 1 16,0 4 0-16,1 5-1 15,-3 2-1-15,0 0 0 16,0 12 0-16,0 10-1 0,0 6 1 16,0 2 0-16,-7 0 0 15,-4 0 0-15,2-4 0 16,2-1 0-16,5-6 0 15,0-3 0-15,2-5-3 16,9-5-5-16,7-6-22 0</inkml:trace>
  <inkml:trace contextRef="#ctx0" brushRef="#br1" timeOffset="169215.9137">5351 7425 3800 0,'7'0'174'0,"7"0"-142"15,3 0-9-15,6 0-13 16,3-2-4-16,6-4 0 16,-1-2-2-16,0-2-2 15,-2-3 1-15,-2 1-1 16,-7-5 1-16,-2-1 0 15,-7 0-1-15,-2 0 0 16,-7 2 1-16,-2-1-2 0,0 0 1 16,0 0-1-16,-2 5-1 15,-9 5 1-15,-1 5-1 16,-3 2 0-16,-7 0 0 16,-3 9-1-16,-4 12 1 15,-2 4 0-15,0 0 0 16,6 3 0-16,8-2 0 15,5 2 0-15,10-5 0 16,2 0 0-16,6-5 0 16,23-2 0-16,10-3 0 15,5-5 0-15,8-7 0 16,1 1 0-16,20-2 0 16,-14 0-3-16,-10 0-17 0</inkml:trace>
  <inkml:trace contextRef="#ctx0" brushRef="#br1" timeOffset="169873.8777">6672 7066 3931 0,'2'-4'76'0,"-2"4"-46"16,0 0-16 0,2 0-9-16,-2 2-5 0,2 20 1 15,2 9 0 1,1 6-1-16,-1 8 1 0,6-1 0 16,-2-2-1-16,3-8 1 15,5-4 0-15,3-10 0 16,4-8 0-16,4-10 3 15,2-2 0-15,2-6-2 16,-2-17-1-16,0-3 0 0,-4-9 0 16,-6-2 0-1,-3-8 0-15,-3-3-1 16,-1 0 1-16,-3 3-1 0,-1 7 0 16,0 10 0-16,-4 12-1 15,0 10-1-15,5 6-6 16,-2 18-18-16,2 4-22 0</inkml:trace>
  <inkml:trace contextRef="#ctx0" brushRef="#br1" timeOffset="170379.8665">7453 7270 3887 0,'12'-12'89'0,"1"-1"-54"0,-3-1-6 16,-2-5-14-16,-8 4-8 15,0-1 0-15,0 1-5 16,-6 2-1-16,-15 5 0 16,-3 4-1-16,-8 4 0 15,-3 0 0-15,-1 8 0 16,3 11 0-16,2 3 0 15,6 3 0-15,5 0 0 16,7 2-1-16,3-1 1 16,8 0 0-16,2-3 0 15,0 0 0-15,16-9 0 16,11-7 0-16,6-7 0 16,5 0 0-16,-2 0 0 15,-1-12 0-15,-8-5 1 16,-7 0-1-16,-7 0 0 0,-5 1 0 15,-6 2 0-15,-2 3 0 16,0 4 1-16,0 2 0 16,0 5-1-16,0 0 0 15,0 0-1-15,0 9 1 16,-4 8 0-16,-2 8 0 16,2-1 0-16,2 2 0 15,0 0 0-15,2-3 0 0,0-8-3 16,8-3-5-1,8-10-20-15</inkml:trace>
  <inkml:trace contextRef="#ctx0" brushRef="#br1" timeOffset="170675.0513">7731 6729 3853 0,'4'0'171'0,"4"0"-145"16,3 0-19-16,3 14-5 15,-1 14-1-15,-3 11 1 16,-6 11 1-16,-4 6 1 0,0 7-2 16,0 6-1-16,-14 0 0 15,-1-4-1-15,-3-7 0 16,3-5 1-16,3-11-1 15,5-8 0-15,5-6 0 16,2-8 0-16,2-8-3 16,17-4-5-16,-2-6-35 0</inkml:trace>
  <inkml:trace contextRef="#ctx0" brushRef="#br1" timeOffset="171175.5055">8005 7168 3880 0,'0'-4'91'15,"0"4"-56"-15,0 0-12 16,0 0-17-16,0 14-4 16,0 8 1-16,-6 9 0 15,-2 3-1-15,-1 3 0 16,1-4-1-16,2 1 0 15,4-4-1-15,2-6 1 16,0-6 1-16,10-6-1 16,9-7 0-16,4-5 0 15,4 0 0-15,-3 0-1 16,-4-14 1-16,-2-5-1 16,-3-6 1-16,-1 0 1 15,-1-5 1-15,1 0 0 16,-1 2-1-16,-2-1 0 0,-2 6 0 15,-2 7-1-15,-3 4 1 16,-2 4 0-16,0 8-1 16,0 0-1-16,-2 0 0 15,3 12 0-15,-3 8 0 16,3 5 0-16,-1 0 0 16,0 2 0-16,-2 2 0 15,0-1 0-15,0-2 0 16,0 0 0-16,0-6 0 0,0-5 0 15,0-6 0 1,0-5 0-16,0-2-1 16,0-2-2-16,0 0-11 0,0-6-54 15</inkml:trace>
  <inkml:trace contextRef="#ctx0" brushRef="#br1" timeOffset="171773.8989">8707 7389 3820 0,'0'0'126'0,"0"0"-82"15,0 0-9 1,0 0-13-16,0 0-9 0,0 0-5 16,0 0-4-16,0 0-1 15,0 0-1-15,0 0-1 16,8 0-1-16,13 0 0 15,2 0 1-15,7 0-1 16,3 4 0-16,3 0 0 16,2-2 0-16,0 2 0 15,-5 0 0-15,-2 0 0 16,-4-2 0-16,-4 2 0 16,-6-1 0-16,-1-3 0 15,-5 1 0-15,0-1-1 16,-2 0 0-16,0 0-1 15,-5 0-2-15,-4 0-4 0,0-1-6 16,0-6-58-16</inkml:trace>
  <inkml:trace contextRef="#ctx0" brushRef="#br1" timeOffset="172152.3037">8871 7132 3657 0,'-2'0'256'16,"2"-1"-228"-16,0 1 12 15,0 0 1-15,0 0-19 16,0 0-9-16,9 0-7 16,13 0 1-16,5 0-4 15,9 1-1-15,3 3 0 16,4-1-1-16,2 0-1 16,0 1 1-16,-6-1-1 15,-3-2 1-15,-9 2-1 16,-7-2 0-16,-7 2 0 15,-6-1-2-15,-7-2-3 0,0 0-28 16,0 0-746-16</inkml:trace>
  <inkml:trace contextRef="#ctx0" brushRef="#br1" timeOffset="173891.7107">9754 6936 3680 0,'0'0'234'16,"0"0"-174"-16,-2 0-22 15,2 0-15-15,0 0-9 16,0 0-6-16,-2 0-1 16,2 0-2-16,0-2-2 0,-3-2 0 15,3 1-1-15,0-4-1 16,0 1 0-16,0-2 0 16,0-3-1-16,0-4 0 15,11-2 0-15,3 1 0 16,3-2 1-16,4 1-1 15,-1-2 0-15,4 8 0 16,1 0 0-16,-1 6 0 16,1 5 0-16,0 0 0 15,-4 0 0-15,0 9-1 16,-3 9 1-16,-7 6 0 0,-3 6 0 16,-8 5 0-1,0 1 0-15,0 4 0 16,-17 2 0-16,-5 0 0 15,-3 2 0-15,-2-2 0 16,-2-2 0-16,-2-4 0 0,0-2 0 16,-1-2 0-16,-3-7 0 15,2-4 0-15,1 0 0 16,3-4 0-16,7-2 0 16,2-3 0-16,4-2 0 15,6-2 0-15,-2-1 0 16,5-4 0-16,3-1 0 15,4 0 0-15,-2-2 0 16,2 2 0-16,0-2 0 0,0 0 0 16,0 0 0-16,13 2 0 15,16 1 1-15,7-3-1 16,11 0 0-16,6 1 0 16,5 1 0-16,-2 0 0 15,-3 0 0-15,-4 0 0 16,-7 1 0-16,-5 0 1 15,-11 1-1-15,-6-2 0 16,-9 2-1-16,-1-2 1 16,-8-2 0-16,0 2 0 15,-2-2 1-15,0 0-1 16,0 0 0-16,0 0-1 16,0 0 1-16,0 0 0 15,0 0 0-15,0 0 0 0,0 0 0 16,0 0-3-16,0 0-2 15,0 0-8-15,0 0-50 16</inkml:trace>
  <inkml:trace contextRef="#ctx0" brushRef="#br1" timeOffset="175792.8493">10583 6805 3856 0,'3'-2'110'0,"-1"1"-73"15,0-1-7-15,-2 2-11 16,0-2-11-16,2 2-2 16,-2 0-3-16,0 0-1 15,0 0-1-15,0 0 0 16,0 12-1-16,0 7 0 15,0 6 0-15,-4 7 0 16,-12 3 0-16,-4 8 0 16,-2 4 0-16,-5 4 0 15,-2 2 0-15,2-4 1 16,1-1-1-16,3-7 0 16,4-5 0-16,2-6 0 0,9-7 0 15,4 0 0-15,1-5 0 16,3-4 0-1,0 0 0-15,0 0 0 0,3-4 0 16,9 2 0-16,5-4 0 16,4 1 0-16,4-2 0 15,6 0 1-15,4-4-1 16,4-1 0-16,3-2 1 16,1 0-1-16,-1 0 0 15,-2 0 1-15,-5-2-1 16,-6-8 0-16,-2 3 0 15,-9-4 0-15,-2 2-1 16,-9-3-1-16,-7-5-2 16,0 5-13-16,0-2-68 0</inkml:trace>
  <inkml:trace contextRef="#ctx0" brushRef="#br1" timeOffset="176168.1564">10753 7229 3886 0,'0'0'87'16,"0"0"-68"-16,-2 0-9 15,-5 2 7-15,-3 12 1 0,4 2-10 16,0 5-1-1,1 4-3-15,-1 7-1 0,0 3-1 16,0 0 1 0,0 5-1-16,-1 1 0 0,-5-3-1 15,4-2-1-15,-3-3 1 16,-1-2-1-16,3-5 1 16,1-6-1-16,1-5 0 15,3-4 0-15,1-5 0 16,3-2 0-16,-2 0 1 15,2-4-1-15,0 0-1 16,0 0 0-16,0 0-3 0,0-11-6 16,0-2-146-16</inkml:trace>
  <inkml:trace contextRef="#ctx0" brushRef="#br1" timeOffset="179607.0455">11504 8532 3941 0,'0'-1'74'15,"0"1"-51"-15,0 0-13 16,0 0-2-16,0 0-4 15,0 0-2-15,0 3-1 16,0 15 0-16,0 8 1 16,-4 9 0-16,2 6-1 15,-6 10 0-15,-3 7 0 0,-1 4-1 16,-5 4 0 0,-3 4 1-16,-2 5-1 0,-2 3 0 15,-1 4 0-15,-2 4 1 16,0 0-1-16,0 1 0 15,4-1 0-15,0-3 1 16,5-2-1-16,3 1 0 16,1-1 0-16,-1 2 0 15,1 4 0-15,-1 2 0 16,-3 3 0-16,-2 0 0 16,0-2 0-16,-3-1 0 15,1-1 0-15,0-2 0 0,4 2 0 16,1-1 0-1,1-4 0-15,3 1 0 0,1 0 1 16,3-3-1-16,1-3 0 16,0-4 0-16,6 1 0 15,2-5 0-15,0 0 1 16,0 2-1-16,0 2 0 16,0 3 0-16,0-4 0 15,0 0 1-15,0-4-1 16,-9-8 0-16,-1-1 0 15,-2-3 0-15,3-2 0 16,0 2 0-16,3-3 0 0,1 0 0 16,3 1 1-16,2-1-1 15,0 0 0-15,0 0 0 16,0 0 0-16,0-2 0 16,0 2 0-16,-5-1 0 15,-6-2 0-15,-2 2 0 16,-3 1 0-16,-2 0 0 15,1 2 0-15,1-2 0 16,3 2 0-16,1-1 0 16,6-4 0-16,1 2 0 15,3-2 0-15,0 4 0 16,-2-5 0-16,-4 0 0 16,0 0 0-16,-3-1 0 15,-1 1 0-15,-3 1 0 16,1 0 0-16,1 2 0 0,2-4 0 15,0 1 0-15,2 2 0 16,0-6 1-16,0 2-1 16,0 1 0-16,-2-3 0 15,0-2 0-15,0 2 0 16,-2-4 0-16,1 2 0 16,-1-2 0-16,1 3 0 15,4-5 0-15,-1 0 0 16,-1 1-1-16,6-2 1 15,-2 1 0-15,1 0 0 16,1 5 0-16,2-1 0 16,-2 3 0-16,1 4 0 15,0-2 0-15,1 6 0 16,0-9 0-16,0-2 0 16,0-4 0-16,0-1 0 0,-1-2 0 15,1 0 0-15,0-3 0 16,0 2 0-16,2-2 1 15,-2 0-1-15,0 0 0 16,-1-2 0-16,1 0 0 16,2 3 0-16,-3-4 0 15,1 5 0-15,0-1 0 16,-3 1 0-16,3 0 0 16,-2 0 0-16,2 4 0 15,-2-6 0-15,-3-1 0 16,2 2 0-16,0-3 0 0,-1-2 0 15,2 2 1 1,-3-4-1-16,0 7-1 0,0-7 1 16,1 6 0-16,2-2 0 15,-1-1 0 1,3-4 0-16,2-1 0 0,0-1 0 16,0-4 0-16,0-1 0 15,-2-2 0-15,2 0 0 16,-3 1 1-16,1-1-1 15,-1 0 0-15,1 0 0 16,2-1 0-16,-2-5 1 16,2 7-1-16,0-5 0 0,0-4 0 15,0 2 0-15,0-2 0 16,0-3 1-16,0 0-1 16,2-3 0-16,0 0 0 15,1 0 0-15,-3 0 1 16,2-4-1-16,-2 0 0 15,0 0 0-15,0 2 0 16,0-2 0-16,3 2 0 16,-3-2 0-16,2 2 0 15,2 2 0-15,1-4 0 16,1 0 0-16,5 0-1 16,5 0 0-16,15-28-1 15,-2-3-7-15,-2-1-27 0</inkml:trace>
  <inkml:trace contextRef="#ctx0" brushRef="#br1" timeOffset="185295.5003">650 11292 3923 0,'0'0'97'0,"0"0"-76"15,0 0-9-15,0 0-3 16,0 0-3-16,0 0-4 15,0 0 0-15,0 0-1 16,0 0-1-16,0 1 0 16,0 6 0-16,0 0 0 0,0 7 1 15,0 4-1-15,-2 7 0 16,-7 4 0-16,1 5 0 16,-9 4 1-16,2 5-1 15,-5-1 0-15,2 0 0 16,3-6 0-16,4-2 0 15,1-7 0-15,6-6 0 16,2-5 0-16,2-3 0 16,0-5 0-16,0-4 0 15,2 1 0-15,14 0 0 16,3-1 0-16,8-2 0 16,4-1 1-16,3-1-1 0,2 0-1 15,0 0 1-15,-3 0 0 16,-4 0 0-16,-2 0 0 15,-8-1-1-15,0-3-1 16,-2-5-2-16,-1-2-5 16,-5 1-6-16,-4-1-54 0</inkml:trace>
  <inkml:trace contextRef="#ctx0" brushRef="#br1" timeOffset="185559.4639">702 11592 3865 0,'13'-3'108'0,"3"-2"-76"16,4-1-18-16,5 3-2 15,-4-4-7-15,0 5-4 16,-3-2 0-16,1 2 0 16,0-3-1-16,5-4 0 15,-2-1-11-15,-6 0-38 0</inkml:trace>
  <inkml:trace contextRef="#ctx0" brushRef="#br1" timeOffset="185815.394">871 11233 3926 0,'11'-4'91'16,"10"1"-74"-16,10-4-6 15,6-1-5-15,3 0-3 16,1 2-2-16,-8 2 0 0,-1 4-1 16,-8 0 0-16,10 0-9 15,-11 0-34-15,2 7-326 16</inkml:trace>
  <inkml:trace contextRef="#ctx0" brushRef="#br1" timeOffset="186249.8445">1250 11578 3657 0,'0'14'122'16,"0"4"-44"-16,0 2-37 16,0 2-10-16,0-1-15 15,0 0-3-15,0-3-2 16,-2-5-5-16,0-3-1 16,2-6 6-16,-3-3 5 15,3-1 4-15,-2 0-5 16,0 0-6-16,0 0-6 15,0 0-2-15,0-7 1 16,2-8 1-16,0-3-1 16,0-6 1-16,0-4-2 0,6-5 0 15,7 2-1 1,5 2 1-16,2 4-1 16,0 5 0-16,5 7 0 0,-3 4-2 15,2 3-2-15,8 2-3 16,-6 0-13-16,-3 2-55 0</inkml:trace>
  <inkml:trace contextRef="#ctx0" brushRef="#br1" timeOffset="186672.9696">1578 11606 3822 0,'0'12'86'0,"0"5"-35"16,0 2-25-16,0 6-8 16,-2 1-9-16,-3-2-2 15,1-5 0-15,-1 0-1 16,0-10 0-16,3-2 0 15,0-5 0-15,0-2 0 16,2 0 0-16,-2 0 1 16,2 0-4-16,0-9-1 15,0-6-1-15,0-6-1 0,0-5 1 16,2-4 0-16,7 0-1 16,2 2 0-16,2 3 0 15,-1 8 0 1,3 1 0-16,1 3-1 0,4 1 1 15,0 5-1-15,3 1 0 16,-2-1-1-16,10 4-7 16,-6 0-13-16,-2 0-98 0</inkml:trace>
  <inkml:trace contextRef="#ctx0" brushRef="#br1" timeOffset="187430.8959">1997 11636 3762 0,'-2'-3'222'0,"-2"-2"-182"16,-2 1-21-16,-2 1-7 15,1 3-6-15,-5 0-3 0,2 0-2 16,-3 3-1-16,-3 11 0 16,-2 4 0-16,2-1 1 15,3 6-1-15,-1-2 0 16,6 1 0-16,3 0 0 16,5-3 0-16,0-1 0 15,0-2-1-15,5-4 0 16,12-4 1-16,6-3 0 15,6-5-1-15,2 0 1 16,0-6 0-16,2-11 0 16,-6-2 0-16,-4-3 0 15,-8 0 0-15,-8-1 1 16,-5 3 1-16,-2 3 1 0,0 3 0 16,0 2-2-1,-14 4-1-15,2 3 0 0,-2 3 0 16,-1 2 0-16,4 0 0 15,-1 0 0-15,1 0-1 16,5 8-2-16,0 4-3 16,6 0-1-16,0 0-8 15,6-5-34-15</inkml:trace>
  <inkml:trace contextRef="#ctx0" brushRef="#br1" timeOffset="187809.2513">2267 11652 3751 0,'2'0'228'0,"2"0"-200"16,3 0-16-16,1 8 3 15,2 8-7-15,1 4-3 16,-5 2-1-16,-4 4-2 15,-2 3-1-15,0-1-1 16,0-4 1-16,-4-3 1 16,-2-7-2-16,4-7 1 15,-1-7 2-15,3 0 6 16,0 0-3-16,0-16-3 16,0-6-2-16,0-6 0 15,0-2-1-15,0-2 1 16,11-2-1-16,3 0 0 0,1 1 0 15,6 3 0-15,-2 6 0 16,4 6 0-16,-1 4-1 16,-2 5-1-16,4 9-5 15,-3 0-7-15,-8 0-46 0</inkml:trace>
  <inkml:trace contextRef="#ctx0" brushRef="#br1" timeOffset="188565.6734">2737 11700 3632 0,'0'0'265'16,"0"0"-218"-16,0 0-8 15,0 0-13-15,0 0-12 16,0 0-2-16,0 0-5 0,0 0-1 16,0 0-1-1,0 0-1-15,0 0 1 0,2 0 1 16,7 0-3-16,4 3-1 16,6-3 0-16,-2 0-1 15,3 2-1-15,0-2 0 16,0 2 1-16,3-1-1 15,1 1 0-15,2 0 1 16,1-2-1-16,0 0 1 16,0 0-1-16,-2 0 0 15,-5 0 0-15,-7 0 0 16,-2 0 0-16,-4 0 1 16,-3 0-1-16,-1 0 0 15,-1 0 0-15,0 0-1 16,0 0 1-16,0 2 0 15,0-2 0-15,-2 3 0 0,0-3 0 16,0 1-1-16,0-1 0 16,0 3-3-16,0-3-3 15,-2 0-5-15,-6 0-24 0</inkml:trace>
  <inkml:trace contextRef="#ctx0" brushRef="#br1" timeOffset="189467.8887">2880 11444 3663 0,'-2'0'169'16,"-1"0"-123"-16,1 0-7 16,0 0-13-16,-1 0-8 15,1 0 0-15,2 0 0 16,0 0-4-16,0 0-1 15,0 0 0-15,0 0-3 16,0 0-2-16,0 0-4 16,0 0-1-16,0 0 0 15,0 0 0-15,0 0-2 16,0 0 0-16,0 0 0 16,9 0 0-16,2 0 0 15,7 2 0-15,0 2 0 16,4 0 0-16,1 0-1 15,-2 0 0-15,2-1 0 16,-3 0 0-16,-2 1 0 0,2 0 0 16,-4-2 0-1,1 0 0-15,-1-2 0 0,-3 0 0 16,1 0 0-16,-1 0 1 16,-4 0-1-16,0 0 0 15,-4 0 1-15,-1 0-1 16,-4 0 0-16,2 0 0 15,-2 0 0-15,0 0 1 16,0 0-1-16,0 0 0 16,0 0 0-16,0 0 0 15,0 0 1-15,0 0-1 16,2 0 0-16,3 0-1 16,-1-4-5-16,-2 0-25 0</inkml:trace>
  <inkml:trace contextRef="#ctx0" brushRef="#br1" timeOffset="192667.8539">3869 11342 3698 0,'0'0'235'0,"0"0"-189"16,2 0-19-16,-2 0-6 16,0 0-9-16,0 0-6 15,0 0 0-15,0 0 0 0,0 0-2 16,0 0 2 0,0 0-2-16,0 0-1 0,0 0 0 15,0 0-2-15,0 0 0 16,0 0 1-16,0 0-1 15,0 0 0-15,0 0-1 16,0 0 1-16,0 0-1 16,0 0 1-16,0 0-1 15,0 0 0-15,0 0 1 16,0 0-1-16,0 0 0 16,0-7 1-16,0-5-1 15,0 0 0-15,5-3 0 16,2-2 0-16,-1-2 0 15,5-1 0-15,1 3 0 16,1-1 0-16,5 2 0 0,-1 0 0 16,1 2 0-16,5 2 0 15,2 1 0-15,-2 6 0 16,2-1 0-16,2 3 0 16,-4 3 0-16,-4 0 0 15,-3 0 0-15,-3 5-1 16,-1 11 1-16,-4 0 0 15,-1 5 0-15,-5 0 0 16,-2 1 0-16,0 4 0 16,0 0-1-16,0 0 1 15,-11 3 0-15,-5-1 0 16,-3 2 0-16,-6-2 0 0,-2-2 0 16,-2 3 0-1,-4-3 0-15,-3 0 0 0,1 1 0 16,-4-2 0-16,6-4 0 15,2-3 0-15,2 1 0 16,5-5 0-16,4-2 0 16,1-3 0-16,9-1 0 15,1-4 0-15,5 0 0 16,-2-2 0-16,6-2 0 16,0 0 0-16,0 3 0 15,0-3 0-15,0 0 0 16,0 1 0-16,10 2-1 15,9-2 1-15,10-1 0 16,10 0 0-16,7 0 0 16,6 0 0-16,2-1 0 15,-2-6 0-15,0 3 0 0,-12 2 0 16,-7 1 0-16,-8 1 0 16,-9 0 1-16,-8 0-1 15,-3 0-1-15,-3 0 1 16,-2 0 0-16,0 0 0 15,0 0-1-15,0 0 0 16,0 0-1-16,0-8-3 16,0 1-2-16,0-3-31 0</inkml:trace>
  <inkml:trace contextRef="#ctx0" brushRef="#br1" timeOffset="193344.127">4718 11207 3775 0,'0'-6'154'16,"0"-1"-86"-16,0 0-37 15,0 0-11-15,0 2-7 16,0 1-4-16,0 1-4 16,0 3-1-16,0 0-3 15,0 0 0-15,0 3-1 16,-2 13 0-16,-2 6 0 16,-5 7 0-16,-3 2 0 15,-3 5 0-15,-5 5 0 0,0-1 0 16,-4 1 0-1,-1 0 0-15,5-5 0 0,0-2 0 16,4-4 0-16,7-6 0 16,1-2 0-16,0-6 0 15,6-2 0-15,-2-2 0 16,4-4 0-16,0 0 0 16,0-4 0-16,0 0 0 15,0-2 0-15,6 0 0 16,15-2 0-16,1 0 0 15,7 0 0-15,5 0 0 16,1-2 0-16,1-4 0 16,-1-2 0-16,-1 0 0 15,-5 0-1-15,-5 0-1 0,-3 2-1 16,-8 3-4 0,-2-6-4-16,-6 4-27 0,-3-3-217 0</inkml:trace>
  <inkml:trace contextRef="#ctx0" brushRef="#br1" timeOffset="193714.888">4830 11468 3936 0,'0'0'92'15,"0"0"-76"1,-2 0-7-16,-5 6-1 0,-2 10-3 16,0 5-3-16,0 6 0 15,1 4-1-15,0 4-1 16,0 5 1-16,-1 0-1 16,-3 1 0-16,-1 1 0 15,-1-7 0-15,4-3 0 16,1-6 1-16,3-5-1 15,3-7 0-15,0-4 0 16,3-2 0-16,0-3 0 16,0-2 0-16,0-1 0 0,0 0-1 15,0-2 0 1,0 0-1-16,0-4-3 0,6-10-5 16,4-4-95-16</inkml:trace>
  <inkml:trace contextRef="#ctx0" brushRef="#br1" timeOffset="194358.5079">5098 11497 3675 0,'0'-3'179'0,"0"1"-94"16,0-2-41-16,0 1-17 15,0 3-9-15,0-3-6 16,0 3-2-16,0 0 1 16,0 0-5-16,0 0-2 15,0 0-1-15,0 0-1 0,0 0 0 16,0 0-1-16,0 0 0 15,0 0-1-15,10 0 0 16,2 0 1-16,1 0-1 16,3 3 0-16,1 2 0 15,4 2 0-15,0-4 0 16,6 1 0-16,2 0 0 16,2-4 0-16,3 2 0 15,0-2 0-15,-3 0 0 16,-5 0 0-16,-5 0 0 0,-7 0 0 15,-6 0 1-15,-4 0-2 16,-1 1 1 0,-3-1 0-16,0 0 1 0,0 0-1 15,0 0 0-15,0 0 0 16,0 0 0-16,0 0 0 16,0 0-1-16,0 0-1 15,-9 0-9-15,3-5-69 0</inkml:trace>
  <inkml:trace contextRef="#ctx0" brushRef="#br1" timeOffset="196073.6052">5791 11328 3803 0,'0'-3'127'0,"0"1"-74"16,0 2-18-16,0 0-14 15,0 0-7-15,0 0-5 16,0-2-2-16,0 2-2 15,0 0-2-15,0-2-1 16,0 2 0-16,0-1-1 16,0-2 0-16,0 2-1 0,0-3 1 15,0-1-1 1,0 1 1-16,0-1-1 0,2-4 0 16,3 1 0-16,-1-2 0 15,2 1 0-15,1-4 0 16,2 4 0-16,4 0 0 15,1 1 0-15,4 4 0 16,0 1 0-16,-1 0 0 16,-1 3 0-16,-1 0 0 15,-3 0 0-15,-1 15-1 16,-3-1 1-16,0 9 0 16,-6-1 0-16,-2 4 0 0,0 0 0 15,0 5 0 1,-16 1 0-16,-3 2 0 0,-6 3 0 15,-4-2 0-15,0-1 0 16,2-2 0-16,0-3 0 16,2-4 0-16,4-4 0 15,0-1 0-15,3-5 0 16,1 1 0-16,-1-4 0 16,3 0 0-16,1-4 0 15,1 1 0-15,-1-4 0 16,5 2 0-16,0-5 0 15,3 1 0-15,-1-3 0 16,4 2 0-16,1-2 0 0,2 0 0 16,0 3 0-1,0-3 0-15,0 0 0 16,0 0 0-16,0 0 0 16,0 2 0-16,9 0 0 0,9 1 0 15,5 4 0-15,1 1 0 16,5 0 0-16,5-1 0 15,3 2 0-15,1-2 0 16,2 0 0-16,3-2 0 16,-6 2 0-16,-1-3 0 15,-7 2 0-15,-4-2 0 16,-3 2 0-16,-5-2 0 16,0-1 0-16,-5 2 0 15,0-3 0-15,-3 0 0 16,-1-2 0-16,2 0 0 15,-3 0 0-15,-1 0 0 0,-2 0 0 16,1 0-1-16,-3 0 1 16,0 0 0-1,0 0-2-15,1-9-1 0,-1 0-9 16,1-3-68-16</inkml:trace>
  <inkml:trace contextRef="#ctx0" brushRef="#br1" timeOffset="196989.5237">6506 11300 3480 0,'0'-4'391'0,"0"1"-322"16,0-1-31-16,0 2-7 15,0 0-7-15,-2 1-9 16,2-2-5-16,0 3 0 16,0 0-5-16,0 0-2 15,0 0-1-15,-2 0-2 0,-3 0 1 16,-3 0-1-16,-6 15 0 15,-3 4 0-15,-4 9 0 16,-1 5 0-16,-3 5 0 16,1 2 0-16,2 3 0 15,3 3 0-15,7-5 0 16,3-3 0-16,9-6 0 16,0-2 0-16,0-4 0 15,11-6 0-15,4-2 1 16,1-3-1-16,-1-5 0 0,1-3 0 15,-1-2 0 1,6-5-1-16,3 0 1 0,5 0 0 16,0 0 0-1,2-12 0-15,1-3 0 0,-3-3 0 16,-2-1 0-16,-3-4 0 16,-7-2 0-16,0-1 1 15,-7-3 0-15,-3-5-1 16,-5 0 1-16,-2-5 1 15,0 2-2-15,-6 0 1 16,-15 1-1-16,-3 4 1 16,-2 6-1-16,-1 4 0 15,2 6 0-15,2 7-1 16,6 2 1-16,3 5-2 16,3 2-1-16,3 0-2 0,4 0-9 15,0 9-42-15,4-1-264 0</inkml:trace>
  <inkml:trace contextRef="#ctx0" brushRef="#br1" timeOffset="198782.1147">7220 11635 3901 0,'-2'0'110'0,"2"0"-86"16,0-2-7-16,0-3-6 15,0 3-5-15,0 0-2 16,0 2-1-16,0 0-1 16,0 0-1-16,0 0-1 15,0 0 0-15,0 0 0 16,2 0 0-16,17 0 0 15,6 0 1-15,8 0-1 16,6 0 0-16,3 0 0 16,0 0 0-16,3 0 0 0,-3 0 0 15,-7 0 0-15,-3 0 0 16,-10 0 0-16,-6 0 0 16,-3 0 0-16,-4 0 0 15,0-2 0-15,0-2-1 16,-2 0-1-16,-3-2 0 15,-2 2-4-15,-2-8-7 16,0 4-22-16,0-4-223 0</inkml:trace>
  <inkml:trace contextRef="#ctx0" brushRef="#br1" timeOffset="199137.4353">7345 11386 3734 0,'0'0'206'0,"0"0"-153"16,0 0-24-16,0 0-8 15,0 0-10-15,6 0-4 16,10 0-3-16,10 0-1 16,11 0 0-16,9-3-2 15,5 1 0-15,1-3-1 16,-1 1 0-16,-8 1 0 0,-8-1 1 16,-8 3-1-1,-10 1 0-15,-5 0-1 0,-3 0-3 16,-3 0-5-16,-2 0-11 15,1 0-56-15</inkml:trace>
  <inkml:trace contextRef="#ctx0" brushRef="#br1" timeOffset="200260.0535">8493 11071 3897 0,'0'-2'87'15,"2"2"-48"-15,-2-2-15 0,0 2-11 16,0 0-6-16,0 0-5 15,0 0-1-15,0 2-1 16,0 14 1-16,-8 6-1 16,-7 6 1-16,-5 5-1 15,-2 4 1-15,-2 4-1 16,-3 0 0-16,0 0 1 16,0-1-1-16,5-3 0 15,4-3 0-15,4-2 0 16,6-6 0-16,3-1 0 15,3-4 0-15,0-4 1 0,2-1-1 16,0-3 0 0,0-1 0-16,0 0 0 15,0-3 0-15,0 4 0 0,0-1 0 16,2-3 0 0,5 3 0-16,1-4 0 0,6 0 1 15,6-3-1-15,7-4 0 16,4-1 0-16,5 0 0 15,0 0 1-15,1-6-1 16,3-5 0-16,1 2 0 16,-1-3 0-16,0 2 0 15,-3 1 0-15,0 0 0 16,-8-1 0-16,-2 2 0 16,-8 0 0-16,-3 0 0 15,-5 0 0-15,-2 2 0 0,-7 2-2 16,-2 4-3-1,0-3-9-15,-9 3-63 0</inkml:trace>
  <inkml:trace contextRef="#ctx0" brushRef="#br1" timeOffset="200717.2924">8613 11418 3627 0,'0'0'304'15,"0"0"-256"-15,0 0-30 16,0 0-2-16,0 0-4 15,0 8 1-15,0 5-3 16,0 6-4-16,0 3-1 16,0 2-2-16,0 4-1 15,0 0 0-15,0 2-1 16,0 1 0-16,0-2 0 16,0 3 0-16,0-2-1 0,0 2 1 15,0-3-1 1,0-4 0-16,0-2 0 0,0-7 0 15,-2-2 0-15,2-5 0 16,-3-2 1 0,3-2-1-16,0-2 0 0,0-3 0 15,0 2 0-15,0-2 0 16,0 0 0-16,0 0-2 16,7-2-5-16,4-10-39 0</inkml:trace>
  <inkml:trace contextRef="#ctx0" brushRef="#br1" timeOffset="204621.9032">11622 11147 3835 0,'0'-2'141'16,"0"0"-104"-16,0 2-12 15,0-1-10-15,0-2-6 0,0 3-3 16,0-3-3-16,3 3 0 16,-3 0-1-16,0 0 0 15,0-1 0-15,0 1-1 16,0 0 0-16,0-2-1 16,0 2 1-16,0 0 0 15,0-2-1-15,0 0 0 16,0 0 0-16,2 2 1 15,-2 0-1-15,0 0 0 16,0 0 0-16,0 0 0 16,0 0 0-16,0 0 0 15,0 0 0-15,0 0 0 16,0-2 0-16,0 2 0 0,0 0 0 16,0 0 0-1,0 0 0-15,0 0 0 0,0 0 0 16,0 0 0-16,0 0 0 15,0 0 1-15,0 0-1 16,0 0 0-16,0 0 1 16,0 0-1-16,0 0 0 15,0 0 0-15,0 0 0 16,0 0 0-16,0 0 0 16,0 0 0-16,0 0 0 15,0 0-1-15,0 0 1 16,0 10 0-16,0 3 0 15,0 2 0-15,0 2 0 16,0-3 0-16,-5 3 0 16,-2-2 0-16,1 2 0 0,-1 1 0 15,3-2 0-15,-1 0 0 16,1 2 0-16,2-1 0 16,-1 1 0-16,3-3 0 15,0 3 0-15,0 1 0 16,0-1 0-16,0 2 0 15,0 0 0-15,-2 0 0 16,2 1 0-16,-3 0 0 16,1-1 0-16,0-3 0 15,2-3 0-15,-2-3 0 16,2-2 0-16,0-4 0 16,0-1 1-16,0-1-1 15,0 0 0-15,0-1 0 0,0 2 0 16,0 0 0-16,0 3-1 15,0-2 1-15,0 4 0 16,0-4 0-16,0 2 0 16,-2-4 0-16,2-1 0 15,0-2 0-15,0 2 0 16,0-2-1-16,0 0 1 16,0 0 0-16,0 0-1 15,0 0 0-15,0-6-2 16,11-9-7-16,0-8-162 0</inkml:trace>
  <inkml:trace contextRef="#ctx0" brushRef="#br1" timeOffset="205057.4173">11654 11059 3917 0,'0'-2'102'0,"2"-3"-76"16,6 1-10-16,6 0-7 15,10-1-5-15,13-2-3 16,7 2 0-16,7-4 0 16,-2 4-1-16,-4 0 0 15,-10 3 0-15,-8 0 1 16,-7 2-1-16,-2 0 0 15,-2 0 0-15,-1 0 0 16,3 4-1-16,-5 5-1 16,-2 3-4-16,-4 0-9 15,-4-2-60-15</inkml:trace>
  <inkml:trace contextRef="#ctx0" brushRef="#br1" timeOffset="205372.1107">11687 11305 3745 0,'0'0'195'0,"0"0"-157"16,0 0-8-16,0 0-3 15,0 0-10-15,2 0-8 16,19 0-3-16,10 0-2 0,6 0-2 15,7 0-1-15,4 0 0 16,3 0-1-16,-4 0 0 16,-2 0 1-16,-8 0-1 15,-5 0 0-15,-10 0 0 16,-5 5 0-16,-6-4-2 16,-3 3-2-16,-4 0-3 15,-4 2-6-15,0 1-26 16,0-4-165-16</inkml:trace>
  <inkml:trace contextRef="#ctx0" brushRef="#br1" timeOffset="205622.7924">11613 11543 2534 0,'0'0'742'0,"0"0"-595"16,0 0-94-16,0 0-53 15,0 0-121-15,0 3-259 0,0-3 231 16,0 0-79-16</inkml:trace>
  <inkml:trace contextRef="#ctx0" brushRef="#br1" timeOffset="205860.7011">11613 11543 2908 0,'-11'9'530'0,"7"-6"-235"0,-1-3-158 15,1 3-83-15,2-1-20 16,-1 0-14-16,3-2-7 16,0 2 2-16,0-2-1 15,0 0-3-15,0 2-1 16,3 0 2-16,12 2-4 15,3 0-2-15,6 0-3 16,3-2-1-16,4 0-1 16,6 0-1-16,2-2 1 15,8 0-1-15,4 0 0 0,-1 0 0 16,-6 0 0-16,-7 0-1 16,-5 3-5-16,-6-2-10 15,-5-1-44-15,-8 0-877 0</inkml:trace>
  <inkml:trace contextRef="#ctx0" brushRef="#br1" timeOffset="206287.5327">12391 11472 3916 0,'0'0'61'0,"0"6"-44"15,0 4-2-15,0 6-3 16,0 3 0-16,0 4-5 16,-2 0-1-16,-2 0 0 15,-1-1-4-15,3-1 0 16,2-8-1-16,0-5 0 15,0-4 1-15,0-4 1 16,0 0 4-16,-3 0-2 16,3 0-3-16,0-12-1 15,0-6-1-15,0-2 1 16,0-4-1-16,0-4 0 16,12-1 0-16,3-3 0 15,1 0 0-15,-1 9 1 16,1 3-1-16,1 5-1 0,0 8 1 15,3 3-2-15,-1 1-1 16,15 3-4-16,-7 0-10 16,-5 0-68-16</inkml:trace>
  <inkml:trace contextRef="#ctx0" brushRef="#br1" timeOffset="206669.1757">12719 11404 3539 0,'4'6'375'15,"3"6"-318"-15,-1 3-15 0,4 6-17 16,-6 6-13-16,1-2-6 16,-5 1-4-16,0-2 0 15,0-2-1-15,0-6 0 16,0-6 0-16,0-3 1 15,0-1-1-15,0-6 2 16,0 0 1-16,0 0 0 16,0 0-2-16,0-13-1 15,0-5-1-15,0-4 1 16,0 0-1-16,0-4 0 0,6-2 0 16,6 1 0-16,3 1 0 15,1 5 0-15,-1 3 0 16,3 4 0-16,0 4 0 15,2 3-1-15,3 6 0 16,-4 1-2-16,8 0-3 16,-7 0-8-16,-5 8-46 0</inkml:trace>
  <inkml:trace contextRef="#ctx0" brushRef="#br1" timeOffset="207413.8613">13167 11462 3712 0,'0'0'214'0,"0"0"-167"15,0 0-16-15,0 0-11 16,0 0-8-16,0 0-5 15,0 0-1-15,-9 0-2 16,-4 0-2-16,1 0 1 0,-3 9-1 16,1 2-1-1,-1 7-1-15,2 2 0 0,1 6 1 16,4 0-1-16,3 0 0 16,5-6 1-16,0-2-1 15,7-7 1-15,13-6-1 16,6-3 0-16,3-2 1 15,2 0 0-15,0 0-1 16,-4-10 2-16,-6-4-2 16,-3-2 2-16,-7-2 0 15,-3-3 0-15,-3-2-1 16,-5 3 1-16,0 2-1 16,0 4 0-16,-13 6-1 15,-3 1 0-15,3 7 1 0,0 0-1 16,-1 0-1-16,5 0-1 15,3 3 0-15,-2 6-1 16,8 2-4-16,0-1-8 16,8-6-64-16</inkml:trace>
  <inkml:trace contextRef="#ctx0" brushRef="#br1" timeOffset="207766.5045">13461 11502 3906 0,'4'6'86'15,"2"3"-65"-15,0 3-1 0,3 2-7 16,-5 7-6-16,0-1-2 16,1 2-2-16,-2-4 0 15,-3-2-2-15,2-6 1 16,-2-4-2-16,0-6 2 15,0 0 4-15,0 0 0 16,0-12-5-16,0-10 0 16,4-2-1-16,0-5 0 15,7 0 1-15,1-3-1 16,5 2 0-16,4 0 0 16,1 4 0-16,2 5 0 15,-1 6 0-15,-1 7-1 16,-2 3 0-16,0 5-1 15,5 0-4-15,-5 3-10 0,-3 2-80 0</inkml:trace>
  <inkml:trace contextRef="#ctx0" brushRef="#br1" timeOffset="208064.5559">14014 11555 3276 0,'7'0'719'16,"-1"0"-680"-16,5 0-30 0,5 0 2 16,2 0-7-16,2 0-1 15,0 0-1-15,2 0-1 16,-4 3 0-16,-5-3 0 15,-1 0-1-15,-3 0 1 16,-5 0-1-16,0 0-2 16,-2 0-1-16,-2 0-6 15,3 0-24-15,0 0-249 0</inkml:trace>
  <inkml:trace contextRef="#ctx0" brushRef="#br1" timeOffset="208374.0556">14003 11400 3900 0,'0'-2'88'0,"0"-3"-52"0,6 4-17 16,2-1-5-16,2 0-9 15,3 2-2-15,6 0-1 16,1 0-1-16,2 0-1 16,0 0 2-16,3 0-1 15,0 0 0-15,1 0 0 16,0 0-1-16,1 0 0 0,-4 0 0 16,-5 0 0-1,-5-2-4-15,-2-1-5 0,-4-1-23 16,-3 1-287-16</inkml:trace>
  <inkml:trace contextRef="#ctx0" brushRef="#br1" timeOffset="210028.1994">14923 11200 3854 0,'-2'-6'105'0,"0"3"-60"16,-3-3-15-16,3 1-10 0,2-2-8 16,0-1-6-16,0 0-1 15,0-1-3-15,0 0 0 16,9-3 0 0,9-2-2-16,7 0 0 0,6 0 0 15,2 0 0-15,3 4 0 16,2 0 0-16,-5 6 0 15,-2 1 1-15,-6 3-1 16,-5 0 0-16,-7 4 0 16,-1 17-1-16,-8 6 1 15,-4 4 0-15,0 5 0 16,-4 4 0-16,-23 3 0 16,-6 0 0-16,-8 1 0 0,-1-5 0 15,0-6 0 1,1-6 0-16,8-5 0 0,6-5 0 15,5-3 0-15,6-5 0 16,6 1 0-16,0-4 0 16,8-2 0-16,2-1 0 15,0-2 0-15,2 1 0 16,23 0 0-16,10-1 0 16,12 2 1-16,9 1-1 15,2-2 0-15,-3 0-1 16,-3 2 1-16,-5-4-1 15,-3 0-1-15,19 0-3 16,-12-2-9-16,-7-12-60 0</inkml:trace>
  <inkml:trace contextRef="#ctx0" brushRef="#br1" timeOffset="210522.5202">15853 10997 3948 0,'0'-3'87'0,"2"2"-66"16,-2 1-8-16,0 0-7 0,0 0-4 16,0 0-1-16,0 18-1 15,-4 6 0-15,-14 8 0 16,-2 6 0-16,-7 4 0 16,0 4 1-16,-2 0-1 15,3 0 0-15,3-6 0 16,10-5 0-16,7-7 0 15,6-6 0-15,0-5 0 16,4-2 1-16,15-6-1 16,6 0 0-16,8-5 0 15,4-3 1-15,5-1-1 16,2 0 0-16,-1 0 0 0,-3 0 1 16,-7 0-1-1,-6-5-1-15,-2-1 1 0,-7-2-1 16,-3-1-1-16,-4 4-2 15,-2-5-7-15,-4 0-11 16,-3 2-74-16</inkml:trace>
  <inkml:trace contextRef="#ctx0" brushRef="#br1" timeOffset="210845.7776">16049 11325 3790 0,'0'0'207'16,"-2"0"-174"-16,-1 0-20 0,-1 0-6 15,0 5 0-15,-1 8 0 16,-1 5-2-16,2 4-2 16,-2 5-1-16,2 5-1 15,0 2 0-15,-1 1-1 16,-3 6 0-16,0-3 1 15,0-2-1-15,1-2 0 16,1-4 0-16,4-6 0 16,-2-8 0-16,4-3 0 15,0-5 0-15,0-6 0 16,0-2 0-16,0 0 0 16,6 0-3-16,9-13-9 15,3-5-45-15</inkml:trace>
  <inkml:trace contextRef="#ctx0" brushRef="#br1" timeOffset="212016.3646">16430 11207 3470 0,'-2'0'264'15,"2"0"-153"-15,0 0-59 16,0 0-19-16,0 0-2 15,0 0 4-15,0 0-12 16,0 0-6-16,0 0-6 0,0 0-2 16,0 0-2-1,0 0-1-15,0 0-4 0,0 0 0 16,0 0-1-16,0 0 0 16,0 0-1-16,0 0 0 15,0 0 0-15,0 0 0 16,0 0 1-16,0 0-1 15,0 0 0-15,0 0 0 16,0 0 0-16,0 0 0 16,0 0 0-16,0 0 0 15,0 0 0-15,0 0 0 16,0 0 0-16,0 0 0 0,0 0 0 16,0 0 0-16,0 0 0 15,0 0 0-15,0 0 0 16,0 0 0-16,0 0 0 15,0 0 0-15,0 0 0 16,0 0 0-16,0 0 0 16,0 0 0-16,0 0 0 15,0 0 0-15,0 0 0 16,0 0 0-16,0 0 0 16,0 0 0-16,0 0 0 15,0 0 0-15,0 0 1 16,0 0-1-16,0 0 0 15,0 0 0-15,0 0 0 16,2 0 0-16,17 0 0 16,0 0 0-16,8 0 0 0,2 0 0 15,6 0 0-15,1 0 0 16,0 0 1-16,-4 4-1 16,-7 0 1-16,-2 0-1 15,-7-2 0-15,-3 3 0 16,-3-5 0-16,-4 0 0 15,-2 0 0-15,-1 0 0 16,-1 0 0-16,-2 0 0 16,0 0 0-16,0 0 0 15,0 0 0-15,0 3 0 16,0-3 0-16,0 0 0 16,0 0 0-16,0 0 0 15,0 0 0-15,0 0-1 0,0 0 0 16,0 0-2-16,2 0-3 15,2 0-8 1,0 0-63-16</inkml:trace>
  <inkml:trace contextRef="#ctx0" brushRef="#br1" timeOffset="213098.9132">17340 10989 3913 0,'-2'0'87'15,"2"0"-55"-15,-2 0-17 16,-3 0-8-16,3 0-3 16,-5 0 0-16,2 0 1 15,1 0-1-15,2 0-2 16,2 0 0-16,0 0 0 16,0-3 0-16,0-2 0 15,0-4-1-15,4-1 0 16,12 1-1-16,1-4 0 0,6 1 0 15,2 1 0 1,-1 0 0-16,0 4 0 16,3 2 0-16,-2 5 0 15,2 0 0-15,0 0 0 0,-3 3 0 16,-2 9 0-16,-6 4 0 16,-5 3 0-16,-9 1-1 15,-2 6 1-15,0 2 0 16,-11 5 0-16,-16 3 0 15,-10 2 0-15,-6 2 0 16,-8-2 0-16,-1-1 0 16,6-4 0-16,5-5 0 0,8-4 0 15,8-6 1 1,6-3-1-16,5-4 0 0,7-2 0 16,3-1-1-16,4-4 1 15,0-1 0-15,2 0 0 16,19-1 0-16,5 0 1 15,10-1-1-15,4-1 0 16,2 0 0-16,1 3 0 16,-1-3 0-16,-7 0 0 15,-4 0 0-15,-2 0-1 16,-4 0-1-16,2 0-1 16,6-4-5-16,-4-4-7 15,-4-3-53-15</inkml:trace>
  <inkml:trace contextRef="#ctx0" brushRef="#br1" timeOffset="213878.8897">18002 10983 3921 0,'0'0'106'0,"0"0"-83"0,0 0-9 15,0 0-7 1,-2 0-6-16,-5 10 0 0,-2 10 1 16,-4 6-1-16,-5 2 0 15,-5 2-1-15,-3 2 0 16,-1-4 0-16,3-5 0 15,5-3 0-15,7-6 0 16,7-7 1-16,5-2-1 16,0 0 0-16,17-3 0 15,15-2 0-15,3 0 0 0,8 0-1 16,-1 0 1 0,-1 0-1-16,-6 0 1 0,-1 6 0 15,-5 4 0-15,-5 2 0 16,-6 2 0-16,-7 3 0 15,-4 1 0-15,-7 2 0 16,0 0 0-16,-4 2 0 16,-17-1 0-16,-6 2 1 15,-4-3-1-15,-2-2 1 16,-1-4-1-16,5-4 0 16,5-3 0-16,3-4 0 15,6-3 1-15,7 0-1 16,2-10-1-16,6-8-3 15,0-3-31-15</inkml:trace>
  <inkml:trace contextRef="#ctx0" brushRef="#br1" timeOffset="214099.5486">18046 10950 4007 0,'25'-2'54'16,"10"0"-47"-16,8 0-4 15,2 2-1-15,-4 0-1 16,-4 0-1-16,-10 0 0 16,-1 0-3-16,-8 9-10 15,0-4-89-15</inkml:trace>
  <inkml:trace contextRef="#ctx0" brushRef="#br1" timeOffset="215043.6391">18844 11272 3773 0,'0'0'200'15,"0"0"-157"-15,0 0-13 16,0 0-14-16,0 0-7 0,0 0-4 15,0 0-1-15,0 0-3 16,0 0 0-16,7 0 0 16,15 1-1-16,12 3 0 15,10 0 0-15,8 0 0 16,1 0 0-16,-2 0 0 16,-3 0 0-16,-6 0 0 15,-5-1 0-15,-6 0 0 16,-4 0 0-16,-4-3 0 15,-5 0-1-15,-5 0-1 16,-7 0-1-16,-6-3-7 16,0-7-39-16,0 0-300 0</inkml:trace>
  <inkml:trace contextRef="#ctx0" brushRef="#br1" timeOffset="215365.6708">18907 11090 3807 0,'0'-1'183'16,"0"1"-141"-16,0 0-20 0,0 0-8 15,9 0-9 1,16 0-3-16,8 1-1 0,7 6 0 16,5 1-1-16,-1-3 0 15,-2 0 0-15,-1-3 1 16,-4-2-1-16,-1 0-1 16,-3 0-1-16,-4 0-4 15,5 0-5-15,-7 0-13 16,-5-7-115-16</inkml:trace>
  <inkml:trace contextRef="#ctx0" brushRef="#br1" timeOffset="215939.1792">19845 11180 3631 0,'-4'0'201'16,"-1"0"-119"-16,1 0-31 16,2 0-13-16,2 0-10 15,0 0-12-15,0 0-4 16,0 0-3-16,8 2-5 16,15 1-1-16,8-1-2 15,9 0 0-15,5-2-1 0,1 0 0 16,2 0 0-16,-4 0 0 15,-3 0 1-15,-4 0-1 16,-6 0 0-16,-2 0-1 16,-4-2-2-16,6-5-6 15,-6 2-20-15,-3-2-158 0</inkml:trace>
  <inkml:trace contextRef="#ctx0" brushRef="#br1" timeOffset="216881.4965">20632 11101 3473 0,'4'-5'490'16,"2"-2"-429"-16,2 1-38 16,3-4-13-16,1-2-3 15,1-2-3-15,1-3-2 0,-2-2-1 16,1-3 1 0,-1-3-1-16,-1 0 1 0,1-4-1 15,-1-1 0-15,-1 1 0 16,2 4-1-16,-3 4 0 15,-1 2 1-15,-1 7 0 16,-2 5 0-16,-3 4 0 16,0 0-1-16,-2 3 0 15,0 0 0-15,0 0 0 16,0 0 0-16,0 0 0 16,0 13 0-16,0 6 0 15,0 7 0-15,0 6 0 16,0-1 0-16,0 8 0 15,-4 0 0-15,-1 4 0 16,-4 1 0-16,1-1 0 0,-4 3 0 16,1-2 0-16,0-1 0 15,-1-1 0-15,4-3 0 16,1-6 0-16,3-2 0 16,0-7 0-16,4-9 0 15,0-3 0-15,0-4-1 16,-2-1 1-16,-2-4 0 15,-2 2 0-15,-3-3 0 16,-5-2 0-16,-3 2 0 16,-5-2 0-16,-3 0 0 15,-6 0 0-15,-3 0 0 16,-1 0 0-16,2 0 0 16,1 0 0-16,5 0 0 15,9 0 0-15,5 0 0 16,5 0 0-16,6 0 0 15,-1 0 0-15,3 0 0 16,0 0 0-16,0 0 0 0,7 0 0 16,12 0 0-16,10 0 0 15,10 0 0-15,3 0 0 16,7 0 0-16,4-4 0 16,5-2 0-16,2 0 0 15,-2-2 0-15,-6 2 1 16,-10-3-1-16,-9 3 0 15,-6-2 0-15,-4 3 0 0,-1-4 0 16,-2 3 0-16,0 1 0 16,-2 1 0-16,-3 1 0 15,-1 2 0-15,-3 1 0 16,-2 0 0-16,-3 0 0 16,-1 0 0-16,-5 0 0 15,0 0 0-15,0 0-2 16,-2 0-3-16,-14 0-10 15,-2 0-224-15</inkml:trace>
  <inkml:trace contextRef="#ctx0" brushRef="#br1" timeOffset="220545.8554">461 12683 3887 0,'0'0'81'0,"0"-3"-48"15,0 0-12-15,0 1-2 0,0 0-8 16,0 2-5-16,0 0-1 16,0 0-1-16,0 0-2 15,0 0-2-15,0 0 0 16,0 10 0-16,0 10-1 15,0 6 1-15,0 8 0 16,-7 2 0-16,-1 2 0 16,-4 4 0-16,1-1 1 15,2-3-1-15,2-8 0 16,7-6 0-16,0-10 0 16,0-6 0-16,0-4 0 15,0-4 0-15,0 0 0 16,0 0 1-16,0 0-1 15,0 0 1-15,0 0-1 0,0-12 0 16,5-10 0-16,6-6 0 16,2-7-1-16,5-6 0 15,3-5 0-15,0-7 0 16,4-2-1-16,2-4 1 16,0-1-1-16,0 6 1 15,-3 3 1-15,2 9 0 16,-3 8 1-16,-3 9 2 15,-5 8-2-15,-5 8 2 16,-4 6-2-16,-1 3 0 16,3 0-1-16,4 12 0 15,3 13-1-15,3 4 1 16,-3 10 0-16,-3 2 0 16,-8 8 0-16,-4 3 0 0,0 2 1 15,0 2-1-15,-6-4 0 16,-4-7 0-16,6-12 0 15,2-8-1-15,2-11-1 16,0-7 0-16,0-7-4 16,0 0-5-16,-7 0-29 0</inkml:trace>
  <inkml:trace contextRef="#ctx0" brushRef="#br1" timeOffset="220751.5198">477 12830 3967 0,'19'-9'55'0,"10"-1"-35"0,14-4-9 16,8-2-6-16,5-2-2 16,0 2-1-16,-1 0-1 15,-5 6-1-15,12-2 0 16,-13 3-10-16,-12 2-60 0</inkml:trace>
  <inkml:trace contextRef="#ctx0" brushRef="#br1" timeOffset="221356.6991">1221 12328 3876 0,'2'0'129'0,"-2"0"-117"16,2 11-9-16,2 14-1 16,0 9 5-16,-4 11-3 15,0 4 0-15,0 7-1 16,0 5-1-16,-8-2 0 15,-5-4-1-15,-3-5 0 0,3-7 0 16,5-13 0-16,0-11-1 16,4-5 0-16,4-7 1 15,0-7 2-15,0 0 3 16,0 0 1-16,0 0-2 16,0-17-4-16,0-5 0 15,14-4-1-15,1 1 0 16,3-1 0-16,1 3 0 15,2 5 0-15,-1 6 0 16,0 4 1-16,0 4-2 16,3 2 1-16,-3 2 0 15,-1 0 0-15,2 9-1 16,-8 8 1-16,-1 5 0 16,-6 4-1-16,-6 4 1 15,0 0-1-15,-4 0 1 0,-19 0 0 16,-6-4 0-1,-4-1 1-15,-3-5 0 0,-5-6 0 16,4-2 1-16,-1-4-1 16,5-2 0-16,8-2 0 15,5-2-1-15,9-2 0 16,7 0 0-16,1 0-2 16,3 0-1-16,16 0-7 15,10-2-33-15,3-8-188 0</inkml:trace>
  <inkml:trace contextRef="#ctx0" brushRef="#br1" timeOffset="221926.8206">1783 12683 3824 0,'0'-6'196'0,"0"0"-166"0,0 3-16 16,-7-2-8-16,-6 5-3 15,-6 0-3-15,0 0 0 16,-1 12 1-16,-3 4-1 16,2 5 0-16,2-4 0 15,4 1 0-15,6-4 0 16,4 0 0-16,5-2-1 15,0 0 0-15,14 0 1 16,6 0-1-16,4-2 1 0,-1 3 0 16,-4-1-1-1,-3-1 1-15,-7 1-1 0,-5 3 1 16,-4 1-1-16,0-1 1 16,-13 2 0-16,-11-2 1 15,-5 2 0 1,-5-3 0-16,1-2 0 0,2-2-1 15,6-2 0-15,5-4 0 16,9-2 0-16,7-2-3 16,4 0-5-16,10-4-37 15,11-6-355-15</inkml:trace>
  <inkml:trace contextRef="#ctx0" brushRef="#br1" timeOffset="222312.8759">1925 12805 3464 0,'-6'0'439'0,"-3"11"-390"16,0 1-16-16,-5 6-8 15,6 3-12-15,-1 3-5 16,4-2-5-16,5-1-1 15,0-4-1-15,0-4 0 16,16-9 1-16,9-4 7 16,6 0-2-16,4 0-4 15,1-14 0-15,-1-1 0 16,-4-1-1-16,-8 1 0 0,-5 0-1 16,-9 3 1-16,-9-2 0 15,0 2-1-15,-4 0 1 16,-21 2-1-16,-4 7-1 15,-7 1 0-15,3 2 0 16,2 0-1-16,6 2-1 16,7 10-3-16,9 1-5 15,5-1-8-15,4-3-82 0</inkml:trace>
  <inkml:trace contextRef="#ctx0" brushRef="#br1" timeOffset="222653.7447">2307 12424 3615 0,'2'0'385'15,"2"0"-360"-15,3 2-18 16,2 15-4-16,-2 8 0 16,-1 8-1-16,-6 4 0 15,0 9-1-15,0 7 1 16,-4-1-1-16,-9 2 0 0,-3-6-1 16,5-4 1-16,1-7-1 15,6-9 0-15,2-8 0 16,2-6 0-16,0-7-2 15,6-4-7-15,11-3-37 16,0 0-238-16</inkml:trace>
  <inkml:trace contextRef="#ctx0" brushRef="#br1" timeOffset="223082.9608">2442 12835 3810 0,'0'-2'126'15,"0"1"-60"1,0 1-43-16,0 0-9 0,0 0-11 16,0 3-2-16,-2 16 2 15,-2 3-1-15,2 6 1 16,-1 0-2-16,3-2-1 16,0-2 0-16,0-4 0 15,0-6 1-15,11-4 1 16,7-7 2-16,9-3 2 15,4 0-2-15,1-9-3 16,-1-7 0-16,-2-3-1 16,-7-2 0-16,-7 1 0 15,-1-1 0-15,-7 3 0 16,-3 4 0-16,-4 2 0 16,2 7 2-16,-2 0-1 0,0 3 0 15,0 2-1-15,0 0-1 16,0 5 1-16,0 13-2 15,0 4 2-15,-10 5 0 16,-2 0 0-16,3-1 1 16,1-2-1-16,1-6-1 15,4-4 0-15,3-7-5 16,0-7-2-16,14 0-15 16,1-12-159-16</inkml:trace>
  <inkml:trace contextRef="#ctx0" brushRef="#br1" timeOffset="223356.6742">2904 12475 3768 0,'3'-3'210'0,"-3"3"-168"0,2 0-22 15,2 0-11-15,2 15-5 16,1 11 0-16,3 9-1 15,-2 6 0-15,-1 3-2 16,-5 3 0-16,-2-1 0 16,0 3 0-16,0 1 0 15,-13-1-1-15,-3-5 0 16,1-8 0-16,3-8-3 0,5-8 1 16,1-10-4-1,4-5-15-15,2-5-60 0</inkml:trace>
  <inkml:trace contextRef="#ctx0" brushRef="#br1" timeOffset="223541.6261">2849 12825 3758 0,'0'-2'155'15,"0"2"-93"-15,0 0-26 16,8 0-20-16,10 0-8 15,4 0-4-15,5 0-1 16,0 0-3-16,2 7-1 16,-7 2-23-16,-7-1-68 0</inkml:trace>
  <inkml:trace contextRef="#ctx0" brushRef="#br1" timeOffset="223896.5075">3205 12956 3870 0,'13'0'96'0,"10"0"-50"16,6-5-17-16,6-7-13 15,5-2-7-15,-4 1-4 16,-9 2-3-16,-7 1-1 16,-11 2 1-16,-5 3 2 15,-4-4-3-15,0 2 1 16,-2-1-1-16,-11 1-1 15,-10 6 0-15,-1 1 0 0,-5 0 0 16,-3 5 0-16,8 9 0 16,2 2 0-16,6 3 0 15,5-1 0-15,7 0-1 16,4-3 1-16,0 2-1 16,0-5 0-16,15 0 1 15,10-4 0-15,4-2-1 16,4-3 0-16,3 0-2 15,11-3-7-15,-7 0-32 16,-7 0-205-16</inkml:trace>
  <inkml:trace contextRef="#ctx0" brushRef="#br1" timeOffset="224613.6836">4205 12905 3781 0,'0'0'99'15,"0"0"-46"-15,0 0-4 0,0 0-20 16,0 0-6-16,8 0-15 16,3 0 0-16,5 0-3 15,3-1-3-15,6-7 0 16,0 0-1-16,-1-2 0 15,-2-1 1-15,-4 2 1 16,-7-2 0-16,-2 1-1 16,-6 1 0-16,-3-3 0 15,0 1 0-15,0-1-1 16,0 3 0-16,-10-2 0 16,-5 5-1-16,-3 6 0 15,-4 0 0-15,-3 0 0 16,-2 10 0-16,-4 10 0 15,2 4 0-15,-2 5 0 16,4-1 0-16,0 3 0 0,7-1 0 16,7 2 0-16,4-6 0 15,9-1 0-15,0-9-2 16,13-4 2-16,19-7 0 16,3-5-1-16,8 0-1 15,11-9-1-15,-10-5-9 16,-7-4-61-16</inkml:trace>
  <inkml:trace contextRef="#ctx0" brushRef="#br1" timeOffset="224959.9794">4504 12847 3859 0,'0'4'84'16,"0"7"-37"-16,2 3-11 15,1 1-17-15,0 6-6 16,-1 1-8-16,-2 0-1 16,0 0-1-16,0-4-2 15,0-5-1-15,0-2 1 16,0-9-1-16,0-2 2 16,0 0 2-16,4-5-1 15,3-12-2-15,1-7-1 16,2-2 0-16,1-2 0 15,-1-3 0-15,2 4 0 16,1 0 0-16,3 6 0 0,-5 4 0 16,2 5 0-1,1 9 0-15,-1 0-2 0,1 3-3 16,3 0-8-16,-3 0-36 16,-3 6-167-16</inkml:trace>
  <inkml:trace contextRef="#ctx0" brushRef="#br1" timeOffset="225428.8277">4830 13012 3580 0,'-4'10'193'16,"-1"2"-96"-16,1 0-40 15,2 0-24-15,-1 0-8 16,3-2-5-16,-2 0-8 0,2-4 3 15,0-1-8 1,-3 0-1-16,1-3-1 0,2-2 0 16,0 0 0-16,0 0 4 15,0 0-2-15,0-18-3 16,2-4-3-16,14-3 0 16,2-6-1-16,2 1 1 15,3-2-1-15,-4 4 0 16,-1 3 0-16,-2 6 0 15,-3 5 0-15,-2 5-1 16,1 8-1-16,-1 1-2 16,3 0-7-16,-6 5-36 15,-1 3-464-15</inkml:trace>
  <inkml:trace contextRef="#ctx0" brushRef="#br1" timeOffset="225851.7147">5204 12925 3941 0,'0'-2'68'0,"0"1"-43"15,0 1-14-15,-11 0-8 16,-2 0-1-16,-3 3-2 15,-2 16 0-15,-1 3 1 16,0 2-1-16,4 2 1 0,1 1-1 16,6-2 0-1,6-4 0-15,2-6 0 0,0-5 0 16,10-8 4 0,15-2 4-16,8 0-3 0,3-12-3 15,-1-5-2-15,0-4 1 16,-6 1 0-16,-12-2 0 15,-5 2 0-15,-8 0-1 16,-4 4 1-16,0 2 0 16,-4 6-1-16,-12 3 0 15,1 5 0-15,-1 0 0 16,3 3-3-16,1 9 0 0,5 3-2 16,7-1-3-1,0-2-7-15,0-3-58 0</inkml:trace>
  <inkml:trace contextRef="#ctx0" brushRef="#br1" timeOffset="226206.8296">5441 12959 3861 0,'4'5'97'16,"6"2"-51"-16,-2 2-15 15,1 1-17-15,-3 2-6 16,0 0-4-16,-4 0-1 16,-2-2 1-16,0 0-2 0,0-6 0 15,0-2-1-15,0-2 1 16,0 0 0-16,0 0 2 16,0-9-3-16,0-5 0 15,0-7 0-15,0-2-1 16,0 0 0-16,8-5 0 15,7 2 0-15,6-1 0 16,-1 5 1-16,2 6-1 16,-4 6-1-16,-2 7 0 15,-3 3-1-15,-2 0-2 16,3 0-5-16,-3 9-18 16,-3 2-94-16</inkml:trace>
  <inkml:trace contextRef="#ctx0" brushRef="#br1" timeOffset="226809.4269">6045 13106 3749 0,'4'0'142'16,"0"0"-81"-16,4 0-16 0,-4 0-18 15,1 0-10 1,-1 0-5-16,-2 0-6 0,2 0-1 16,1 0-1-16,2 0-2 15,4 0 1-15,4 0-2 16,3 2 1-16,7 0-1 16,0 1 0-16,4-2 0 15,-2-1-1-15,-2 2 1 16,-2-2-1-16,-3 2 0 15,-5 1 0-15,-3-2 0 16,-3 1-1-16,-7 0-1 16,0-2-3-16,-2 0-9 15,0 0-37-15,0 0-126 0</inkml:trace>
  <inkml:trace contextRef="#ctx0" brushRef="#br1" timeOffset="227312.5182">6238 12944 3840 0,'0'-3'120'16,"0"1"-72"-16,0 2-20 15,0-2-10-15,0 2-9 16,0 0-3-16,0-1-3 16,0 1 0-16,8 0-2 0,9-2 0 15,3 2 0 1,7 0-1-16,7-2 0 0,1 0 0 16,5-1 1-16,3-1-1 15,-5 3 0-15,-5-3 1 16,-11 2-1-16,-6-1 0 15,-7 3 1-15,-7-1-1 16,-2 1 0-16,0 0-1 16,0 0-2-16,0 0-6 15,0 0-12-15,-9 0-93 0</inkml:trace>
  <inkml:trace contextRef="#ctx0" brushRef="#br1" timeOffset="228265.6973">6973 12412 3835 0,'0'-2'144'0,"0"1"-103"15,0-2-14-15,0 3-13 16,0 0-6-16,0 0-5 16,0 0-1-16,6 0-2 15,3 10 1-15,1 13-1 16,4 6 1-16,-1 14-1 16,-1 7 1-16,-5 10-1 15,-7 6 1-15,0 6-1 16,-7 2 1-16,-15 1-1 0,-3-7 0 15,2-4 0 1,4-8 0-16,5-5 0 0,7-9 0 16,5-9 0-1,2-4 0-15,0-5 0 0,0-8 0 16,0-2 0-16,0-7 0 16,2 0 0-16,1-5 1 15,-1 0-1-15,0-2-1 16,2 0 0-16,17-11-2 15,-1-8-6-15,3-8-45 0</inkml:trace>
  <inkml:trace contextRef="#ctx0" brushRef="#br1" timeOffset="228687.7021">7405 12693 3928 0,'4'-6'67'15,"0"2"-36"-15,1 1-10 16,-3 0-7-16,-2 3-5 16,0 0-5-16,0 0-2 15,0 0 0-15,0 6-2 16,0 11 0-16,0 9 1 15,-4 1-1-15,-7 7 0 16,-3 0 1-16,3 3-1 16,-2 1 0-16,-1 0 0 0,1-1 0 15,-1-2 0 1,1-3 0-16,2-4 0 0,4-7 0 16,5-4 0-16,2-7 0 15,0-2 0-15,20-4 0 16,9-4 0-16,5 0 0 15,3 0-1-15,-1 0 0 16,-1-5 0-16,0-3-1 16,-9-4-3-16,3-7-5 15,-7 1-26-15,-4 2-326 0</inkml:trace>
  <inkml:trace contextRef="#ctx0" brushRef="#br1" timeOffset="228914.694">7571 12974 3730 0,'-2'10'166'15,"-2"6"-82"-15,2 1-43 16,-2 9-19-16,-1-1-10 16,3 3-5-16,-5 2-1 15,2-2-4-15,1-2-1 16,0-3-1-16,2-8 1 15,-1-3-1-15,3-5 0 16,0-7-2-16,0 0-6 16,9-5-18-16</inkml:trace>
  <inkml:trace contextRef="#ctx0" brushRef="#br1" timeOffset="229354.8925">7924 12422 3932 0,'2'0'97'16,"0"0"-79"-16,1 0-7 0,1 0-7 15,0 17 1-15,1 8-2 16,0 12-1-16,-3 5 0 16,-2 11 0-16,0 5-1 15,0 5 0-15,-12 4-1 16,-3 3 1-16,-3-2-1 16,1-5 0-16,1 0 0 15,5-5 0-15,4-5 1 16,5-4-1-16,2-4 0 15,0-7 0-15,0-6 0 16,0-6 0-16,0-4 0 16,0-2 0-16,0-7 0 15,0-2 0-15,0-3 0 16,0-1 0-16,0-4-1 16,2-1-1-16,13-2-2 0,4-5-9 15,0-14-75-15</inkml:trace>
  <inkml:trace contextRef="#ctx0" brushRef="#br1" timeOffset="230013.7282">8290 13084 3891 0,'0'0'115'0,"0"0"-96"0,0 0 0 16,0 0-6-16,4 0-6 16,7 0-3-16,7 0-3 15,7 0 1-15,6 0-1 16,4 0 0-16,3 3-1 15,5-1 1-15,-3-1-1 0,-5 3 1 16,-4-2-1-16,-6 3 0 16,-9-5 1-16,-5 3-1 15,-5-1 0-15,-3-2 0 16,-3 0 0-16,0 0 0 16,0 0 0-16,0 0-1 15,0 0-1-15,0 0-4 16,0 0-7-16,-5 0-19 15,-1 0-99-15</inkml:trace>
  <inkml:trace contextRef="#ctx0" brushRef="#br1" timeOffset="230375.6614">8387 12862 3919 0,'0'-3'103'0,"0"3"-78"16,0-1-9-16,3-2-8 15,11 3-5-15,5-1-1 16,10 1 0-16,10 0 0 16,5 0-2-16,5 0 1 15,0 0-1-15,-4 0 0 16,-8 0 0-16,-12 0 0 0,-8 0 0 16,-7 0 0-16,-4 0 0 15,1 0-1-15,2 0-4 16,-2 0-9-16,-1 0-68 0</inkml:trace>
  <inkml:trace contextRef="#ctx0" brushRef="#br1" timeOffset="231455.8838">9346 12610 3884 0,'0'0'119'16,"0"0"-87"-16,0 0-11 15,0 0-9-15,3 0-8 16,1 0-3-16,0 7-1 16,1 9 1-16,-3 6-1 15,0 6 2-15,-2 4-1 16,0 6-1-16,0 0 1 16,-15 4 0-16,-6 1-1 15,-1-3 0-15,2-5 1 16,4-2-1-16,6-8 0 15,1 0 0-15,7-7 0 0,0-2 0 16,2-2 0 0,0-4 0-16,0-1 0 0,0-2 0 15,2 1 0-15,15-2 0 16,8-2 1-16,4 0-1 16,4-1 0-16,5-3 0 15,5 0 0-15,1 0 1 16,3 0-1-16,-1-9 0 15,-3-1 0-15,-5 0 0 16,-9 0 0-16,-10 0 0 16,-5 1 0-16,-3-2 0 15,-3 2 0-15,-4-3-3 16,-2-2-4-16,0-3-29 16,2 2-849-16</inkml:trace>
  <inkml:trace contextRef="#ctx0" brushRef="#br1" timeOffset="231831.8305">9760 12839 3946 0,'0'0'86'0,"0"0"-69"15,0 0-6-15,0 0-3 16,0 0-4-16,0 0-3 15,-6 7-1-15,-3 6 2 0,1 7 0 16,-4 5-1 0,3 5 0-16,-1 2-1 0,-4 6 0 15,3 1 0-15,-3 0 1 16,3 1-1-16,0 0 0 16,4-2 0-16,3-1 0 15,1-3 0-15,3-5 1 16,0 0-1-16,0-7 0 15,0-4 0-15,0-4 0 16,0-5 0-16,0-2 1 16,0-2-1-16,0-5 0 15,0 0 0-15,0 0 0 16,0 0 0-16,0 0-2 16,0-13-10-16</inkml:trace>
  <inkml:trace contextRef="#ctx0" brushRef="#br1" timeOffset="233170.6729">11444 12675 3613 0,'0'-2'201'0,"0"0"-127"15,0 2-38-15,0-3-36 16,0 3 0-16,0 0-33 0,0 0-53 16,0 0-57-16</inkml:trace>
  <inkml:trace contextRef="#ctx0" brushRef="#br1" timeOffset="233797.9048">11444 12675 1036 0,'0'-21'2089'16,"0"16"-1769"-16,0 1-137 0,0-2-44 15,0 1-81-15,0 2-36 16,0-3-14-16,0 0-5 15,0 0 4-15,0 0 8 16,0-2 12-16,0 0 10 16,4-2 0-16,-2 0-5 15,3 0-10-15,-1 1-7 16,-2 4-3-16,4 3-4 16,-6 0-4-16,2 2-2 15,-2 0-2-15,0 7 0 16,0 14 1-16,0 7-1 0,0 7 1 15,0 6-1 1,-6 5 0-16,-7 3 1 0,-5 2-1 16,-6 4 1-16,-5-1-1 15,0-4 0-15,7-10 0 16,4-10 0-16,9-14 0 16,7-7 0-16,2-9 0 15,0 0 0-15,2 0 0 16,12-13 0-16,1-6 0 15,1-7-1-15,1 1-1 16,2-8 1-16,0-4-1 16,1-6 2-16,5-3 0 15,4-3 0-15,0-6 0 16,0 3 0-16,2 0 1 16,-4 6 0-16,0 5 1 0,-3 7-1 15,3 5 0 1,4 4 0-16,0 5-1 0,5 6 1 15,2 4-1-15,-2 6 1 16,-5 4-1-16,-4 0 0 16,-5 16 0-16,-4 14 0 15,-5 11 0-15,-4 7 0 16,-7 4 0-16,-2 1 0 16,0 5 0-16,0-3 0 15,-11-5 0-15,0-4 0 16,2-7 0-16,3-11 0 15,1-10 0-15,0-6 0 0,3-6-2 16,0-2 0-16,0-4-3 16,-3 0-12-16,5 0-119 15</inkml:trace>
  <inkml:trace contextRef="#ctx0" brushRef="#br1" timeOffset="234077.9036">11606 12781 3970 0,'7'-6'76'16,"5"1"-59"-1,5-4-8-15,14 1-4 0,10 1-3 16,9-1-2-16,11 1 1 15,1 2-1-15,-2 2 0 16,-8 1 0-16,-12 2 0 16,-11 0 0-16,-11 0-2 15,-5 0-2-15,-8 0-5 16,-1 0-17-16,-4 0-103 0</inkml:trace>
  <inkml:trace contextRef="#ctx0" brushRef="#br1" timeOffset="236187.895">12478 12342 3683 0,'0'-8'240'16,"-2"0"-174"-16,2 0-29 15,-2-2-16-15,2 4-9 16,0 0-2-16,0 3-5 16,0 0 0-16,0 3-2 15,0 0-1-15,0 0-2 16,-4 3 0-16,-4 18 0 15,0 11 0-15,-5 8 0 16,-1 10 0-16,-4 6 0 0,-2 2 0 16,0 1 1-16,0-7-1 15,4-10 0-15,5-7 0 16,5-14 0-16,1-5 0 16,5-7-1-16,0-6 0 15,0-3 0-15,9 0 0 16,18 0 1-16,9-6 0 15,1-5-1-15,3-1 1 16,-1 3 0-16,-6 3 0 16,-4 4 0-16,-5 2 0 15,-4 0-1-15,-4 6 1 16,-7 10 0-16,-7 5-1 16,-2 4 1-16,0-1 1 0,-18 1-1 15,-11-4 1 1,-7-3-1-16,-8-2 1 0,-5-4 0 15,2-3-1-15,7-6 0 16,8-1 0-16,13-2-1 16,12 0 0-16,9 0-1 15,20-9-5-15,9-5-62 0</inkml:trace>
  <inkml:trace contextRef="#ctx0" brushRef="#br1" timeOffset="236612.681">13064 12749 3950 0,'0'-6'80'15,"0"1"-62"-15,0-2-7 16,-6 2-5-16,-10 0-2 15,-6 5-4-15,-5 0 1 16,0 0-1-16,0 2 0 16,5 8 0-16,5 0 0 15,3 2 0-15,5-2 0 16,7 2 0-16,2 0 0 0,0 4 0 16,0 4 0-16,13 1 0 15,5 2 1-15,3 1-1 16,0-1 0-16,-3-2 0 15,-7 0 0-15,-3-3 0 16,-8-4-1-16,0-2 1 16,-16-2 1-16,-14-2 1 15,-5-2 0-15,-3-3-1 16,0-3 0-16,2 0-1 16,5 0 0-16,8 0-1 15,19-12-2-15,4 3-6 16,0-5-41-16</inkml:trace>
  <inkml:trace contextRef="#ctx0" brushRef="#br1" timeOffset="236990.5563">13270 12818 3941 0,'0'-7'73'16,"0"1"-43"-16,0 0-16 15,-7 4-5-15,-3 2-6 16,-3 0-3-16,1 10 1 16,-5 11-1-16,1 5 0 15,8 1 1-15,3 4-1 16,5-2 1-16,0-2-1 16,5-7 0-16,19-6 1 15,10-8 0-15,3-6 1 16,6 0 0-16,-5-14-2 0,-7-6 1 15,-10-4 0-15,-13-1 0 16,-8 1 0-16,0 1-1 16,-13-1 0-16,-14 2 1 15,-6 4-1-15,-6 5 0 16,4 5-1-16,2 8 0 16,4 0 0-16,6 0-3 15,8 12-4-15,9 1-10 16,6-8-65-16</inkml:trace>
  <inkml:trace contextRef="#ctx0" brushRef="#br1" timeOffset="237269.3455">13552 12412 3615 0,'2'-2'389'15,"3"2"-346"-15,2 0-31 16,0 8-7-16,1 18 0 16,4 10-2-16,-3 9-1 15,-1 3 0-15,-3 4-1 16,-3 3 0-16,-2-6 0 16,0-1-1-16,0-4 0 0,-9-7 1 15,3-7-1 1,4-6-1-16,-1-9-1 0,3-3-5 15,3-7-9-15,10-3-68 0</inkml:trace>
  <inkml:trace contextRef="#ctx0" brushRef="#br1" timeOffset="237755.8614">13851 12811 3744 0,'0'0'207'0,"0"0"-173"0,0 0-24 16,-2 0 8-16,-2 10 5 15,-3 2-12-15,2 6-3 16,1 3-2-16,1-2-3 15,1 3 0-15,2 1-1 16,0-5-1-16,0-1 0 16,14-4 0-16,1-5 0 15,4-4 0-15,-2-4 0 16,3 0-1-16,-2 0 1 16,0-12-1-16,-2-6 0 15,-1-2 1-15,1-4-1 16,-5-1 0-16,0 2 0 0,-2 3 1 15,-2 1 0-15,-3 9-1 16,-2 4 1-16,0 5-1 16,-2 1 0-16,0 0 0 15,0 15 0-15,-2 7 0 16,-9 4 0-16,0 1 0 16,2-1 0-16,2-2 0 15,3-4 0-15,4-6-2 16,0-6-1-16,2-6-9 15,9-2-69-15</inkml:trace>
  <inkml:trace contextRef="#ctx0" brushRef="#br1" timeOffset="238019.721">14291 12471 3973 0,'4'0'56'0,"3"0"-41"16,1 5-3-16,1 18-3 16,0 7-4-16,-4 7-1 15,-5 10-2-15,0 1 0 16,0 5-2-16,-11-2 1 16,-5 3-1-16,-2-4 1 15,0-3-1-15,2-9 0 0,6-8 0 16,1-8-3-1,1-14-5-15,6-6-29 16,0-2-269-16</inkml:trace>
  <inkml:trace contextRef="#ctx0" brushRef="#br1" timeOffset="238469.1357">14215 12781 3937 0,'6'0'71'15,"8"0"-45"-15,3 0-13 16,6 0-5-16,4 0-6 0,2 10 0 16,0 3-2-1,0 1-9-15,-5 0-21 0,-2 0-30 16,-4-1-63-16,-5 2-54 16,1-3 83-16,-3-1 94 15,3 0 148-15,1-6 0 16,3 0-59-16,4-5-35 15,5 0-25-15,8 0-13 16,6-2-8-16,1-10-1 16,3-4-2-16,-5-5-2 15,-7 1-1-15,-10-2-1 16,-10 1 1-16,-11 1-1 16,-2 3 1-16,-11 5-2 15,-18 6 0-15,-7 6 0 16,-3 0 0-16,-2 12 0 0,5 11 0 15,7 2 0 1,7 3 0-16,9 2 0 0,11-4 0 16,2 1 0-16,4-6 0 15,25-3 0-15,6-3 0 16,11-5 0-16,25-9-1 16,-13-1-6-16,-8 0-45 0</inkml:trace>
  <inkml:trace contextRef="#ctx0" brushRef="#br1" timeOffset="239772.8625">15543 12818 3950 0,'0'0'65'0,"0"0"-40"15,0 1-5-15,0-1-9 16,18 2-8-16,8 0-2 0,10 0 0 16,5-2 0-16,3 0-1 15,1 0 0-15,-5 0 0 16,-7 0 0-16,-8-2 1 16,-10-5-1-16,-5-2 0 15,-6 1 0-15,-4-4 0 16,0-2 1-16,0 0-1 15,-18-2 0-15,-4 4 0 16,-7 4 0-16,-2 4 0 16,-6 4 0-16,4 0 0 15,2 12 0-15,2 8 0 16,4 2 0-16,10 4 0 16,6-2 0-16,9 0 0 15,0 1 0-15,11-6 0 16,18-1 0-16,11-5 0 0,3-3 0 15,21-10-2-15,-12 0-6 16,-6 0-57-16</inkml:trace>
  <inkml:trace contextRef="#ctx0" brushRef="#br1" timeOffset="240089.4822">16105 12770 3960 0,'2'0'53'0,"0"0"-42"16,1 11 5-16,-1 7-2 0,0 4-5 16,-2 4-2-1,0-1-4-15,0 0 0 16,3-2-1-16,-1-7-1 16,0-4-1-16,-2-9 0 0,2-3 1 15,-2 0 1-15,0 0 0 16,2-17-1-16,2-4-1 15,3-4 0-15,7-1 0 16,1-4 0-16,10-3 0 16,2 4 0-16,6 2-1 15,0 5 0-15,-2 10-1 16,-4 6 0-16,0 6-5 16,-9 0-13-16,-3 0-119 0</inkml:trace>
  <inkml:trace contextRef="#ctx0" brushRef="#br1" timeOffset="240410.9007">16513 12773 2398 0,'0'11'1449'0,"0"10"-1337"15,0 2-63-15,0 4-22 16,0 1-9-16,0-3-9 15,0-3-2-15,0-6-4 16,0-6-1-16,0-7 0 16,0-3 1-16,0 0 1 0,0-9-2 15,0-9-2-15,0-6 1 16,0-3-1-16,0 0 0 16,11-2 0-16,9 3 0 15,5-1 0-15,6-2 0 16,3 5-1-16,-1 5-1 15,-4 8 0-15,-8 5-1 16,-2 6-7-16,-5 0-20 16,-6 0-169-16</inkml:trace>
  <inkml:trace contextRef="#ctx0" brushRef="#br1" timeOffset="240999.6873">16993 12807 3457 0,'-4'0'423'0,"-4"0"-363"15,-5 0-29-15,-5 0-4 16,0 0-8-16,-2 2-10 16,0 12-3-16,0 2-3 15,2 4 0-15,2 2-1 16,5 2 0-16,5 1-1 16,6-7-1-16,0-2 2 15,8-9 2-15,17-4 5 16,4-3-3-16,4 0-2 0,-2-10-2 15,-4-6 0 1,-4-2 0-16,-8 0 1 0,-9-3-2 16,0 4 0-16,-6-2 0 15,0 3-1-15,0 5 0 16,0 2 0-16,0 8 0 16,-10 1-1-16,4 0-2 15,-1 0-1-15,5 12-4 16,0 0-7-16,2-4-66 0</inkml:trace>
  <inkml:trace contextRef="#ctx0" brushRef="#br1" timeOffset="241343.6444">17240 12805 3763 0,'0'6'147'15,"0"6"-72"-15,0 4-34 16,-4 3-18-16,-4 2-11 16,2 0-3-16,1-1-5 15,5-3-1-15,0-4-1 16,0-5 0-16,0-4-1 16,0-4 0-16,0 0 1 15,0-3 0-15,0-15-1 16,2-3-1-16,3-8 0 15,1 2 0-15,0-4 0 16,0-1 0-16,5 1 0 0,5-1 0 16,5-1 0-16,4 8 0 15,2 6-1-15,0 7 0 16,2 8-1-16,2 4-3 16,-6 0-10-16,-8 2-71 0</inkml:trace>
  <inkml:trace contextRef="#ctx0" brushRef="#br1" timeOffset="243624.7028">17774 12900 3820 0,'0'0'162'0,"0"0"-130"0,0 0-10 16,0 0-7-16,0 0-8 16,0 0-2-16,0 0-2 15,0 0-1-15,0 0-1 16,0 1 0-16,10 2 0 16,7-2 0-16,10 2 0 15,4-2 0-15,7 2-1 16,5-2 0-16,1 4 1 15,1-3-1-15,-1 0 0 16,-4-1 0-16,-4 1 0 16,-7 0 0-16,-5 1 1 15,-6-3-1-15,-7 0 0 16,-1 0 0-16,-6 0 0 16,-4 0 0-16,0 0 0 0,0 0-3 15,0 0-5-15,0-7-7 16,0 2-28-16,0-1-196 0</inkml:trace>
  <inkml:trace contextRef="#ctx0" brushRef="#br1" timeOffset="244016.5118">17993 12668 3907 0,'0'0'85'0,"0"0"-51"15,0 0-11-15,0 0-11 16,0 0-4-16,7 0-5 16,17 0-2-16,8 0 0 15,8 0 0-15,4 0-1 16,1 3 0-16,-1-1 0 0,-3 0 0 16,-10 0 0-1,-5 1 0-15,-4-3 0 0,-1 5-4 16,4-5-4-16,-4 0-19 15,-1 0-196-15</inkml:trace>
  <inkml:trace contextRef="#ctx0" brushRef="#br1" timeOffset="244924.5792">18825 12288 3887 0,'0'0'123'0,"0"0"-92"16,0 0-16-16,0 0-6 16,0 0-5-16,0 5-3 15,0 16 1-15,0 9 1 16,0 11-1-16,0 8-1 0,0 11 0 15,0 7 0-15,0 3-1 16,0-1 0-16,0 3 0 16,0-5 1-16,-5-5-1 15,-7-5 0-15,4-7 0 16,-1-6 0-16,-3-7 0 16,6-8 0-16,-3-2 0 15,5-10 0-15,0-3 0 16,-2-6 0-16,6-1 0 15,0-4 0-15,0-1 0 16,0-2 0-16,0 0 0 16,14 0-3-16,11-14-2 15,-1-2-29-15</inkml:trace>
  <inkml:trace contextRef="#ctx0" brushRef="#br1" timeOffset="245379.0136">19080 12726 3735 0,'0'0'167'0,"0"0"-104"16,0 0-20-16,0 0-16 16,0 0-14-16,0 0-5 15,0 0-3-15,0 0-2 16,3 3 0-16,13 3-1 15,8-2 0-15,5 3-1 16,9-4 0-16,4 3-1 16,3-2 0-16,-3 0 0 15,-6 0 1-15,-5-1-1 0,-6-1 0 16,-5-1 1-16,-5-1-1 16,-3 0 0-16,-4 0 0 15,3 0 0-15,3-1-1 16,-1-8-8-16,1-3-48 0</inkml:trace>
  <inkml:trace contextRef="#ctx0" brushRef="#br1" timeOffset="245895.3372">19734 12596 3551 0,'0'0'454'15,"0"0"-413"-15,2-7-27 16,7-7-7-16,3 0-5 15,3-4-1-15,1-4-1 16,1-2 1-16,-3-1-1 16,-3-1 0-16,-3 1 0 15,-1 1 0-15,0 3 0 16,-4 5 0-16,1 7 1 0,-4 4 1 16,0 5-1-1,0 0-1-15,0 8 0 0,0 16 0 16,0 8 0-1,-2 6 0-15,-7 6 1 0,-1 2-1 16,2 5 1-16,-3-3 0 16,1-5-1-16,4-2 1 15,2-7-1-15,-1-8 0 16,5-8 0-16,0-3 0 16,0-8 0-16,0-3 1 15,0-1-1-15,0-3 0 16,0 0-1-16,0 0 0 0,0-7-1 15,5-9-13 1,5-5-82-16</inkml:trace>
  <inkml:trace contextRef="#ctx0" brushRef="#br1" timeOffset="246485.7908">20106 11999 3713 0,'2'-3'212'16,"0"-4"-167"-16,1 3-8 15,-1 2-9-15,-2 2-13 16,2 0-8-16,-2 0-3 16,0 0-2-16,0 6-1 15,0 15 3-15,0 4-1 16,0 11 0-16,2 7-1 15,3 3 0-15,-2 3-1 16,1 8 0-16,-4 2-1 0,0 1 1 16,0 3-1-1,0 2 0-15,0-2 0 0,0 2 0 16,0-6 0-16,0-1 0 16,-2-9 0-16,-10-2 0 15,3-10 0-15,1-1 1 16,1-7-1-16,5-3 0 15,-1-4 0-15,3-6 0 16,0-2 0-16,0-5 0 16,0-2 0-16,0-2 0 15,0-2 0-15,0-1 0 16,0 0 0-16,0-2 0 16,0 0-1-16,0 0 0 0,5-7-3 15,10-8-10 1,4-5-94-16</inkml:trace>
  <inkml:trace contextRef="#ctx0" brushRef="#br1" timeOffset="247213.5032">20472 12663 2553 0,'0'0'1360'0,"0"0"-1278"16,0 0-47-16,0 0-12 16,0 0-10-16,0 0-7 15,0 0-2-15,0 0-2 16,0 0-1-16,0 0 0 15,8 0 0-15,13 0-1 16,6 0 1-16,6 0-1 16,2 0 0-16,3 2 0 0,1-2 0 15,-4 3 0 1,-1-3 0-16,-3 3 0 0,-7-3 0 16,-4 2 0-16,-2-2 0 15,-7 2 0-15,1-2 0 16,-4 0 0-16,-1 0 0 15,2 0 0-15,0 0 0 16,-3 0 0-16,3 0 0 16,-2 0 0-16,-2-2 0 15,-1 0-1-15,-2-1 0 16,-2 0-2-16,0-3-7 16,0 1-30-16,0-2-213 0</inkml:trace>
  <inkml:trace contextRef="#ctx0" brushRef="#br1" timeOffset="247649.9178">20509 12421 3378 0,'0'0'562'16,"0"-3"-490"-16,2 3-42 15,-2-2-14-15,3 2-6 16,4 0-6-16,2 0-2 15,9 0-1-15,11 0 1 16,9 0-1-16,6 0-1 16,3 0 1-16,1 0-1 15,-2 0 1-15,-4 0-1 16,-7 0 1-16,-1 0-1 16,-10 0 0-16,-6 0 0 15,-5 0 0-15,-5 0 0 16,-4 0 0-16,0 0 0 0,1 0-1 15,3 0-5-15,0 0-9 16,3-2-86-16</inkml:trace>
  <inkml:trace contextRef="#ctx0" brushRef="#br1" timeOffset="248764.735">21259 12487 3841 0,'0'0'163'16,"4"0"-132"-16,10 0-14 16,7 0-9-16,4-7-5 15,4-2-2-15,-2-5 0 16,0-4-1-16,-2-5 0 15,-4-3 0-15,-3-1 1 16,-2-8-1-16,-3 0 0 16,-4-4 1-16,3-1-1 15,-1 2 0-15,-1 8 0 16,0 6 2-16,-1 7 0 0,-5 9 1 16,-4 4 0-1,2 4-3-15,-2 0 0 0,0 7 0 16,0 15 0-1,0 6 0-15,0 9 1 0,0 6-1 16,0 3 0-16,0 3 0 16,-6 0 0-16,-5 1 0 15,-5-2 1-15,1-2-1 16,-1-2 0-16,3-1 0 16,1-3 0-16,5-2 0 15,5-2 0-15,0-4 0 16,2-4 0-16,0-3 0 15,0-8 0-15,0-1 0 16,0-3 0-16,0-4 0 16,0-1 0-16,-4-1 0 0,-2-2 0 15,2-3 0-15,-2 3 0 16,-7-3 0-16,-3 0 0 16,-7-1 0-16,-6-1 0 15,-2 0 1-15,-5 0-1 16,-1 0 0-16,-1 0 0 15,0 0 0-15,4 0 0 16,5 0 0-16,12 0 0 16,3 0 0-16,10 0 0 15,4 0 0-15,0 0 0 16,0 0 0-16,4 2 0 16,21-2 0-16,10 0 1 0,8 0-1 15,11 0 0-15,4 0 0 16,9 0 0-16,6-5 1 15,3-2-1-15,-1 0 1 16,-8-2 0-16,-13 3-1 16,-17-2 0-16,-12 3 0 15,-11 1 1-15,-5-1-1 16,-5 3 0-16,-4 2 0 16,0 0 0-16,0 0 0 15,0 0-1-15,0 0-1 16,0 0 0-16,-2 0-4 15,-9 0-6-15,-5 0-35 0</inkml:trace>
  <inkml:trace contextRef="#ctx0" brushRef="#br1" timeOffset="252995.5432">619 13746 3842 0,'0'-6'115'15,"2"-1"-70"-15,-2 2-25 16,0-2-7-16,0-2-4 15,0 1-3-15,0 2-1 16,0-1-4-16,-4 3 2 16,1 3-1-16,3-1 1 15,0 2-1-15,0 0 0 16,0 0-1-16,0 0 1 16,0 0-1-16,0 0-1 15,-2 16 0-15,2 5 0 16,-2 10 0-16,-2 5 1 0,-3 6-1 15,3 2 0-15,-3 6 1 16,0 2-1-16,1-2 0 16,-1 0 0-16,-2-6 0 15,0-5 0-15,2-11 1 16,1-10-1-16,4-6-1 16,2-8 1-16,0-2-2 15,0-2-4-15,0 0-5 16,0-6-11-16,0-11-188 0</inkml:trace>
  <inkml:trace contextRef="#ctx0" brushRef="#br1" timeOffset="253535.5349">593 13735 3784 0,'0'-9'121'15,"0"-8"-76"-15,2 2-8 16,7-4-10-16,4 6-10 16,5-2-5-16,2 1-8 15,6 3-2-15,5-2 0 16,6 4 1-16,-4 1 3 0,-2 5-1 16,-4 3-3-16,-7 0-1 15,-4 12-1-15,-8 11 0 16,-3 4 0-16,-5 4 0 15,0 1 1-15,-20 4 0 16,-9 0-1-16,-7 3 1 16,0 0-1-16,1-8 1 15,6-8-1-15,9-5 0 16,9-8 0-16,4-6 0 16,5-1 2-16,2-3-1 15,0 0 1-15,0 0-2 16,0 0 1-16,0 0-1 15,0 0 0-15,0 0 0 16,0 0 0-16,0 2 0 16,0 1-1-16,0 6 1 0,9 4 0 15,4 6 0-15,0 3 0 16,3 2 0-16,0 4 0 16,-6 0 0-16,2-4 0 15,-5 0 0-15,-3-5 0 16,0-2 0-16,-2-2-2 15,1-8-1-15,0-2-2 16,1 0-8-16,-2-5-23 16,5 0-161-16</inkml:trace>
  <inkml:trace contextRef="#ctx0" brushRef="#br1" timeOffset="253978.9098">1000 14154 3838 0,'0'0'160'15,"0"0"-143"-15,5 0-11 16,1 0-3-16,6 0 5 16,7 0 1-16,6 0 0 15,6 0-4-15,3-7-3 16,-3-6-1-16,-4 1-1 15,-7 0 1-15,-7-2 0 16,-7 1-1-16,-2 1 3 0,-4 2 2 16,0-1-2-1,-8 6-2-15,-5-2-1 0,-5 7 0 16,1 0 0-16,-4 0 0 16,3 0 0-16,3 9 0 15,2 5-1-15,-1-2 1 16,5 2 0-16,1 4 0 15,-2 4 0-15,4 0 0 16,1 6 0-16,3-5 0 16,2 0 0-16,0-3 0 15,0-2 0-15,18-4 0 16,6-10-1-16,3-2 1 16,6-2-2-16,15 0-1 15,-11-14-10-15,-3-2-55 0</inkml:trace>
  <inkml:trace contextRef="#ctx0" brushRef="#br1" timeOffset="254275.7349">1634 13619 3953 0,'4'14'37'16,"-2"7"-26"-16,0 5-2 15,3 8 3-15,-1 4-1 0,-4 3-3 16,0 3-1-16,0 2-3 16,0 1-2-16,-7-1-1 15,-3-1 0-15,0-11-1 16,4 0 0-16,3-4 0 15,3-8-6-15,9-4-22 16,11-11-92-16</inkml:trace>
  <inkml:trace contextRef="#ctx0" brushRef="#br1" timeOffset="254731.7628">2093 14108 3900 0,'0'-7'83'0,"0"-3"-58"0,0-2-9 16,-9-1 0-16,-5 2-8 16,-1-1-3-16,-3 3-1 15,-3 1 0-15,0 4-1 16,-6 4-2-16,0 0-1 16,-4 0 0-16,2 16 0 15,4 7 0-15,5-4 1 16,5 6-1-16,6-1 0 15,5 1 0-15,4-2 0 16,0-5 0-16,6-4 0 16,19-4 0-16,3-8 0 15,11-2-1-15,0 0 1 0,-1-9-2 16,-2-3-3 0,-10-8 0-16,-5 3 0 0,-10 1 3 15,-6 0 2-15,-3 4 0 16,-2 1 1-1,0 8 1-15,0-1 0 0,0 4 0 16,0 0-2-16,0 0 0 16,0 6 0-16,0 12 0 15,0 2 0-15,0 1 0 16,-5 2 0-16,5-3 1 16,0-4-1-16,3-10-5 15,12-2-12-15,1-4-81 0</inkml:trace>
  <inkml:trace contextRef="#ctx0" brushRef="#br1" timeOffset="255012.071">2483 13626 3954 0,'0'5'65'16,"0"11"-52"-16,0 7-9 16,0 7 1-16,0 5 1 15,0 9-1-15,0 2-3 0,0 7 1 16,0 3-1-16,0 2-1 16,-2-2 1-16,-2-3-2 15,0-9 0-15,4-9-1 16,0-8-4-16,0-11-8 15,0-8-34-15</inkml:trace>
  <inkml:trace contextRef="#ctx0" brushRef="#br1" timeOffset="255191.8801">2367 13968 3712 0,'6'-6'241'15,"13"-1"-198"-15,5-2-20 16,7 2-4-16,5 2-8 16,4 3-7-16,0 2-4 0,11 0-1 15,-11 2-18-15,-7 3-41 0</inkml:trace>
  <inkml:trace contextRef="#ctx0" brushRef="#br1" timeOffset="255374.7907">2764 13999 3596 0,'0'12'250'16,"2"2"-158"-16,2 4-55 15,-2 0-11-15,0 0-6 16,1-1-6-16,0 0-5 0,1-1-3 16,-2-4-3-16,2-2-3 15,-1-2-2-15,-3-8-12 16,0 0-27-16,0 0-381 0</inkml:trace>
  <inkml:trace contextRef="#ctx0" brushRef="#br1" timeOffset="255547.8798">2857 13816 3809 0,'9'-2'104'0,"0"0"-64"16,0 0-10-16,0 2-10 15,-3 0-13-15,4 2-3 16,0 11-2-16,11 2-2 0,-4-4-23 16,1 2-46-16</inkml:trace>
  <inkml:trace contextRef="#ctx0" brushRef="#br1" timeOffset="255780.821">3096 14089 3817 0,'4'12'88'16,"0"2"-39"-16,3 2-19 16,3-2-8-16,-2-5-5 15,1-2-2-15,3-7-6 16,-2 0 2-16,6 0-4 0,-3-10-4 16,3-7-3-1,-5-2 0-15,-4 0 0 0,-3-1 0 16,-4 1-1-16,0 0-2 15,0 6-2-15,0 9-6 16,0-2-26-16,0 6-287 0</inkml:trace>
  <inkml:trace contextRef="#ctx0" brushRef="#br1" timeOffset="256091.2994">3461 14180 3883 0,'21'0'68'0,"2"-7"-31"0,12-7-11 16,0-11-7-16,1 4-11 15,-9-3-4-15,-8-1-2 16,-7 6 0-16,-12 0 1 16,0 8 0-16,-4 2-1 15,-21 9-2-15,-2 0 0 16,-2 2 0-16,2 15 0 15,0 3 1-15,8 1-1 16,3 4 1-16,7-1 0 16,7 2-1-16,2-8 1 15,4 0-1-15,23-8 2 16,9-4-2-16,28-6 0 16,-6 0-4-16,-6 0-23 0</inkml:trace>
  <inkml:trace contextRef="#ctx0" brushRef="#br1" timeOffset="256540.2071">4255 14165 3948 0,'11'0'58'16,"7"0"-44"-1,2-4 7-15,2-3-11 0,2 0-5 16,3-3-2-16,0 0-1 16,0 2 0-16,-4-6 0 15,-4 2 0-15,-5-1 0 16,-5-1 0-16,-5 3-1 15,-4-1 0-15,0-2 1 16,-4 1-1-16,-17 5 0 16,-6 4-1-16,-4 4 0 15,0 0 0-15,2 4 0 16,5 10 0-16,4 7 0 16,2-2 0-16,5 3 0 15,2 2 0-15,6 1 0 0,5-4 0 16,0 2 0-16,5-7 0 15,12-2 0-15,6-2-1 16,19-10-2-16,-9-2-7 16,-2 0-53-16</inkml:trace>
  <inkml:trace contextRef="#ctx0" brushRef="#br1" timeOffset="256847.1248">4558 14125 3804 0,'0'2'191'0,"0"4"-177"16,0 3-12-16,2 3 5 15,0 2 4-15,5 3 1 0,0-2-5 16,0-3-3 0,-3 1-2-16,0-3-2 0,1-6 1 15,-5-4-1-15,2 0 7 16,-2 0 3-16,2-6-5 15,3-10-4-15,2-10-1 16,1 0 1-16,8 2-1 16,4-7 0-16,7 4 0 15,2 5 0-15,0 4-2 16,-5 8 0-16,-3 7-2 16,-6 3-6-16,-4 4-11 15,-2 7-58-15</inkml:trace>
  <inkml:trace contextRef="#ctx0" brushRef="#br1" timeOffset="257123.1837">4884 14168 3799 0,'2'9'108'0,"2"-6"-63"16,0 4-7-16,-1-1-12 15,1-4-3-15,-4 3-7 16,0-5-6-16,0 0-3 15,0 0 0-15,0 0-4 16,0-13-2-16,0 3 0 16,0-6-1-16,0 0 0 15,2 0 0-15,12 0 0 16,6-1 0-16,2 4-2 0,1 3 0 16,-3 3 0-16,-3 7-2 15,-3 0-8-15,-5 5-34 16,-5 4-157-16</inkml:trace>
  <inkml:trace contextRef="#ctx0" brushRef="#br1" timeOffset="257507.9173">5166 14177 3899 0,'0'0'81'0,"0"0"-49"15,0 0-17-15,-4 0-6 0,-7 0-3 16,0 0-5-16,0 6 2 16,-3 6-1-16,3 0 0 15,0 4 0-15,0 0-1 16,6-2 1-16,3 0-2 16,2-6 2-16,0-2-1 15,0-3 1-15,18-3 4 16,7 0-2-16,3 0-3 15,3-9 0-15,0-3-1 16,-6-2 1-16,-9 0-1 16,-7 0 0-16,-7 0 1 15,-2 0-1-15,0 1 1 16,-11 6 0-16,-3 0-1 16,4 6 0-16,1 1-1 0,1 0-2 15,6 0-1-15,2 8-5 16,0 2-6-16,10-2-27 15,3-4-264-15</inkml:trace>
  <inkml:trace contextRef="#ctx0" brushRef="#br1" timeOffset="257826.7051">5378 14265 3880 0,'0'2'79'0,"0"6"-53"16,0-4 2-16,0 1-5 0,0 0-8 16,0 3-7-1,5-6-2-15,-3 0-1 0,-2 1-3 16,2-3 0-16,-2 0 0 16,0 0 1-16,0 0 0 15,0-11-3-15,0-3 1 16,0 0-1-16,0 0 0 15,7-2 0-15,2 0 0 16,4 0 0-16,5 4-1 16,5 1 0-16,-2 10-1 15,2 1-2-15,2 1-8 0,-7 14-17 16,-3-1-109-16</inkml:trace>
  <inkml:trace contextRef="#ctx0" brushRef="#br1" timeOffset="258273.7532">6018 14374 3329 0,'2'0'626'15,"2"0"-578"-15,-1 0-27 16,2 0 1-16,1 0-7 16,3 0-6-16,2-5-6 15,5 5-2-15,4 0 0 16,0 0-1-16,2 0 1 16,1 0-1-16,1 0 1 15,-4 0-1-15,0 0 0 0,-5 0 0 16,-1 0-1-16,-3 0-3 15,-1 0-5-15,-6 0-17 16,0-4-86-16</inkml:trace>
  <inkml:trace contextRef="#ctx0" brushRef="#br1" timeOffset="258622.906">6085 14142 3976 0,'0'0'55'15,"0"0"-34"-15,0 0-7 16,0 0-8-16,9-1-2 15,15-3-3-15,7-2 0 16,10 2 0-16,3-1-1 16,3 2 0-16,-3 3 0 15,-3-6 1-15,-7 3-1 16,-5 1 0-16,-10 2 0 16,-5-1 0-16,-8 1 0 15,-6 0-2-15,0 0-2 0,-10-2-12 16,-6 0-63-16</inkml:trace>
  <inkml:trace contextRef="#ctx0" brushRef="#br1" timeOffset="262386.7068">7177 13779 2049 0,'0'-7'1820'0,"0"1"-1725"15,0-2-56-15,0 0-18 16,0 0-4-16,0 1-6 16,0 4-3-16,0 1-1 15,0 0-3-15,2 2-1 16,-2 0-1-16,0 0 0 15,0 0 0-15,0 0-2 16,0 0 1-16,0 0-1 16,0 7 0-16,0 14 0 0,0 7 0 15,0 6 0-15,-2 6 0 16,-5 2 0-16,1 2 0 16,0 1 0-16,1-5 0 15,2-5 0-15,3-3 0 16,0-8 0-16,0-3 0 15,5-8 0-15,13-6 0 16,4-5 0-16,9-2 0 16,1 0 0-16,1-9 0 15,0-4 0-15,-4-6 0 16,-4 4 0-16,-5-3 0 16,-5 0 0-16,-1 2 0 15,-5-1 0-15,-3 5 0 16,-3 2 0-16,-1 2 0 15,-2 6 1-15,0 0 0 16,0 2-1-16,0 0 0 0,0 0 0 16,0 17 0-16,0 5 0 15,0-1 0-15,0 6 0 16,0 1 0-16,0-5 0 16,0 1 0-16,0-3 0 15,0-5 0-15,0-2-1 16,0-6-1-16,0 0-4 15,-9-2-13-15,-2-6-125 0</inkml:trace>
  <inkml:trace contextRef="#ctx0" brushRef="#br1" timeOffset="262946.3706">6711 14350 3695 0,'0'0'220'0,"0"0"-184"15,0 0-10-15,13 0 6 16,6-3-20-16,1-1 3 16,2 3-5-16,2-2-2 15,3 3-3-15,2 0-2 16,7 0 0-16,7 0-1 15,3 0-1-15,8 0 0 16,4 0 0-16,4 0 0 16,3 0-1-16,3 0 1 15,-1 0-1-15,3 0 0 16,-6 0 0-16,-1 0 1 16,-7 0-1-16,-6 0 1 0,-3 0-1 15,-5 0 0-15,-3 0 1 16,-6 3-1-16,-1-2 0 15,-6-1 0-15,-6 0 0 16,-4 0 1-16,-7 0-1 16,-7 0-1-16,-2 0-1 15,-2 0-7-15,-16 0-23 16,-6 0-131-16</inkml:trace>
  <inkml:trace contextRef="#ctx0" brushRef="#br1" timeOffset="263732.9145">6865 14744 3707 0,'-2'0'154'16,"-2"0"-94"-16,-1 0-24 16,1 0 7-16,1 0-18 15,3-2-7-15,0-3-5 16,0-6-7-16,0 2 0 16,3-4-4-16,10 0 0 15,2-2-1-15,5 1 0 16,5 2 0-16,0 0 0 15,2 2-1-15,2 6 0 0,2 0 0 16,-4 4 0 0,-1 0 0-16,-4 0 0 0,-8 4 0 15,-5 10 0-15,-7 4 0 16,-2 5-1-16,0 1 0 16,-16 5 1-16,-8 5 0 15,-9 2 1-15,-4 3-1 16,-2 1 0-16,-3 2 0 15,1-6 0-15,3-1 0 16,3-9 1-16,6 1-1 16,4-13 0-16,4-2 0 15,9-6 0-15,5-2 0 16,3-4 0-16,4 4 0 0,0-4 0 16,0 0 0-1,0 0 0-15,2 0 0 0,13 0 0 16,8 0 0-1,6 0 0-15,4 0 1 0,2 0-1 16,3 0 0-16,1 0 0 16,-2 0 0-16,-1 0 0 15,-7 0 0 1,-4 0 0-16,-8 0-2 0,-3 0-1 16,-3 0-2-16,0-4-5 15,-2-1-14-15,-3-4-161 0</inkml:trace>
  <inkml:trace contextRef="#ctx0" brushRef="#br1" timeOffset="264431.7026">7438 14645 3881 0,'0'0'101'0,"0"0"-66"15,0 0-12-15,0 0-9 16,0 0-6-16,0 0-2 0,0 0-3 16,2 0-1-1,-2 0-1-15,2 0 0 0,1 0-1 16,-1 7 0 0,-2 13 0-16,0-1 1 0,0 12-1 15,-9 1 0-15,-11 7 0 16,-2-2 1-16,0 2-1 15,3-4 0-15,6-9 0 16,7-3 0-16,1-3 0 16,5-5 0-16,0 0 0 15,0-7 0-15,7 1 0 16,8-4 1-16,6-1-1 16,3-4 0-16,5 0 1 15,5 0-1-15,1 0 0 16,-1 0 0-16,-3 0 0 0,-4-4 0 15,-5-1 0 1,-5 0-1-16,-3-2 0 0,-3-2-1 16,0-5-4-16,-4-2-9 15,-2 2-121-15</inkml:trace>
  <inkml:trace contextRef="#ctx0" brushRef="#br1" timeOffset="264716.9267">7656 14846 3900 0,'0'0'113'0,"0"5"-99"16,0-1-11-16,-2 10 9 16,2 4-1-16,-2 4-4 0,2 2-3 15,-2 5 0 1,0-3-2-16,-3 3-1 0,3-3-1 15,-3-3 1-15,1-6-1 16,2-5 0-16,2-2 0 16,0-2 0-16,0-2 0 15,0-1 0-15,0-5 0 16,0 0-1-16,2 0-6 16,14 0-11-16,1-11-177 0</inkml:trace>
  <inkml:trace contextRef="#ctx0" brushRef="#br1" timeOffset="265206.8552">8346 14517 3791 0,'4'-1'111'0,"0"-3"-51"16,-2 0-16-16,0 0-18 16,-2 4-12-16,5 0-7 15,0 0-4-15,6 0-1 16,2 0 0-16,5 0 1 15,2 0-1-15,4 0 0 16,1 0-2-16,0 0 1 16,-1 0-1-16,-1-2 0 0,-6 0-2 15,-6-1-4-15,-4-4-4 16,-4 0-28-16,-3 0-332 0</inkml:trace>
  <inkml:trace contextRef="#ctx0" brushRef="#br1" timeOffset="265429.3861">8383 14231 3900 0,'0'-5'107'16,"13"4"-78"-16,8-3-16 0,5 0-4 15,6-1-3-15,1 5-4 16,2 0-1-16,1 0-1 16,11-3-7-16,-9 1-11 15,-7-2-89-15</inkml:trace>
  <inkml:trace contextRef="#ctx0" brushRef="#br1" timeOffset="265796.8003">9121 13971 3687 0,'4'-4'289'15,"1"-1"-248"-15,0 5-19 16,1-4-5-16,-2 4-7 16,3 0-6-16,5 4-1 15,-2 9-2-15,4 9 0 16,-3 6 0-16,-7 8 0 16,-1-1 0-16,-3 6-1 15,0-1 1-15,0-5-1 0,-9 0 0 16,0-7 0-16,0-2-1 15,0-6-1 1,-2-4-3-16,-5-6-9 0,1-2-42 16,3-8-501-16</inkml:trace>
  <inkml:trace contextRef="#ctx0" brushRef="#br1" timeOffset="266111.0541">8800 14395 3890 0,'0'0'115'0,"0"0"-92"15,0 0-11-15,0 0 3 16,11 0-7-16,12 0-5 16,6 0-2-16,4 0 0 15,9 0 0-15,5 0 1 16,9 0-2-16,6 0 2 15,5-4-2-15,0 1 1 16,-3-2 0-16,-3 4 0 16,-10-2-1-16,-7 3 1 15,-5 0-1-15,-8 0 0 16,-4 0 0-16,-6 0 0 16,-2 0-1-16,-4 0-2 15,1 0-5-15,-3 0-9 0,-6 0-58 0</inkml:trace>
  <inkml:trace contextRef="#ctx0" brushRef="#br1" timeOffset="267199.7919">9349 14543 3758 0,'-3'0'195'0,"3"0"-149"16,0 0-25-16,-2 0-3 16,2 0-6-16,-2 0-6 15,-3 0-4-15,-4 0 1 16,1 11 0-16,-6 5-1 15,1 6-1-15,-3 0 1 16,3 4-2-16,0 6 1 16,-3 0 0-16,1 4-1 15,-2 0 1-15,-1 0-1 16,1 3 1-16,-1-7-1 16,5 0 0-16,-1 3 0 15,5-9 0-15,3 1 0 16,-1-3 1-16,3-2-1 0,-1-5 0 15,0 0 0-15,3-3 0 16,0-4 0-16,2 2 0 16,0-4 0-16,0 1 1 15,2 0-1-15,10 0 0 16,3 0 0-16,1-2 0 16,1 0 1-16,2 2-1 15,-4-5 0-15,3 0 0 16,-3-3 0-16,1-1 0 15,-1 0 0-15,1 0 0 16,2 0 1-16,0-1-1 16,0-7 0-16,-1-3 0 15,2-1 0-15,-6 0 0 16,-2 2 1-16,-4-6-1 16,-5 3 0-16,-2-2 1 0,0 5-1 15,-14-2 1-15,-10 3-1 16,-3 4 0-16,-4-1 0 15,0 5 0-15,4 1 0 16,2 0 0-16,5 0 0 16,5 0 0-16,1 0 0 15,3 7-5-15,0 1-5 16,2 1-36-16,2-4-411 0</inkml:trace>
  <inkml:trace contextRef="#ctx0" brushRef="#br1" timeOffset="269386.8976">11346 13990 2060 0,'0'2'1547'16,"0"0"-1496"-16,0 1-37 16,0-3-1-16,0 0 62 15,4 0-11-15,3 0-20 16,-1 0-30-16,1 0-9 16,-2 0-2-16,-5 0 21 15,0 0 2-15,0 0 7 16,0 0-11-16,0 0-11 15,0 0-9-15,0-7-2 16,0-1 0-16,0 2 1 16,2-3-1-16,0 0 0 15,3 1 6-15,-1-1 9 0,3 2-3 16,-1-1 2-16,1 0-5 16,0 4-3-16,-3-1-1 15,-2 5-2-15,1 0-1 16,-1 0 0-16,4 0-2 15,4 17 0-15,3 7 0 16,-1 10 0-16,0 4 0 16,-3 6 0-16,-5 0 1 15,0 5-1-15,-4-3-1 16,0-2 1-16,-6-2 0 16,-2-4 0-16,-3-5 0 15,3-7 0-15,4-9-2 16,4-7 1-16,0-5-4 15,0-3-8-15,0-2-54 0</inkml:trace>
  <inkml:trace contextRef="#ctx0" brushRef="#br1" timeOffset="269932.4894">11498 13950 3941 0,'-6'-18'68'16,"4"0"-41"-16,0-1-13 15,2-4-3-15,0 2-4 16,0 4-3-16,21 1-2 16,3 0 0-16,7 2-1 15,5 2-1-15,4 2 1 16,0 0-1-16,-4 6 0 0,-3 4 1 15,-8 0-1-15,-3 10 0 16,-8 14 0-16,-6 8 0 16,-8 4 0-16,0 5 0 15,-13-2 0-15,-18-1 1 16,-14 1-1-16,-6-3 1 16,-2-7-1-16,-3-2 0 15,8-5 1-15,13-6-1 16,10-8 0-16,12-3 1 15,7 0-1-15,6-5 0 16,0 0 0-16,0 0 0 0,11 4-1 16,13-1 1-16,10 4 0 15,3 0 0-15,4 4 1 16,3 5-1 0,-2 2 0-16,-1 2 0 0,-6 0 0 15,-8 2-1-15,-9-2 1 16,-9-2 0-16,-7-1 0 15,-2-2 0-15,0 2 0 16,-9-8 0-16,-4 3-1 16,0-6-1-16,13-6-6 15,0 0-12-15,0 0-116 0</inkml:trace>
  <inkml:trace contextRef="#ctx0" brushRef="#br1" timeOffset="270315.8745">11972 14382 3942 0,'25'0'68'15,"10"0"-48"-15,10-8-5 16,8-7-5-16,5 3-5 16,-4-2-2-16,-7 0-2 15,-9 0 1-15,-14 0 0 16,-11-2 0-16,-11-1 1 15,-2 2-1-15,-4-3 0 16,-21 5-1-16,-6 1-1 16,-2 3 0-16,-5 5 0 0,3 4 0 15,1 0 0-15,5 6 0 16,5 10 0-16,3 6 0 16,6 0 1-16,3 4-1 15,6 0 0-15,6 1 0 16,0-4 1-16,9-4-1 15,17-5 0-15,10-5 0 16,7-6 0-16,1-3 0 16,-1 0 0-16,-5-5-3 15,4-25-4-15,-11 4-21 16,-4-4-225-16</inkml:trace>
  <inkml:trace contextRef="#ctx0" brushRef="#br1" timeOffset="270573.9028">12665 13758 3977 0,'0'0'69'15,"0"0"-59"-15,0 0-4 16,0 9-1-16,2 15 0 16,5 10-1-16,3 7-1 15,-2 7-2-15,1 2 0 16,-3 1-1-16,-4-2 1 15,-2-3-1-15,0 3 0 16,0-8 0-16,0-8 0 0,-6-1 0 16,0-8 0-16,-1-6-2 15,7-2-3 1,0-6-11-16,0-6-62 0</inkml:trace>
  <inkml:trace contextRef="#ctx0" brushRef="#br1" timeOffset="271036.8309">12910 14316 3920 0,'14'-9'70'15,"4"-5"-44"-15,-2 0 0 16,-1-2-9-16,-3 0-7 16,-6 0-5-16,-4 2-2 15,-2 2-1-15,0 2-1 0,0 2 0 16,-14 4-1-16,-3 4 0 15,-6 0 0-15,1 2 0 16,-2 13 0-16,-1 2 0 16,7 5 0-16,3 0 0 15,3 1 0-15,6 0 0 16,6-2 0-16,0-6-1 16,6-3 1-16,17-5 0 15,4-5-1-15,0-2 0 16,0 0 0-16,-6-5-1 15,0-4 1-15,-5-4 0 16,-6-3 0-16,-1 2 1 16,0 4 0-16,-2-3 0 15,-3 8 1-15,-1 1-1 0,-3 4 2 16,2 0-2-16,-2 0 0 16,0 4 0-16,0 8 1 15,0 6-1-15,0 2 1 16,0-2 0-16,0 0-1 15,0-1 0-15,0-8-1 16,4-9-3-16,10 0-6 16,3 0-33-16</inkml:trace>
  <inkml:trace contextRef="#ctx0" brushRef="#br1" timeOffset="271385.8498">13494 13694 3987 0,'2'0'61'0,"4"10"-56"15,2 7-3-15,-1 8 0 16,1 8 0-16,0 6 1 15,-8 7-2-15,0-1 0 16,0 8 1-16,-2 1 0 16,-10-1-1-16,1-3-1 0,5-10 1 15,0-4 0 1,4-6-1-16,2-8 0 0,0-4 0 16,0-4 0-1,0-2 0-15,0-4-2 0,0-2-4 16,-2-4-5-16,-2-2-45 15,2 0-157-15</inkml:trace>
  <inkml:trace contextRef="#ctx0" brushRef="#br1" timeOffset="271631.446">13693 14141 3976 0,'2'0'52'0,"0"0"-41"16,1 13 4-16,-1 1-5 15,0 7-3-15,-2 2-4 16,0 0-1-16,0 0-1 16,0-2-1-16,0-1 1 15,-7-3-1-15,3-8-2 16,-5-9-4-16,0 0-9 15,5 0-70-15</inkml:trace>
  <inkml:trace contextRef="#ctx0" brushRef="#br1" timeOffset="271834.1164">13791 13914 3943 0,'4'-2'93'0,"3"-1"-75"0,5 3-5 16,3 0-8-16,3 0-3 16,4 15 0-16,0 2-2 15,-4 4 0-15,-3-1-2 16,-9 11-8-16,-6-6-22 16,0-2-201-16</inkml:trace>
  <inkml:trace contextRef="#ctx0" brushRef="#br1" timeOffset="272177.085">13927 14177 3937 0,'0'3'63'16,"0"4"-51"-16,0 6 4 15,0-4-3-15,5 3-1 16,6 2-6-16,-3 0-1 15,2 0-1-15,1-2-2 16,-5-3 0-16,4 0-1 16,-4-3 0-16,1-4 0 15,-1 1-1-15,4-3 2 16,0 0-2-16,1 0 1 16,1-7-1-16,1-9 1 15,0-4-1-15,1-2 0 0,-1 0 0 16,1-4 0-16,-4 3 0 15,4 9-2-15,-3 1 0 16,-4 6-7-16,-7 7-8 16,0 0-45-16,0 0-136 0</inkml:trace>
  <inkml:trace contextRef="#ctx0" brushRef="#br1" timeOffset="273846.5317">13494 14061 3829 0,'0'0'147'16,"0"0"-115"-16,0 0-3 15,8 0-10-15,9 0-11 16,10-4-3-16,6-3-2 15,3 4 0-15,2-1-1 16,0-1-1-16,-7 4 0 16,-6-2 0-16,-10 2 0 0,-9-2-1 15,0 3 0-15,-6 0 0 16,0 0-2-16,0 0-5 16,-3 4-6-1,-6 5-23-15</inkml:trace>
  <inkml:trace contextRef="#ctx0" brushRef="#br1" timeOffset="274977.5374">14413 14279 3835 0,'0'0'122'0,"0"0"-73"15,0 0-21 1,0-4-15-16,0-1-5 0,3 5 0 15,-1 0-3-15,-2 0-2 16,2 0-2-16,-2 0 0 16,4 0 1-16,0 0-2 15,5 0 1-15,7 0 0 16,7 0 0-16,4 0 0 16,1 5-1-16,3-1 0 15,3-4 1-15,0 0-1 16,-3 0 0-16,-2 0 0 15,-2 0 0-15,-8-9 0 16,-3-3 0-16,-7-3 0 16,-5 1 0-16,-4-3 0 0,0 0 0 15,-2 2-1-15,-19 1 0 16,0 2 1-16,-10 7-1 16,-3 3 1-16,-2 2 0 15,0 0-1-15,1 12 1 16,6 6 0-16,6 5 0 15,8-2 0-15,7 3 0 16,8 1 0-16,0-6 1 16,2 1-1-16,19-6 1 15,13-4-1-15,9-1 1 16,10-8-1-16,5 1 0 0,3-2 0 16,23 0-4-1,-18-3-13-15,-6-7-157 0</inkml:trace>
  <inkml:trace contextRef="#ctx0" brushRef="#br1" timeOffset="275512.054">15749 14185 3943 0,'10'0'67'16,"6"0"-48"-16,6 0-5 15,9 0-3-15,3 0-4 16,6-2-2-16,2-4-2 16,0-3-1-16,1 4-1 15,-5-4 0-15,-9 0 0 16,-9-2 0-16,-7-1 1 16,-8 0-1-16,-5-2 0 15,0 1-1-15,-5-1 1 0,-17 2-1 16,-5 3 0-1,-6 6 0-15,-5 3 0 0,2 0 0 16,3 0 0-16,6 10 0 16,5 1 0-16,7 3 0 15,5 2 0-15,8 3 0 16,2 0 0-16,0 1 0 16,12-1 0-16,9-3 0 15,6-2 0-15,2 0 0 16,2-8-2-16,19-6-2 15,-11 0-9-15,-3 0-80 0</inkml:trace>
  <inkml:trace contextRef="#ctx0" brushRef="#br1" timeOffset="275819.9078">16308 14096 3849 0,'0'0'85'16,"0"11"-29"-16,0 7-18 15,0 2-17-15,0 3-9 16,0 4-4-16,0-1-5 16,0 0-1-16,0-3-1 15,0-9 0-15,0-1-1 16,0-9 0-16,0-4 1 16,0 0 2-16,0-4-1 15,0-14-1-15,0-3-1 16,0-11 0-16,11 6 1 0,9-6-1 15,7 5 0-15,4-6-1 16,0 9 0-16,-2 6 0 16,-4 7 0-16,-8 4-2 15,4 7-4-15,-8 0-22 16,-2 0-214-16</inkml:trace>
  <inkml:trace contextRef="#ctx0" brushRef="#br1" timeOffset="276091.4556">16591 14179 3789 0,'-3'14'116'0,"1"5"-66"15,2 0-8-15,0 3-21 0,0 0-3 16,0-8-7 0,0 1-4-16,0-10-1 0,0-3-2 15,0-2 3-15,0 0 0 16,5-18-5-16,4-5-2 15,0-2 1-15,6-3-1 16,5-2 0-16,5 2 0 16,4-2 0-16,2 2 0 15,0 3-1-15,-4 10 0 16,-2-1-1-16,-1 14-4 16,-6 2-9-16,-3 0-82 0</inkml:trace>
  <inkml:trace contextRef="#ctx0" brushRef="#br1" timeOffset="276456.5193">17012 14119 3772 0,'0'1'91'0,"0"4"-45"16,0 3 4-16,-6 1-6 15,-5 8-16-15,-3 3-14 16,3 1-6-16,1 4-3 15,6-3-3-15,4-4 0 16,0-4-1-16,0-9 1 16,20-2 5-16,7-3-3 0,5 0-2 15,3-12-1 1,-4-5 0-16,-2 0 0 0,-8-3-1 16,-6-1 0-16,-9 1 1 15,-3-1-1-15,-3-1 0 16,0 4 0-16,-14 0 0 15,-6 4-1-15,1 6 1 16,-2 8-1-16,4 0 0 16,-1 0-1-16,7 12-1 15,1 5-3-15,10 12-6 16,0-5-21-16,19-5-131 0</inkml:trace>
  <inkml:trace contextRef="#ctx0" brushRef="#br1" timeOffset="276855.5391">17658 14329 3693 0,'0'0'247'0,"3"0"-205"16,-3 0-13-16,5 0-3 16,-1 0-9-16,5 0-11 15,7 0-1-15,5 0-2 0,6 0-1 16,2 0-1-16,4 0 0 15,3 0-1-15,3 0 1 16,-2 0 0-16,1 0-1 16,-5 0 0-16,-4 0 1 15,-8 0-1-15,-8 0-1 16,-8 0-2-16,-5 0-4 16,0-4-8-16,-3 0-43 15,-8-1-114-15</inkml:trace>
  <inkml:trace contextRef="#ctx0" brushRef="#br1" timeOffset="277207.9365">17737 14133 3940 0,'0'0'88'0,"0"0"-69"16,0-2-2-16,6-2-8 0,14 2-6 15,12-3-1-15,5 4-1 16,11-3-1-16,0-1 1 15,4 2-1-15,-5-1 0 16,-5 2 0-16,-13 2 0 16,-7-5 0-16,-11 5-1 15,-4 0-3-15,-5 0-4 16,-2 0-15-16,0 0-68 16,-5 0-973-16</inkml:trace>
  <inkml:trace contextRef="#ctx0" brushRef="#br1" timeOffset="277887.9207">17236 14185 3811 0,'0'0'167'0,"0"0"-141"16,0 0-19-16,0 0-2 16,0 0-2-16,0 0 0 15,0 10 9-15,0 7-2 16,0-3-5-16,0 7-2 15,0-1 0-15,2-3-1 16,-2 3 0-16,2-5 0 16,2-1-1-16,-2-4 2 0,0-3-2 15,1-2 1 1,-1-5-1-16,-2 0 1 0,2 0 0 16,-2 0 2-16,0 0-2 15,2 0 0-15,0-4-1 16,3-8-1-16,0-2 0 15,1-6 0-15,-1-1 0 16,1-5 0-16,1 3 0 16,-2 0 0-16,1 4 0 15,-1 3 0-15,1 2 0 16,3 5 0-16,5 0 0 0,-1 1 0 16,7 2 0-1,0 2-1-15,-2 2 0 0,0-1-3 16,-7 3-7-1,-3 0-41-15,-2 0-653 0</inkml:trace>
  <inkml:trace contextRef="#ctx0" brushRef="#br1" timeOffset="280994.3362">19221 13742 3912 0,'-2'-2'85'0,"2"0"-51"15,0-1-11-15,0 1-10 0,0 1-7 16,0-1-1-16,0 0-3 15,0 0 0-15,0-3-1 16,0 0-1-16,0-2 1 16,2-1-1-16,7-2 1 15,0-4-1-15,2-4 0 16,4-3 0-16,2-3 0 16,0-3 0-16,-1-3 0 15,-3-4 0-15,-1 0 0 16,-4 2 0-16,-1 5 0 15,-5 10 0-15,0 5 0 16,1 8 0-16,-3 2 1 16,0 2-1-16,0 0 0 15,0 0-1-15,0 9 1 16,0 12 0-16,0 4 0 0,0 8 0 16,0 4 0-16,0-2 0 15,0 3 0-15,0 0 0 16,0 3 0-16,0-5 0 15,0 0 0-15,0-6 0 16,0-4 0-16,-5-6-1 16,3-3 1-16,-1-8 0 15,-1 1 0-15,0-2 0 16,-5-6 0-16,-3 3 0 16,-3-2 0-16,-1 1 0 15,-3-2 0-15,-2 1 0 16,1-3 0-16,-1 5 0 15,-2-1 0-15,3 0 0 16,2 0 0-16,4 0 0 0,6-4 0 16,3 0 0-16,5 2 0 15,0-2 0-15,0 0 0 16,0 0 0-16,16 0 0 16,13 0 0-16,8 0 0 15,10 0 0-15,7 0 0 16,2 0 0-16,-1-2 0 15,-1 2 0-15,-7 0 1 16,-7 0-1-16,-11-4 0 16,-9 4 0-16,-9-2 0 15,-5 2 0-15,-1 0 0 0,-5 0 0 16,0 0 0 0,0 0 0-16,0 0-1 0,0 0-1 15,0 0-1 1,0 0-8-16,0-2-66 0</inkml:trace>
  <inkml:trace contextRef="#ctx0" brushRef="#br1" timeOffset="282023.1992">18682 14173 2378 0,'-3'0'507'0,"-1"0"-386"16,0 0 200-16,-3 4-142 16,-2-4-76-16,2 2-37 0,-1-2-4 15,3 1-22-15,0 2-22 16,1-1-14-16,2 0-4 15,-3 0-20-15,-1 0 0 16,-1 0 11-16,0 0 9 16,-2 3 17-16,1-5 16 15,1 3-5-15,2-1-15 16,1-2-4-16,4 0-1 16,-3 0 17-16,3 0 23 15,-4 0-11-15,0 0-26 16,-1 0-6-16,-3 0 1 15,-2 0 1-15,-1 0 2 0,0 0 1 16,0 0 2-16,2 0-5 16,3 0-2-16,-2 2-1 15,4 0 0-15,2-2 1 16,0 3-2-16,0-3 0 16,2 0 2-16,-3 0-1 15,1 0-2-15,0 0-2 16,0 5 1-16,2-5-1 15,0 2 0-15,0 0 0 16,0 2 1-16,17-3-1 16,14 2 1-16,12-1 1 0,13-2-2 15,9 0 0 1,10 0 0-16,10 0 1 0,27 0-1 16,27 0 0-1,27 0 1-15,-14 0 0 0,-30 0-1 16,-40 0 0-1,-22 0 1-15,8 0-1 0,7 0 0 16,6 0 0-16,-8 0 0 16,-4 4 0-16,-4 0 0 15,-5 0 0-15,-3-2 0 16,1 2 0-16,-4 0 0 16,-2 1 0-16,-4-5 0 15,-3 0 0-15,-5 3 0 16,-2-3 0-16,-2 0 1 15,-7 0-1-15,-7 0 0 0,-4 0 0 16,-5 0 0-16,-3 0 0 16,-4 0 0-16,-2 0 1 15,-1 0 0-15,-1 0-1 16,-2 0 1-16,0 0-1 16,0 0 0-1,0 0 0-15,0 0-1 0,0 0 0 16,0 0 0-16,-2 0-2 15,-27 0-4-15,2 0-15 16,0 0-90-16</inkml:trace>
  <inkml:trace contextRef="#ctx0" brushRef="#br1" timeOffset="284632.7249">18974 14676 3921 0,'-2'0'61'0,"2"0"-42"16,0 0 4-16,0 0-2 15,0 0-7-15,0 0-4 16,0 0-5-16,0 0-1 0,0-4-3 16,0-6 1-16,0-2-2 15,0-2 1-15,11 0 0 16,2-1-1-16,5-5 0 15,4 3 0-15,1-1 0 16,1 2 0-16,-2 2 0 16,1 8 0-16,-4 2 0 15,-1 4 0-15,-5 0 0 16,1 4 0-16,-5 14 0 16,-5 2 0-16,-4 6 0 15,0 4-1-15,0 0 1 16,-11 2 0-16,-7 0 0 15,-6 3 0-15,-2-4 0 16,-8 1 0-16,1-1 0 16,-4 1 0-16,4-6 0 0,4-4 0 15,10-5 0-15,3-6 0 16,9-2 1-16,3-6-1 16,4-3 0-16,0 2 0 15,0-2 0-15,0 0 0 16,0 0 0-16,0 2 0 15,4 3 0-15,11 0 0 16,8-1 0-16,6 0 0 16,4 0 0-16,10-1 0 15,3-3 0-15,4 0 0 16,0 0 0-16,-2 0 0 16,-6 0 0-16,-6 0 0 15,-10 0-1-15,-8 3-1 0,-2-3-4 16,2 0-8-16,-2 0-33 15,-1-10-183-15</inkml:trace>
  <inkml:trace contextRef="#ctx0" brushRef="#br1" timeOffset="285173.4419">19774 14490 3948 0,'2'0'81'0,"-2"0"-66"16,2 0-3-16,-2 0-6 15,0 0-2-15,2 0-4 16,-2 7 1-16,0 12 0 16,0 1 0-16,0 8 0 15,0 6 0-15,-2 6 0 16,-13 2 1-16,-3 0-2 0,1-2 1 15,3-4-1 1,5-4 0-16,7-5 1 0,2-5-1 16,0-6 0-1,0-2 1-15,2 0-1 0,9-8 0 16,3 2 1-16,1 0-1 16,7-3 0-16,1 0 0 15,6-3 1-15,4-2-1 16,5 0 0-16,0 0 0 15,-5-2 0-15,-4-8-1 16,-6 1-1-16,-8-4 1 16,-10-1-3-16,-5 2-8 15,0 2-65-15</inkml:trace>
  <inkml:trace contextRef="#ctx0" brushRef="#br1" timeOffset="285596.4498">19965 14739 3910 0,'0'0'82'0,"0"0"-58"15,0 0-4-15,0 0-7 16,0 0-6-16,0 0-3 16,0 0-2-16,0 10 1 15,0 7 0-15,0 5 0 16,0 5-1-16,0 9 0 16,0 0-1-16,-2 4 0 15,0 0 0-15,2 1 0 16,-2-6-1-16,2-5 0 15,0-2 0-15,0-5 0 16,0-6 0-16,0-4 1 16,0-4-1-16,0-4 0 15,0-3 0-15,0-2 0 16,0 0 1-16,0 0-1 0,0 0-1 16,0 0-2-16,0-5-18 15</inkml:trace>
  <inkml:trace contextRef="#ctx0" brushRef="#br1" timeOffset="295094.5368">4607 15596 3927 0,'0'-3'63'16,"3"-3"-37"-16,-1 2-5 15,-2 0-3-15,2 4-8 16,0 0-5-16,-2-4-2 16,2 4 0-16,-2 0 0 15,2 0-2-15,-2 0 0 16,0 0 1-16,0 0-2 16,0 0 1-16,2 0-1 0,3 8 0 15,2 12 0-15,0 10 0 16,-1 0 0-16,1 7 0 15,-3 1 0-15,-4 5 0 16,0-5 0 0,0-2 0-16,0-4 0 0,0-10 0 15,0-8-2-15,0-1 1 16,0-9-4-16,-13-4-4 16,-3 0-11-16,-1 0-140 0</inkml:trace>
  <inkml:trace contextRef="#ctx0" brushRef="#br1" timeOffset="295384.8861">4253 16008 3667 0,'0'0'347'0,"0"0"-322"16,0 0-17-16,0 0 0 15,8 0-2-15,19 0-2 16,11 0-1-16,11 0-1 16,9 0-1-16,7 0 0 15,4 0-1-15,5 0 1 16,3 0-1-16,2 0 1 16,-4 0-1-16,-1 0 0 15,-9 0 0-15,-10 0-3 16,-8 0-4-16,-11 0-10 15,-12 4-26-15,-10-3-170 0</inkml:trace>
  <inkml:trace contextRef="#ctx0" brushRef="#br1" timeOffset="295949.5447">4772 16200 3919 0,'-7'0'83'0,"1"0"-59"16,-6 4-14-16,-1 0 1 15,-3 11-4-15,-5 2-3 16,-4 5-1-16,-4 9-1 16,0 5 0-16,2 5-1 15,0 4 1-15,5 2-2 16,4-1 1-16,7 0-1 16,4-13 0-16,5-1 0 15,2-6 0-15,0-8 0 16,6 1 1-16,10-10 0 15,7-5 0-15,4 0 0 0,4-4 0 16,0 0-1-16,-2 0 1 16,-5 0-1-16,-6-8 0 15,-7 3 0-15,-7 1 0 16,-4-1 1-16,0-2 1 16,0-4 0-16,-10-1-1 15,-11 2-1-15,2-3 0 16,-6 4 1-16,0-1-1 15,-2 6 0-15,1 1 0 16,4 3 0-16,2 0 0 16,7 0 0-16,5 0-1 15,8 0-4-15,23 0-3 16,10 0-7-16,7-15-62 0</inkml:trace>
  <inkml:trace contextRef="#ctx0" brushRef="#br1" timeOffset="296334.5459">5563 16052 3756 0,'0'0'281'0,"0"0"-258"16,0 0-15-16,0 0-4 15,0 0-2-15,0 4-1 16,0 6-1-16,-2 4 0 16,-2 2 0-16,-3 0 0 15,3 0-1-15,-1-6-3 0,5-3-9 16,0-7-42 0,0 0-322-16</inkml:trace>
  <inkml:trace contextRef="#ctx0" brushRef="#br1" timeOffset="296580.7098">5793 15963 3873 0,'0'8'147'0,"-2"1"-135"16,-5 6-9-16,-4 7 6 15,-2 9-1-15,1-1-5 16,-1 4-2-16,1-1 1 16,2 4-1-16,3-7-1 15,3-2 0-15,4-10 0 0,0 0-3 16,4-10-11-16,9-4-52 16</inkml:trace>
  <inkml:trace contextRef="#ctx0" brushRef="#br1" timeOffset="297074.9197">5976 16096 3898 0,'0'0'76'0,"0"0"-58"16,0 0-8-16,0 0-4 0,0 0 8 16,-6 14 0-16,-4 0-5 15,1 0-2-15,1 8-2 16,0 0-1-16,2 4-1 16,4-2-2-16,2 2 1 15,0-3-1-15,2-6 0 16,14-4 0-16,9-8-1 15,6-1 2-15,2-4-1 16,5 0 0-16,-5-9-1 16,-4-7 1-16,-2-3-1 0,-10 1 0 15,-3-5 1 1,-10 0 0-16,-4 2 0 16,0-2 0-16,0 5 0 0,-8 1-1 15,-4 8 0 1,-1 1 0-16,2 8 0 0,-3 0 0 15,4 0 0-15,-4 12 0 16,3 10 0-16,0 0 0 16,6 0-1-16,3-2-2 15,2 1-3-15,11-7-6 16,11-9-44-16,1-1-186 0</inkml:trace>
  <inkml:trace contextRef="#ctx0" brushRef="#br1" timeOffset="297471.9344">6477 16160 3890 0,'0'0'96'0,"-6"0"-69"16,-7 0-15-16,-1 0 5 15,-1 8-3-15,-1 6-7 16,3 8-2-16,-1 0-3 15,3 10 0-15,4-2-1 16,3-2-1-16,4 2 1 16,0-1-1-16,4-7 1 15,18-4-1-15,7-10 1 16,10-8 0-16,5 0 0 0,3-8 0 16,-3-10 0-1,-6-9 0-15,-9 3-1 0,-9-6 1 16,-9 2 0-16,-11-2 0 15,0 2-1-15,-4 6 1 16,-19 5-1-16,2 5 0 16,-6 7 0-16,0 5 0 15,2 0-2-15,5 12 1 16,7 6-1-16,6 4-2 16,7 6-3-16,7-6-14 15,11-5-73-15</inkml:trace>
  <inkml:trace contextRef="#ctx0" brushRef="#br1" timeOffset="297993.8858">7035 16477 3625 0,'0'0'323'16,"0"0"-282"-16,0 0-9 15,0 0-4-15,0 0-13 16,0 0-8-16,0 0-3 16,0 0-2-16,0 0-1 15,0 0-1-15,0 0 0 16,13 4 0-16,3 0 0 15,6-4 0-15,2 0 1 16,3 0-1-16,-2 0 0 0,-3 0 0 16,-7 0 1-16,-4 0-2 15,-3 0 1-15,-6 0 0 16,-2 0-2-16,2 0 0 16,0 0-1-16,3 0-4 15,1-4-8-15,0-10-53 16,0 2-1633-16</inkml:trace>
  <inkml:trace contextRef="#ctx0" brushRef="#br1" timeOffset="298428.5256">7099 16244 3978 0,'0'0'50'15,"0"-4"-32"-15,0 4-3 16,0-3-5-16,3 3-5 16,14 0-2-16,8 0-2 15,8 0-1-15,6 0 0 16,0 0 0-16,-1-2 0 15,-2 2 1-15,-3 0 0 16,-8-3-1-16,-5 1 0 16,-9 2 1-16,-2 0-1 0,-6 0 0 15,-1 0 0-15,-2 0 0 16,0 0 0-16,0 0 0 16,0 0 0-16,2 0 0 15,0 2 0-15,0 3 0 16,-2-2 0-16,2-3-1 15,-2 4 1-15,0-4-1 16,0 0-1-16,0 5-3 16,0-4-7-16,0 3-7 15,-2-4-48-15</inkml:trace>
  <inkml:trace contextRef="#ctx0" brushRef="#br1" timeOffset="301061.729">7828 16191 3797 0,'0'0'181'16,"0"0"-144"-16,0 0-13 15,0 0-6-15,0 0-6 16,0 0-7-16,0 0-2 15,0 0 0-15,0 0-3 16,0 0 1-16,0 0-1 16,0 0 0-16,13 0 1 15,6-5-1-15,5-4 1 0,2-3 0 16,-1-3-1-16,0-2 0 16,-3-3 0-16,-2 1 0 15,0 0 0-15,-4-4 0 16,-1 0 0-16,-1 6 0 15,-3-1 0-15,-5 5 0 16,-4 8 0-16,-2 5 0 16,0 0-1-16,0 4 0 15,0 19 1-15,0 8 0 16,-8 10 0-16,-3 4 0 16,-3 7 0-16,-1 2 0 15,-1 4 0-15,-4 1 0 16,2-1-1-16,0-10 1 0,5-6-1 15,7-8 0-15,-2-12 0 16,6-8-1-16,2-4-1 16,0-6-4-16,0-4-2 15,0 0-12-15,10-14-258 0</inkml:trace>
  <inkml:trace contextRef="#ctx0" brushRef="#br1" timeOffset="301573.5369">8408 16038 3926 0,'0'0'65'0,"0"0"-50"15,0 0-14-15,0 0 3 16,-2 6 10-16,-12 12 2 16,1 4-7-16,-3 4-5 15,-1 9-1-15,0 6 0 16,0 3-2-16,-3 10 1 16,2 1-2-16,2-4 0 15,6 0 1-15,2-5-1 16,8-8 0-16,0-9 1 15,18-12-1-15,9-5 1 16,5-12-1-16,3 0 0 0,0 0 1 16,1-8-1-16,-5-10 1 15,-6 1-1-15,-5-6 0 16,-9-3 0-16,-7 4 0 16,-4 0 2-16,0 2 0 15,-8 2-1-15,-13 6 0 16,-2 3-1-16,-4 9 0 15,2 0 0-15,5 0 0 16,2 4 0-16,4 8 0 16,6 7-1-16,4-1-1 15,1 0-3-15,3 0-4 0,9-4-14 16,9-6-69-16</inkml:trace>
  <inkml:trace contextRef="#ctx0" brushRef="#br1" timeOffset="301772.9291">8568 16525 3881 0,'0'10'74'16,"0"2"-52"-16,0 2 6 16,-2 4-9-16,0-4-7 15,2 5-6-15,0-7-2 16,0-3-3-16,0-1-1 0,4-8 0 15,7 0-19 1,1 0-33-16</inkml:trace>
  <inkml:trace contextRef="#ctx0" brushRef="#br1" timeOffset="302098.5524">8818 16156 3559 0,'18'-14'414'15,"4"5"-381"-15,2-8-21 16,1 7 0-16,-3 6 0 0,-6 4-5 16,-3 0-4-16,-6 4-2 15,-3 18 1 1,-4 10 1-16,0-1 1 0,0 13-1 15,0 2-1-15,-8 5 0 16,-5 4-2-16,-4-1 1 16,5 0 0-16,0-6-1 15,1-12 0-15,5-8 0 16,1-11-3-16,2-4-2 16,-3-9-1-16,1-4-16 15,1 0-71-15</inkml:trace>
  <inkml:trace contextRef="#ctx0" brushRef="#br1" timeOffset="302288.3819">8753 16436 3956 0,'20'-7'58'15,"5"1"-40"-15,11-2-8 16,3 2-2-16,1-2-5 15,-3 4-2-15,-6-1-1 16,2 0-10-16,-8 1-24 16,-3-4-316-16</inkml:trace>
  <inkml:trace contextRef="#ctx0" brushRef="#br1" timeOffset="302759.9353">9455 16106 3939 0,'0'-4'61'15,"-2"-2"-46"-15,-11 2-7 16,-3 4 6-16,-1 0-4 15,-2 0-4-15,2 0-3 16,-1 6 0-16,2 9-2 16,1 8 1-16,-1 6-1 0,3-3 0 15,2 6-1-15,3-3 0 16,8 3 1-16,0-9-1 16,0-1 1-16,23-12-1 15,6-6 2-15,4-4-2 16,3 0 1-16,0-9-1 15,-8-9 0-15,-3 0 1 16,-9-4 0-16,-7-4 1 16,-7 2-1-16,-2 2 0 15,0 4 0-15,0 6 0 16,-9 6-1-16,-1 3 0 16,0 3 0-16,1 0-1 15,1 0-1-15,0 0-2 16,4 9-1-16,4 8-4 0,0-8-15 15,0 2-117-15</inkml:trace>
  <inkml:trace contextRef="#ctx0" brushRef="#br1" timeOffset="303079.9147">9774 16092 3898 0,'-4'4'117'16,"-6"6"-106"-1,0 0-7-15,-3 10 6 0,-1 9-3 16,-1 2-2-16,-4 8-2 16,-5 10-1-16,-5 6 0 15,-5 3 0-15,-3 4-1 16,1-8-1-16,3-1 1 15,6-7-1-15,7-13 0 16,2-5 0-16,4-10 1 16,6 0-1-16,3-9 0 15,3-6-4-15,2-3-4 16,0 0-24-16,11 0-153 0</inkml:trace>
  <inkml:trace contextRef="#ctx0" brushRef="#br1" timeOffset="303602.371">9770 16575 3922 0,'0'0'76'0,"0"-4"-50"15,0 4-7-15,0 0-8 16,0 0-7-16,0 0-3 16,-10 12 1-16,0 6 0 0,-5 5 0 15,1-2 0-15,1 4-1 16,1-4 0-16,5-3-1 15,3 1 0-15,4-3 0 16,0-2 1-16,7-9 0 16,13 4-1-16,7-9 1 15,0 0 0-15,2 0-1 16,-3 0 1-16,-2 0-1 16,-1-5 1-16,-6 0-1 15,1-8 1-15,-4 4 0 0,-3-5 1 16,-7 2-1-16,-1-3 0 15,-3-1 0 1,0 6 0-16,-3-4 0 0,-5 6-1 16,-2 2 0-16,2 2 0 15,-1 4 0-15,0 0-1 16,0 0 0-16,-4 0-1 16,-3 4-6-16,5 2-15 15,0-1-139-15</inkml:trace>
  <inkml:trace contextRef="#ctx0" brushRef="#br1" timeOffset="314550.3851">14014 15476 3910 0,'9'-14'75'15,"2"0"-50"-15,3-2-11 16,-1 2 3-16,-2-2-3 15,-4 9-6-15,0 0-2 16,-5 5-2-16,0 2-2 16,0 0-1-16,0 0-1 15,0 6 0-15,3 10 1 16,-3 8-1-16,0 6 1 16,1 7-1-16,-3 2 1 15,0 3-1-15,0 1 0 0,0-1 1 16,-12 2-1-16,4-9 0 15,-4-2 0-15,3-6 0 16,5-6-2-16,-3-9-3 16,3-1-9-16,0-8-66 0</inkml:trace>
  <inkml:trace contextRef="#ctx0" brushRef="#br1" timeOffset="314822.5394">13531 15932 3969 0,'0'0'52'0,"0"0"-40"16,21 4 0-16,17-3 2 16,16 2-6-16,18-2-5 15,12 3-2-15,12-4 1 16,2 0-1-16,-4 5-1 15,-12-1 0-15,-13-3 0 16,-17 7 0-16,-19-3 0 16,-16 3-5-16,-10 2-4 15,-7 7-6-15,-13-3-12 16,-10-2-66-16</inkml:trace>
  <inkml:trace contextRef="#ctx0" brushRef="#br1" timeOffset="315403.7938">13448 16330 3021 0,'-6'0'903'15,"2"-1"-845"-15,4-12-31 16,0-5-10-16,8 1-4 16,19-6-4-16,8 2-4 15,3 2-4-15,4 5 0 0,-1 4-1 16,-4 7 1-16,-3 3-1 16,-5 0 0-16,-7 0 0 15,-2 3 0-15,-9 11-1 16,-4 4 1-16,-7 6 1 15,0 7 3-15,-15 4 0 16,-14 5-1-16,-12 1-1 16,-8-2-1-16,-4 2 0 15,-5-5 0-15,0-2 0 16,2-6-1-16,5-5 2 16,8-6-2-16,10-8 1 15,10 4 0-15,10-9-1 16,7-4 0-16,6 0 0 15,0 0 1-15,0 0 0 0,0 0 0 16,9 4-1-16,11-4 0 16,9 0 0-16,4 2 0 15,7 2 0-15,2 1 0 16,3-2 0-16,-1-3 0 16,-1 4 0-16,-5-2 0 15,-5-2 0-15,-4 0 0 16,-4 0-1-16,-2 0-2 15,-4 0-3-15,10-6-4 16,-4-8-17-16,2-4-240 0</inkml:trace>
  <inkml:trace contextRef="#ctx0" brushRef="#br1" timeOffset="315873.9606">14233 16302 3873 0,'-8'0'151'0,"0"9"-136"15,-5 5-11-15,-10 4 3 16,1 8 1-16,-3 6-3 16,1 0-3-16,4 4 0 15,4 3 0-15,3-4-1 16,6-3 0-16,7-2 0 15,0-6-1-15,0-6 1 0,18-6-1 16,8-6 1 0,6-6-1-16,3 0-1 0,-1 0-3 15,-2 0-5 1,-9-9-9-16,-4-6-21 0,-9-2-35 16,0 0-43-16,-6-1 64 15,-2 8 53-15,1-3 112 16,-3 8-39-16,0 5-28 15,0 0-32-15,0 0-10 16,0 10 13-16,0 6 1 16,0 4-5-16,-5 0-4 15,-1 0-2-15,-2 3-1 0,4-7-2 16,0 2-1-16,2-4-1 16,-1-6 0-16,3 2-1 15,0-10 0-15,0 0-3 16,0 0-3-16,11-13-53 0</inkml:trace>
  <inkml:trace contextRef="#ctx0" brushRef="#br1" timeOffset="316123.7481">14781 16128 4002 0,'0'0'55'15,"0"0"-43"-15,0 0-9 16,0 0-2-16,0 0 0 16,0 0-1-16,0 5-1 15,0 0-1-15,13 2-4 16,3 0-7-16,-3-7-76 0</inkml:trace>
  <inkml:trace contextRef="#ctx0" brushRef="#br1" timeOffset="316514.1256">15070 16052 4000 0,'0'-4'40'0,"3"-10"-29"16,13-4-8-16,6-3-2 16,2-3 0-16,5-6-1 15,0-2 1-15,-2-2 0 16,-3 2 2-16,-1 5-2 16,-8 1 0-16,-1 3-1 15,-7 14 2-15,-3 0 2 16,-2 9-2-16,-2 0-1 15,0 9-1-15,0 10 0 0,-2 15 0 16,-11 6 0-16,-1 4 1 16,-1 2-1-16,-1 3 0 15,3-3 1-15,-1-2-1 16,3-4 0-16,3-4 0 16,0-6 0-16,2-5 0 15,1-10-1-15,3-1-3 16,2-10-2-16,0-4-4 15,7 0-13-15,9-14-159 0</inkml:trace>
  <inkml:trace contextRef="#ctx0" brushRef="#br1" timeOffset="316948.8746">15572 15859 3987 0,'0'0'50'16,"0"0"-40"-16,-6 0-7 16,-2 10 2-16,-2 12 2 15,-1 5-3-15,-1 5-1 16,3 8-1-16,1-1-1 16,-2 2-1-16,4-1 1 15,1-8-1-15,5-2 0 16,0-11 0-16,0-6 1 15,3-9-1-15,15-4 1 16,6 0 1-16,5-4-2 16,2-18 1-16,0-4-1 0,-4-6 1 15,-2 0-1-15,-7-8 0 16,-5 4 1-16,-7 1-1 16,-4 8 0-16,-2 5 0 15,0 5 0-15,-8 11 0 16,-7 6 0-16,-8 0 0 15,1 0 0-15,1 14 0 16,2 0 0-16,7 3-1 16,5 0 0-16,5-2-1 15,2-1-2-15,7-1-6 0,13 0-15 16,-2-10-201-16</inkml:trace>
  <inkml:trace contextRef="#ctx0" brushRef="#br1" timeOffset="317368.4911">15951 15887 3979 0,'0'0'54'16,"0"0"-45"-16,-9 8-7 15,-5 10 2-15,-3 1 3 16,1 6-2-16,1 8-2 0,3 3-1 16,1 0-1-16,7 0 0 15,2-1 0-15,2-8-1 16,0-5 1-16,17-13 0 16,8 0-1-16,6-9 2 15,4 0 1-15,2-14-1 16,1-4-1-16,-5-12 1 15,-4-2-1-15,-4 1-1 16,-10-10 1-16,-6 7 0 16,-4 2-1-16,-5 4 0 15,0 6 0-15,-14 10 0 16,-6 1 0-16,-4 11-1 16,-1 0 0-16,0 6 0 15,6 16-2-15,7 12-4 16,6-1-14-16,6-11-70 0</inkml:trace>
  <inkml:trace contextRef="#ctx0" brushRef="#br1" timeOffset="317764.9165">16682 16211 3411 0,'0'0'613'0,"0"0"-583"16,4 0-20-16,4 0-1 16,9 0-3-16,8 0-4 15,8 0-2-15,10 0 0 16,1 0 1-16,0 0-1 16,-1 0 0-16,-10 0 0 15,-6 0 0-15,-12 0-1 16,-3 0-1-16,-12-11-4 0,0 2-25 15,0-5-282-15</inkml:trace>
  <inkml:trace contextRef="#ctx0" brushRef="#br1" timeOffset="318083.194">16742 16012 3969 0,'0'0'61'0,"0"0"-43"16,0 0-7-16,12-4-2 0,12-1-4 15,7-3-3-15,7 3 0 16,7 1 0-16,0 4-1 16,-1-5 0-16,1 4 0 15,-7-1 0-15,-5 0-1 16,-6-3 0-16,-10 5 0 15,-5-3 0-15,-6 3 1 16,-4 0-1-16,-2 0-1 16,0 0 1-16,0 0-2 15,-8 0 0-15,-8 0-6 16,-6 0-6-16,4 0-44 16,5 3-135-16</inkml:trace>
  <inkml:trace contextRef="#ctx0" brushRef="#br1" timeOffset="319928.5645">18152 15741 3866 0,'4'-6'89'0,"0"2"-55"0,3-4-11 16,-3 4 0-16,0 2-9 15,-4-3-4-15,3 5-4 16,-3 0-2-16,0 0-3 16,0 0-1-16,0 11 0 15,0 4 2-15,-16 10 0 16,-6 5 0-16,-5 6-1 15,-6 4 0-15,-3 4-1 16,3 2 1-16,2 7-1 16,4-7 0-16,4 2 0 15,8-9 0-15,4 2 0 16,4-4 0-16,7-11 0 16,0 1 1-16,0-8-1 15,20-2 0-15,11-4 0 0,9-4 0 16,10-4 0-16,3-5 0 15,0 0 0-15,-3 0-1 16,-9 0-2-16,-2-10-1 16,1-12-3-16,-11 3-12 15,-4-3-102-15</inkml:trace>
  <inkml:trace contextRef="#ctx0" brushRef="#br1" timeOffset="320225.7285">18264 16177 3850 0,'0'2'153'0,"0"1"-140"0,0 6-9 16,0 0 2-16,-2 5 7 15,2 7-5-15,-2 2-3 16,-2 7-1-16,0 2 0 15,-3-1-2-15,-3 1-1 16,4-4-1-16,-3 2 1 16,3-9-1-16,-2 2 0 15,4-9 0-15,0 0 1 16,2-2-1-16,2-2-2 0,0-5-4 16,0-2-13-1,6-3-61-15</inkml:trace>
  <inkml:trace contextRef="#ctx0" brushRef="#br1" timeOffset="320451.9254">18592 16369 3977 0,'0'6'52'16,"0"2"-43"-16,0 6-4 15,0 4 3-15,-2 0-3 16,-6 8-3-16,-4-4-1 16,3 0 0-16,3-8-1 0,4-6-5 15,2-8-21-15,0 0-175 16</inkml:trace>
  <inkml:trace contextRef="#ctx0" brushRef="#br1" timeOffset="320921.0576">18970 16075 3963 0,'0'0'57'0,"0"0"-42"16,2-9-6-16,6-9 0 16,5-1-4-16,4-2-1 15,1-1 0-15,-1-5-1 16,-1 5-1-16,-3 3 0 16,-2 2 0-16,-4 7-1 15,-2 6 1-15,-3-2 0 16,0 6-1-16,-2 0-1 15,0 0 0-15,0 0 0 16,0 16 0-16,0 10 0 16,0 5 0-16,0 9 0 15,-9 0 0-15,2 1 0 16,0 4 0-16,1-5 0 16,2 0 0-16,-1-8 0 15,3-2 0-15,-3-4 0 0,0-3 0 16,-1-9 0-1,2 0 0-15,-1-7-1 0,3-5-1 16,2 1 0-16,0-3-2 16,2-8-8-16,9-10-182 0</inkml:trace>
  <inkml:trace contextRef="#ctx0" brushRef="#br1" timeOffset="321267.586">19326 15936 3961 0,'11'-13'57'0,"4"3"-34"15,2 3-10-15,-2-4-1 16,3 7-5-16,-3 4-4 16,3 0-1-16,-3 4-1 15,4 10-1-15,-6 13 1 16,-2 0-1-16,-4 4 0 15,-5 4 0-15,-2 6 0 16,0-1 0-16,0 0 0 16,-4 1 0-16,-5-2 1 15,-5-7-1-15,3-1 0 16,1-4 0-16,-2-8 0 16,3-2 0-16,3-4 0 0,-2-4-1 15,4 0 0-15,0-8-1 16,-1 1-1-16,-1-2-4 15,-4 0-6-15,2 0-54 0</inkml:trace>
  <inkml:trace contextRef="#ctx0" brushRef="#br1" timeOffset="321690.5168">19364 16200 3950 0,'0'-4'85'0,"0"4"-74"0,0 0-1 16,20 0-1-16,9 0-6 15,14 0-2-15,9-2 0 16,6-1-1-16,0 3 0 16,-4-9 0-16,4 1-8 15,-16-1-21-15,-8 0-173 0</inkml:trace>
  <inkml:trace contextRef="#ctx0" brushRef="#br1" timeOffset="322173.913">20298 15971 3960 0,'2'-12'54'16,"0"3"-31"-16,-2-5-10 15,0 1-4-15,0 5-3 16,0 6-2-16,-4 2-2 16,-9 0-2-16,-6 0 0 15,-2 10 0-15,-4 4 0 16,0 8 0-16,3 0 0 16,2 5 0-16,6-6 0 15,8 2 0-15,6-5 0 0,0-4 0 16,9-4 0-1,17-2 0-15,6-8 1 0,3 0-1 16,-2 0 1-16,-1-10-1 16,-8-7 0-16,-5-2 0 15,-11-3 0-15,-6 1 1 16,-2 2-1-16,0-2 0 16,-10 7 0-16,-9 5 0 15,0 4 0-15,-1 5-1 16,-1 0 1-16,2 5 0 15,1 13 0-15,1-5 0 16,9 4-2-16,6-2-3 0,2-2-3 16,20-5-16-1,3-6-277-15</inkml:trace>
  <inkml:trace contextRef="#ctx0" brushRef="#br1" timeOffset="322496.6935">20744 15807 3567 0,'0'4'443'16,"-13"6"-420"-16,-8 6-16 15,-1 9 3-15,-5 4-2 16,0 7-5-16,-2 5 0 0,-6 8-2 15,-3 9 1-15,-8 0-1 16,-4 9-1-16,1-1 1 16,0-3-1-16,9-4 0 15,10-6 0-15,11-9-1 16,5-16 0-16,10-6 0 16,2-8-1-16,2-6-1 15,0-8-2-15,6 0-11 16,10-3-61-16</inkml:trace>
  <inkml:trace contextRef="#ctx0" brushRef="#br1" timeOffset="322864.055">20777 16276 3981 0,'0'0'49'16,"0"0"-40"-16,-6 0-7 15,-17 8 7-15,-4 10-2 16,-2 5-2-16,0 8-1 16,8 1-1-16,4 3-2 15,9 1-1-15,8-10 1 16,2-8-1-16,23-4 1 15,10-11 1-15,7-3 0 16,3 0-1-16,-1-17 1 16,-6-1-1-16,-9-5 0 0,-6-3 1 15,-10 1-1-15,-8 1 0 16,-5 2-1-16,0 0 0 16,-10 4 0-16,-16 4 0 15,-30 10-3-15,5-1-2 16,-1 5-24-16</inkml:trace>
  <inkml:trace contextRef="#ctx0" brushRef="#br1" timeOffset="323612.7382">18582 16401 3824 0,'0'0'119'0,"10"0"-89"0,11 0-13 16,4 0 7-16,1 0-3 15,-2 0-9-15,1 0-2 16,-9 0-3-16,-3 0-1 16,-7 0-3-16,-4 0-2 15,-2 0 0-15,0 0 0 16,0 3 0-16,0 2 0 16,-10 1-1-16,-1-2 1 15,-1 4-1-15,3-6 0 16,5 0 0-16,0 0 1 0,2-2-1 15,0 0 0 1,-4 0 0-16,2 0 0 0,-3 0 0 16,1 0 0-1,4 0 0-15,0 0 0 0,2 0 0 16,0 0 0-16,0 0-1 16,0 0-1-16,6 0-3 15,5 0-9-15,-5 0-107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25:56.031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1268 1092 3725 0,'-2'-2'138'16,"2"0"-67"-16,0-1-34 0,-2-1-6 15,0 1-6 1,-2-1-6-16,2 1-9 0,0-2-1 16,0 2-4-16,2 0-1 15,0-1-1-15,0 3-1 16,0 1-1-16,0-3-1 15,0 2 1-15,0 1-1 16,0 0 1-16,-2 0 0 16,2 0-1-16,0 0 0 15,-2 0 0-15,2 0 0 16,0 1 0-16,0 11-1 16,0 5 1-16,0 7 1 15,0 6-1-15,0 6 0 0,0 4 0 16,0 6 0-1,0 4 0-15,0 2 0 0,-2 1-1 16,-1-3 1-16,1-6 0 16,2-8 0-16,0-6-1 15,0-8 1-15,0-3-1 16,0-2 0-16,2-3 0 16,5-2-1-16,-1-4-3 15,6-8-8-15,-1 0-19 16,-2-5-74-16</inkml:trace>
  <inkml:trace contextRef="#ctx0" brushRef="#br0" timeOffset="829.8407">1227 1105 3890 0,'0'-17'86'0,"0"-2"-53"15,6-6-19 1,7-1-2-16,3-2-1 0,-1 5-3 16,1-2-2-1,1 6 0-15,1-2-3 0,4 3-2 16,5 2 0-16,2-1-1 16,2 4 0-16,0 5 0 15,-2 2 0-15,0 6 1 16,-2 0-1-16,2 0 1 15,-4 16-1-15,-3 7-1 16,-7 6 1-16,-3 5 0 16,-7 7-1-16,-5 0 1 15,0 3 1-15,-17-1-1 0,-3-3 1 16,-6-7-1 0,-5 0 1-16,-3-5-1 0,0-5 0 15,1 0 1-15,2-5-1 16,9-4 0-16,4-4 1 15,7-4-1-15,4-6 0 16,5 0 1-16,-1 0 1 16,3 0-1-16,0 0 0 15,0 0-1-15,0 0 0 16,0 0 0-16,0 0 0 16,0 0 0-16,7 0 0 15,7 7 0-15,6 0 0 16,2 7 0-16,7 3 0 15,0 3 0-15,2 1 0 16,-2 4 0-16,2 1 0 0,-4-1 0 16,-2 1 0-1,-8 1 0-15,-3-1 0 0,-3 2-1 16,-7-2 1-16,1-2 0 16,-5 0 0-16,3-5 0 15,-3-4 0-15,0-3 0 16,0-5 0-16,0-2 0 15,2-3 0-15,-2-2 0 16,0 3 0-16,0-3 0 16,0 0 0-16,0 0 0 15,0 0-2-15,0 0-4 16,2-10-20-16,2-1-1075 0</inkml:trace>
  <inkml:trace contextRef="#ctx0" brushRef="#br0" timeOffset="2881.0189">2220 1277 3800 0,'0'-2'181'0,"0"0"-154"15,0 0-8-15,0 0-4 16,0 0-2-16,0-1-8 15,0 2 2-15,0 1-4 16,0-2 0-16,-5 2-2 16,-3 0-1-16,-6 0 1 15,-4 2-1-15,-4 12 0 16,-1 7 0-16,-1 2 0 16,2 7 0-16,2 2 0 15,1 2 0-15,7-2 0 0,5-1-1 16,5-3 1-16,2-6-1 15,0-4 0-15,13-6 0 16,7-3 1-16,5-4-2 16,1-3 2-16,1-2 0 15,-3 0 1-15,-3 0-1 16,-2-4 0-16,-1-11 0 16,1-4 1-16,-4-3-1 15,-1-5 1-15,-4 0 0 16,-1-1 0-16,-5-1 1 15,-4 5-1-15,0 2 1 0,0 5-1 16,0 2-1 0,-4 7 1-16,-2-1-1 0,-1 9 0 15,-2 0 0-15,-2 0 0 16,-2 0-1-16,-3 3 0 16,3 9-1-16,-1 2-2 15,7 3-4-15,7 0-3 16,0-2-12-16,17-8-67 0</inkml:trace>
  <inkml:trace contextRef="#ctx0" brushRef="#br0" timeOffset="3361.5033">2574 1299 3988 0,'0'0'48'15,"0"0"-40"-15,0 4-7 16,0 16-1-16,0 6 0 16,0 8 0-16,0 0 0 15,0 0 0-15,3-1 0 16,3-6 0-16,3-4 0 15,2-5 0-15,2-8 0 16,3-6 0-16,-1-4 0 0,4 0 0 16,-4-11 1-16,1-9 0 15,-3-4 0-15,-4-3-1 16,0-1 3-16,-5-1 2 16,-4 5-1-16,0 2 1 15,0 6-1-15,0 5-2 16,0 2-1-16,0 8 0 15,0 1 0-15,0 0-1 16,0 0 0-16,3 3-1 16,1 13 1-16,2 6-1 15,0 5 1-15,-2 0 0 16,0 1-2-16,-2 1-1 16,3-5-3-16,9-5 0 15,-4-6-14-15,6-10-84 0</inkml:trace>
  <inkml:trace contextRef="#ctx0" brushRef="#br0" timeOffset="3778.7993">2998 1363 3956 0,'0'0'63'16,"2"0"-53"-16,0 2-9 15,0 16-1-15,3 4 4 16,-1 4 1-16,-2 5-1 16,0-1-1-16,1-4-2 0,-3-6 0 15,0-8 1-15,0-7-2 16,0-5 0-16,0 0 6 16,0 0 3-16,3-13-3 15,1-9-4-15,0-9-2 16,3 0 0-16,1-4 1 15,2 1-1-15,3 4 0 16,-2 4 0-16,-2 8 0 16,0 6 0-16,0 5 0 15,0 7 0-15,2 0-1 16,0 0 1-16,3 14 0 16,1 6 0-16,-3 4-1 15,-2 2 1-15,1-1 0 0,-1 0 0 16,1-4 0-16,-3 0-1 15,8-1-3-15,-1-6-10 16,-1-6-65-16</inkml:trace>
  <inkml:trace contextRef="#ctx0" brushRef="#br0" timeOffset="4401.0224">3783 1393 3901 0,'0'-12'86'16,"0"0"-61"-16,0-3-2 0,-12-4-10 16,-5 3-6-16,-4 4-4 15,-3 4-1-15,-1 7-1 16,-2 1-1-16,1 1 0 15,-1 19-1-15,3 5 1 16,1 4 0-16,6 3 0 16,5 2 0-16,8-1 0 15,4-6 0-15,0-6-2 16,6-9 0-16,17-9 1 16,4-3 1-16,4-5 0 15,2-17 1-15,0-6-1 0,-4-6 0 16,-6-3 0-1,-8-4 0-15,-5-6 1 0,-4-3 1 16,-1-2 2 0,-3-3 0-16,0 0-2 0,0 1 0 15,2 4 0-15,1 5-1 16,-2 13 1-16,1 7 0 16,-4 12 0-16,2 5-1 15,-2 8-1-15,0 0 0 16,2 4-1-16,3 20 1 15,-1 8 0-15,2 5 0 16,0 4 0-16,-2 5 0 16,-2 1 0-16,3 3 0 15,-5-2 0-15,2 0 0 0,-2-6 0 16,0-6 0-16,0-5 0 16,0-11 0-16,2-5 0 15,-2-2 0-15,2-6-1 16,-2 0-1-16,4-3-1 15,6-4-5-15,1 0-21 16,0 0-547-16</inkml:trace>
  <inkml:trace contextRef="#ctx0" brushRef="#br0" timeOffset="4651.4462">3989 1239 3972 0,'2'-4'58'16,"2"4"-38"-16,-2 0-6 0,2 0-8 16,0 0-5-16,5 4 0 15,0 14-1-15,2 4-1 16,0 6 1 0,-4 2 1-16,0 1-1 0,-5-4 0 15,0-5 1-15,-2-1-1 16,0-10 0-16,0-2-4 15,0-9-7-15,0 0-37 16,0-2-168-16</inkml:trace>
  <inkml:trace contextRef="#ctx0" brushRef="#br0" timeOffset="4839.0215">4012 1092 3944 0,'2'-4'86'0,"2"3"-71"16,4-1-4-16,0 2-6 16,3 0-4-16,5 0 0 15,-3 10-1-15,3 5-1 16,-1 18-6-16,-3-5-15 16,-3-5-91-16</inkml:trace>
  <inkml:trace contextRef="#ctx0" brushRef="#br0" timeOffset="5288.3264">4275 1405 3731 0,'0'9'163'0,"0"0"-113"16,0 7-16-16,0 7-5 15,0 3-11-15,0 4-8 16,0 0-6-16,0 0-2 16,-2-4-2-16,0-8 2 15,2-8-2-15,0-6 0 16,0-4 3-16,0 0 6 0,0-6-1 16,0-11-5-1,0-12-1-15,6-3-2 0,5-6 0 16,3-4 1-16,1 1-1 15,-1 5-1-15,-3 6 1 16,-3 9 1-16,-1 7 0 16,0 7 1-16,-2 3-2 15,3 4 0-15,3 0 0 16,1 2 0-16,3 14 0 16,-1 5 0-16,-3 2 0 15,-3 3 0-15,0 1 0 16,-4-1 0-16,-4-2-2 15,2-2 0-15,-2-2-1 0,0-3-5 16,0-3-18 0,2-5-211-16</inkml:trace>
  <inkml:trace contextRef="#ctx0" brushRef="#br0" timeOffset="6077.4356">4973 1417 3905 0,'0'-8'107'0,"0"-1"-83"16,0-3-7-16,0 0-4 15,0-3-7-15,0 3-3 16,-2 2-1-16,-4 1 0 16,0 4-2-16,0 3 1 15,-5 2-1-15,-3 0 0 16,-6 12 0-16,-2 11 0 15,1 2-1-15,4 4 1 16,3 0 0-16,6 0-1 16,5-5 0-16,3-4 0 15,0-4 0-15,5-7 0 16,13-5 0-16,4-4 0 0,2 0 1 16,3-13 0-16,-2-8 0 15,-6 1 0-15,-3 1 2 16,-5-2-1-16,-7 3 1 15,2 3-1-15,-6 1 0 16,2 3 0-16,-2 5 0 16,0 4-1-16,0 2 1 15,0 0-1-15,2 0-1 16,2 12 1-16,1 10-1 16,1 9 1-16,6 5 0 15,1 6 0-15,1 6 1 16,1 8-1-16,1 6 0 15,-5 2 0-15,-5 1 0 0,-1-9-1 16,-5-6 1-16,0-10 0 16,0-10 0-16,0-8 0 15,0-10 0-15,-11-4 0 16,-3-4 0-16,-1-4 1 16,-3 0 0-16,2 0 0 15,6-16-1-15,2-9 1 16,8-6 0-16,0-5-1 15,18-3 0-15,9 6-1 0,2 5 1 16,3 6-1 0,-1 5 0-16,0 5-1 15,2 3-4-15,11-2-5 16,-7 3-16-16,-9 0-247 0</inkml:trace>
  <inkml:trace contextRef="#ctx0" brushRef="#br0" timeOffset="6927.0189">6205 1069 3841 0,'0'0'76'16,"0"0"-76"-16,0 0-49 15,0-3-24-15,0 0 50 16,0-1-39-16,0-3 62 15,0 1 111-15,2-1-34 16,-2-2-32-16,0-1-18 0,0-2 2 16,0 2-8-16,0 2-3 15,0 2-1-15,0 3-7 16,0 3-3-16,2 0-4 16,-2 0-3-16,0 0 0 15,0 13 0-15,0 13 0 16,0 9 0-16,0 11 0 15,0 10 0-15,-8 10 0 16,-7 7 0-16,-8 4 0 16,1-1 0-16,2-7 0 15,4-11 0-15,10-16 0 0,6-12-1 16,0-10 1-16,2-8 0 16,18-7 0-16,4-2 0 15,5-3 0-15,4 0 0 16,6 0 0-16,1 0 0 15,2 0-1-15,1-3-1 16,-1-2 0-16,5-7-5 16,-12 0-15-16,-8 0-85 0</inkml:trace>
  <inkml:trace contextRef="#ctx0" brushRef="#br0" timeOffset="7148.6264">6114 1359 3946 0,'7'-3'86'16,"24"-4"-72"-16,13 2-8 16,12-2-3-16,9 3 0 15,1 2-1-15,-5 2-2 16,-12 0 0-16,-11 0-1 15,-16-1-13-15,-13-4-33 0</inkml:trace>
  <inkml:trace contextRef="#ctx0" brushRef="#br0" timeOffset="7343.1679">6244 956 3936 0,'0'-8'70'0,"0"2"-40"15,8-1-16-15,15 0-5 16,12 3-4-16,14 4-1 16,11 0-2-16,8 0-1 15,-2 14-1-15,-3 4-1 16,-3 10-9-16,-16-2-24 16,-13-4-169-16</inkml:trace>
  <inkml:trace contextRef="#ctx0" brushRef="#br0" timeOffset="8000.0593">6952 1426 3969 0,'0'-3'58'16,"2"3"-39"-16,1 0-9 15,-1 0-6-15,2 0-2 16,2 18-2-16,4 8 0 16,-1 9 1-16,-3 2-1 0,-4 4 0 15,4-3 0-15,-6-4 0 16,0-8 0-16,2-10 0 16,-2-8 1-16,0-8 0 15,0 0 5-15,0-4 0 16,0-16-3-16,0-6-3 15,0-4 1-15,-6-4-1 16,0-2 0-16,4 0 0 16,2 1 0-16,0 3 0 15,0 6 0-15,16 5 0 16,5 4-1-16,6 3 1 16,5 4-1-16,3 3-1 15,2 2-1-15,2 5-4 0,-10 0-19 16,-8 0-216-16</inkml:trace>
  <inkml:trace contextRef="#ctx0" brushRef="#br0" timeOffset="8359.2486">7407 1458 3841 0,'2'12'90'15,"2"6"-68"-15,1 3 0 16,-3 8-7-16,2 2-4 16,-4 1-3-16,0 1-1 0,0-3-1 15,0-4-1-15,0-10-1 16,0-8 1-16,0-5 9 16,0-3 2-16,0 0-8 15,0-17-4-15,0-7-3 16,0-4 0-16,0-7 0 15,0 0-1-15,0-8 0 16,0 2 0-16,12 0 0 16,1 7 0-16,1 8 0 15,-1 10 0-15,-1 7-1 16,1 6 0-16,-1 3-3 16,5 0-5-16,5 15-14 0,-3-2-49 15,-2-1-292-15</inkml:trace>
  <inkml:trace contextRef="#ctx0" brushRef="#br0" timeOffset="8831.8594">7889 1470 2027 0,'0'-7'1916'0,"-7"2"-1855"15,-5-2-38-15,4 5-9 0,-4 2-5 16,-1 0-6-16,2 0-1 16,-3 7-2-16,4 11 0 15,-1 2 0 1,5 4 1-16,4 1-1 0,2 1 0 15,0-5 0-15,0-3 0 16,10-4 0-16,7-4 1 16,6-6 0-16,6-4 3 15,4 0-1-15,3-4-1 16,-7-15 0-16,-5 0 0 16,-9-6 1-16,-7-2-1 15,-8-1 1-15,0 3-2 0,0 3 0 16,-5 4-1-1,-6 4 0-15,0 6 0 0,1 4 0 16,2 4 0-16,1 0-1 16,-1 3-1-16,-2 12 0 15,-1 6 0-15,7 9-5 16,0-6-5-16,4-5-42 0</inkml:trace>
  <inkml:trace contextRef="#ctx0" brushRef="#br0" timeOffset="9229.0121">8248 1453 3971 0,'2'0'52'0,"2"7"-42"0,0 5-6 16,5 5 2-16,-2 5 0 15,-2 2-3-15,-1 3-1 16,-4-1 0-16,0-1 0 16,0-6 0-16,0-5-1 15,2-6 0-15,-2-3 2 16,0-5 1-16,0 0 1 16,0 0 0-16,0-11-2 15,0-7-2-15,0-8-1 0,0-4 0 16,0-6 1-1,0-3-1-15,9 2 0 0,9 1 0 16,2 1 0-16,2 7 0 16,1 9 0-16,-1 2-1 15,2 7 1-15,3 3 0 16,2 7-2-16,0 0 0 16,4 0-5-16,-6 0-11 15,-9 9-97-15</inkml:trace>
  <inkml:trace contextRef="#ctx0" brushRef="#br0" timeOffset="25177.7291">9706 641 3675 0,'0'0'181'0,"0"0"-115"16,0 0-18-16,0 0-13 15,0 0-14-15,0 0-9 16,0 0-3-16,0 0-2 16,0 0-3-16,0 0 0 15,0 0 0-15,0 0-1 0,0 0-1 16,0 0 0-16,0-1-1 15,0 1 0-15,-4 0 0 16,2 0-1-16,0 0 1 16,-2 0-1-16,-3 0 0 15,-4 0 0-15,-2 0 0 16,-3 9 0-16,-4 9 0 16,-2 6 0-16,0 5 0 15,-5 4 0-15,0 4 0 16,-2 4 0-16,-2 5 0 15,0 0 0-15,2-2 0 16,4-3 0-16,7-3 0 16,7-3 0-16,5-6 0 15,6 0 0-15,0-1 0 0,0-1 0 16,8 2 0-16,6-3-1 16,1-2 1-16,-2 2 0 15,3 0 0-15,-5 0 0 16,3-1 0-16,1-3 0 15,-1-4 0-15,3-3 0 16,4-2 0-16,1-1-1 16,5-1 1-16,2-1 0 15,2 2 0-15,-2-4 0 16,-3 1 0-16,-3-4 0 16,-5 0-1-16,-5-1 1 15,-1-1-1-15,-4 2 1 16,-3-1 0-16,-1-2-1 0,-2-2 0 15,0 0-3 1,-2 0 1-16,0 0 0 0,0 0-2 16,0-6-20-16,0-4-76 15</inkml:trace>
  <inkml:trace contextRef="#ctx0" brushRef="#br0" timeOffset="26197.9832">10022 793 3877 0,'-3'-3'87'0,"3"-2"-42"16,0 4-16-16,0-3-14 16,0 2-5-16,0 2-4 15,0 0-4-15,0 0-1 16,3 0-1-16,7 2 0 0,7 11 0 16,0 4 0-1,1 1 0-15,5 5 0 0,-2-2 0 16,2 1 0-16,-1 0 0 15,1-3 0-15,-6 1 1 16,-1-6-1-16,-3-4 0 16,-1-3 0-16,-4-3 0 15,-1 0 0-15,-3-2 0 16,1-2 0-16,0 0 0 16,-1 0 0-16,3-2 0 15,1-11 0-15,2-10 0 16,-1 0 0-16,-3-9 0 15,-2 3 0-15,1-1 0 16,-1 2-1-16,-1 2 1 0,-1 6 0 16,0 6 1-1,-2 4-1-15,3 2 0 0,-3 5 0 16,0 3 1-16,0 0-1 16,0 0 0-16,0 9-1 15,0 11 0-15,0 4 1 16,0 7-1-16,0 1 1 15,-7 5 0-15,-3 3 0 16,-2 4 1-16,0-1-1 16,-1-2 0-16,0-2 0 15,1-3 0-15,1-4 0 16,5-1 0-16,-2-4 0 16,2-3 1-16,4-2-1 15,0-5 0-15,2-3 0 16,0-5 0-16,0-3 0 0,0-2 0 15,0-2 0 1,0 0-1-16,0 0 0 0,2-2-1 16,2 0-1-16,0 0-2 15,2 0-2-15,-2-4-21 16,-4-5-152-16</inkml:trace>
  <inkml:trace contextRef="#ctx0" brushRef="#br0" timeOffset="27523.0275">10541 1115 3925 0,'0'-5'70'0,"-2"1"-50"15,2 3-2-15,-2-3-6 16,2 4-2-16,-3 0-6 16,-1 0-3-16,0 0-1 0,-6 0 0 15,-1 5 1 1,-3 11-1-16,2 1 0 0,-1 3 0 16,-1 1 0-16,5 0 0 15,3-3 0-15,0 1 0 16,6-5 1-16,-2-5-1 15,2-1 0-15,0-2 0 16,0 0 1-16,0 0-1 16,0 0 0-16,0-1 0 15,0-2 0-15,0 1 0 16,0-2 1-16,2-2 0 16,-2 3-1-16,3-3 0 15,-3 0 0-15,0 0 1 0,0 0-1 16,0 0 1-16,0 0-1 15,0 0 0 1,0 0 0-16,0 3 0 0,0-3 0 16,0 0 0-16,0 0 1 15,0 0-1-15,0 2 0 16,0 2 0-16,0-2 0 16,0 0 0-16,0 2 0 15,0-1 0-15,0 0 0 16,0 1 0-16,0 1 0 15,3-2 0-15,-1 1 0 16,2 3 0-16,0-4 0 16,1 3 0-16,-1 2 0 0,2-1 0 15,4-2 0 1,-1-1 0-16,5 0 1 0,1-2-1 16,3-2 1-16,6 0 0 15,0 0-1-15,1 0 0 16,2 0 0-16,-4 0 0 15,-2 0 0-15,0-4 1 16,-3 1-1-16,-3-2 0 16,-1 2 0-16,-3-6 0 15,-3 3 0-15,2-3 0 16,-4-2 0-16,3 1 1 16,-3-4-1-16,2 3 0 15,-2-3 0-15,3-3 1 0,-3-1-1 16,4 2 0-1,-4-3 0-15,1 4 1 0,-3-2-1 16,1 3 0-16,-1-2 0 16,-1 3 0-16,-1 1 1 15,-2 2 0-15,2 2 0 16,-2 0 1-16,0 1-2 16,0 3 0-16,0 3 1 15,0 1-1-15,0 0 0 16,0 0 0-16,0 0-1 15,0 1 1-15,0 14 0 16,0 1 0-16,0 4 0 16,0 2 0-16,0 4 0 15,0-1 0-15,0 4 0 16,0-5 0-16,0-2 0 16,0-2 0-16,0-2-1 0,0-3-1 15,2-4 1-15,1 0-1 16,-1-6-2-16,2-3-6 15,-2-2-18-15,3 0-216 0</inkml:trace>
  <inkml:trace contextRef="#ctx0" brushRef="#br0" timeOffset="27962.2818">11125 1034 3764 0,'0'-2'204'0,"2"0"-170"16,-2 2-26-16,0 0-5 16,2 9 4-16,-2 11 6 15,3 4-6-15,-1 6-3 16,3 2 0-16,-1 3-2 15,0 4 0-15,3-3 0 16,-1-4-2-16,4-2 1 16,-2-8 0-16,3-3 0 15,1-8 1-15,1-7 2 0,3-4 1 16,-1 0-3 0,-1-2 0-16,1-13-1 0,1-10 1 15,-3-3-1-15,3-6 0 16,-3-4 0-16,-1-4-1 15,1 1 0-15,-2 3 0 16,-2 9 0-16,-2 4 0 16,-3 11 0-16,-4 9 0 15,0 5-3-15,0 0-10 16,0 11-10-16,0 10-10 16,0-3-75-16</inkml:trace>
  <inkml:trace contextRef="#ctx0" brushRef="#br0" timeOffset="28547.9532">11696 1221 3822 0,'18'-6'99'15,"1"-3"-65"-15,2 2 0 16,-3-3-11-16,-3 1-3 15,-6 0-8-15,-4 1-2 16,-5 2-3-16,0-3 0 16,0 4-3-16,-8-2-2 15,-11 2-2-15,-8 1 1 16,-2 1-1-16,-6 3-1 16,1 0 1-16,0 0 0 15,6 15 0-15,3 1 0 0,3 4 0 16,1-1 0-16,6 6 0 15,3-3 0-15,4 0 0 16,3-1 0-16,5-4 0 16,0-1-1-16,0-3 1 15,0-6 0-15,11-2 0 16,5-5 0-16,5 0 0 16,-2 0 0-16,-1-9 0 15,0-3 0-15,-2-2 0 16,-3 0 0-16,1 0 1 15,-6 2-1-15,1 0 0 16,-5 4 0-16,1 2 0 0,-2 3 1 16,-3 0-1-1,2 3 0-15,-2 0 0 16,2 0-1-16,0 0 1 0,2 12 0 16,-1 4 0-16,-3 0 0 15,0 3 0-15,0-4 0 16,0-1 0-16,0-2 0 15,0-4 0-15,0 1 0 16,0-4-2-16,0-3-3 16,0 0-14-16,0-2-90 0</inkml:trace>
  <inkml:trace contextRef="#ctx0" brushRef="#br0" timeOffset="28917.0133">11861 1211 3884 0,'2'0'100'0,"0"0"-71"15,3 0-15-15,1 0-4 16,1 0 0-16,2 15-2 16,2 0-4-16,-4 3 1 15,-1 2-2-15,-1 2-1 16,-5-2-1-16,2-2 0 15,-2-6-1-15,0-4 1 16,0-6 0-16,0-2 2 0,0 0 1 16,0-10-2-16,0-11-1 15,0-8 0-15,0-1-1 16,0-3 0-16,5 0 0 16,6-1 0-16,2 4 0 15,3 6 0-15,0 4-1 16,-1 6 1-16,-7 5 0 15,0 6-1-15,-2 3-1 16,1 0-2-16,1 0-9 16,0 0-40-16</inkml:trace>
  <inkml:trace contextRef="#ctx0" brushRef="#br0" timeOffset="29245.9861">12308 727 3937 0,'0'0'101'0,"0"0"-89"16,0 0-10-16,0 8-1 16,0 10 0-16,10 9 1 15,1 5 0-15,0 2 0 16,0 4-1-16,0 1 1 15,-4 0-1-15,-1 1 0 16,-3 0-1-16,-3 1 1 0,0-5-1 16,0 0 1-1,0-6-1-15,0-4 0 16,-3-4 0-16,-1-6 0 16,2-4 0-16,2-6 0 0,0-2-3 15,0-4-6-15,0 0-25 16,11-2-182-16</inkml:trace>
  <inkml:trace contextRef="#ctx0" brushRef="#br0" timeOffset="29750.9399">12694 1117 3941 0,'0'-7'68'0,"0"-1"-49"16,0-4-5-16,0 0-1 0,0 0-8 16,-8 1-2-16,-8 2-1 15,-2 4-2-15,-2 1 0 16,-3 4 0-16,-3 0-1 16,2 4 1-16,-3 11 0 15,2 7 0-15,3 2 0 16,3 5 0-16,7-3 0 15,3 0 0-15,7-4-1 16,2-6 0-16,0-4-1 16,15-7 1-16,10-5 1 0,6 0 0 15,0-5 0-15,-2-11 0 16,0-4-1-16,-4 0 1 16,-8 0 0-16,-1-1 0 15,-5 6 0-15,-5 0 0 16,0 6 0-16,-2 2 1 15,-4 4-1-15,2 3 0 16,-2 0 0-16,0 0-1 16,0 10 1-16,0 3 2 15,0 4-1-15,0 1 0 16,0-3-1-16,0 2 0 16,0-3 0-16,0-2 0 15,0-2-1-15,0-6-4 16,7-4-9-16,1 0-83 0</inkml:trace>
  <inkml:trace contextRef="#ctx0" brushRef="#br0" timeOffset="30470.0056">12942 1037 3896 0,'0'4'132'0,"0"6"-123"16,0 2-7-16,-3 6-1 16,-3 2 1-16,0 0 1 15,0 2 0-15,4-1-1 16,2 0 0-16,0-7 0 0,0-2 0 16,0-6-1-1,0-2 1-15,0-4 1 0,0 0 2 16,0 0-1-16,0-2 1 15,0-12-4-15,0-6 0 16,10-2-1-16,3-5 1 16,5 0-1-16,1-4 0 15,2 5 0-15,-1 2 0 16,-5 6 0-16,-1 9 0 16,-3 2 0-16,-2 6 0 15,0 1 0-15,0 0 0 16,2 0-1-16,0 12 1 0,-2 6 0 15,0 3 0 1,-5 4 0-16,1 1 0 0,-5-2 0 16,0 0 0-1,0 0-1-15,0-4 1 0,0-2 1 16,0-8-1-16,0-4 0 16,0-1 0-16,0-5 0 15,0 0 1-15,0 0 0 16,0-9 0-16,0-7 0 15,4-5-1-15,7-6 0 16,8-2 0-16,0 0 0 16,6-2 1-16,4 1-1 15,-2 4 0-15,-3 4 0 16,-2 6 0-16,-4 4-1 16,-2 6 1-16,-3 6 0 0,-2 0 0 15,3 0 0-15,-6 8 0 16,3 8-1-16,-3 1 1 15,-6 3 0-15,0-1 0 16,-2 1 0-16,0 1 0 16,0-4 0-16,0-1 0 15,0 0 0-15,0-3 0 16,0-2-1-16,0 0-1 16,0-5-10-16,11-2-73 0</inkml:trace>
  <inkml:trace contextRef="#ctx0" brushRef="#br0" timeOffset="30976.6561">13809 1063 3730 0,'7'-11'252'15,"-3"0"-224"-15,0-3-16 16,-2 0 7-16,-2-1-4 15,0 5-10-15,0 1 0 16,-2 0-3-16,-11 4-2 16,-5-2 1-16,-1 7-1 15,-8 0 0-15,-2 0 0 16,-2 2-1-16,-1 14 1 16,-1 6 0-16,1 5 0 0,4 3 0 15,-1 2 0-15,6 0 0 16,5-3 0-16,9-6 0 15,9-7 0-15,0-6 0 16,16-8 0-16,13-2 0 16,7 0 0-16,2-14 0 15,-3-7 0-15,-1 0 0 16,-5-3 0-16,-5 2 0 16,-3-1 0-16,-4 8 1 15,-5 0-1-15,-4 8 0 16,-3 2 0-16,-3 3 1 15,-2 2-1-15,0 0-1 16,0 7 1-16,0 7 0 0,0 1 0 16,0 0 0-16,0-1 0 15,-5-4 0 1,3-5 0-16,2 0-1 0,0-5-4 16,0 0-4-16,0-6-85 15</inkml:trace>
  <inkml:trace contextRef="#ctx0" brushRef="#br0" timeOffset="31419.6212">13998 398 3903 0,'11'-5'86'16,"1"1"-59"-16,3 0-16 15,3 2 3-15,-3 2-3 16,6 0-6-16,1 3-2 16,2 20-2-16,3 9 1 15,-2 6 1-15,-3 8-1 16,-5 3-1-16,-3 7 0 15,-7-2 0-15,-5 2 0 16,-2-4 0-16,0 0-1 0,-4-2 0 16,-11-4 0-1,-6-3 1-15,-3-6-1 0,-1-5 0 16,-2-3 1-16,3-8-1 16,4-2 0-16,-1-5 1 15,6-4-1-15,4-4 0 16,2 0 0-16,5-4 0 15,-1-1 1-15,3-1-1 16,-10 0-2-16,2 0-4 16,-1 0-42-16</inkml:trace>
  <inkml:trace contextRef="#ctx0" brushRef="#br0" timeOffset="58912.024">1179 3820 3759 0,'0'0'143'16,"0"0"-110"-16,0 2-23 15,-2-2 12-15,2 2 9 16,0-2-12-16,-2 0-4 15,2 0-4-15,0 0 1 16,0 0-5-16,0 0-1 16,0 0-3-16,0 0 0 15,0 0-2-15,0 0 0 0,0 0-1 16,0 0 0-16,0 0 1 16,0 0-1-16,0 0 0 15,0 0 0-15,0 0 0 16,0 0 0-16,0 0 0 15,0 0 0-15,0 0 0 16,0 0 1-16,0 0-1 16,0 0 1-16,0 0-1 15,0 0 0-15,0 0 0 16,2-7 1-16,6-3-1 16,5-1 1-16,-1-5-1 15,3-2 0-15,-1-1 0 16,-1 3 1-16,1-2-1 15,-3 2 0-15,2 0 0 0,-4 2 0 16,-2 1 0-16,-3 6 0 16,0 2 0-16,-4 2 0 15,3 1 0-15,-3 2 0 16,0 0 0-16,0 0 0 16,0 0-1-16,0 12 0 15,0 10 1-15,0 12 0 16,0 8 0-16,0 8 0 15,0 7 0-15,-9 5 0 16,-2 2 0-16,-3 1 0 16,6-10 0-16,-3-9 0 15,3-8 0-15,4-15 0 16,0-8 0-16,4-4 0 16,-2-5 0-16,2-3 1 15,0-3-1-15,0 0 0 16,0 0 0-16,0 0 0 0,0 0 1 15,0-5-1-15,0-21-2 16,8 1-7-16,2-3-39 0</inkml:trace>
  <inkml:trace contextRef="#ctx0" brushRef="#br0" timeOffset="60180.5067">1507 3382 3793 0,'-2'-8'117'0,"-4"-2"-58"15,4-2-27-15,-2 2-9 16,2 1-10-16,-3-1-4 16,-1 1-5-16,-4 4 0 15,-1-2-2-15,1 3 0 16,-6 0 0-16,1 2-1 15,-6 2 0-15,-1 0-1 16,-5 0 0-16,-4 2 0 16,-1 9 1-16,-1 0-1 0,2 6-1 15,0-1 1 1,-1 2 0-16,3 2 0 0,0 2 0 16,0 1 1-16,3 7-1 15,2 3 1-15,-1 3-1 16,5 4 1-16,-1 4 0 15,6 4-1-15,2 5 1 16,4-2-1-16,4 6 1 16,3-3-1-16,2-2 0 15,0 0 1-15,0-6-1 16,0-3 1-16,9-5-1 16,3-8 0-16,-2-2 1 15,3-6-1-15,3-2 0 16,3-3 1-16,0 2-1 15,1-3 0-15,1 0 1 0,-2-2-1 16,4 2 1-16,-3-4-1 16,0 0 0-16,0-1 0 15,-2 1 0-15,2-3 1 16,2-1-1-16,1 2 0 16,0-3 0-16,2 0 0 15,0-2 0-15,2-2 0 16,-3-3 0-16,-2 0 0 15,3 0 0-15,-1 0 0 16,5 0 0-16,1-5 0 0,3-5 0 16,0-3 1-1,3 1-1-15,-3-2 0 0,4 0 0 16,-6 0 1 0,-2-2 0-16,-2 0 0 0,-8 2-1 15,1-2 1-15,-5 0 0 16,2-1 0-16,-4 0 0 15,0-3-1-15,0-2 0 16,-1-3 1-16,-1-3-1 16,-2-2 0-16,0-2 1 15,-2-2-1-15,-5-2 0 16,0 2 0-16,-2-2 1 16,0-1-1-16,0 0 1 0,0 1-1 15,0 0 0 1,-7 0 0-16,-2-1 0 0,-2 1 0 15,-5 0 0-15,-1 4 0 16,-6 0 0-16,1 4 1 16,-4 1-1-16,1 6 0 15,0 2 0-15,1 2 0 16,1 2 0-16,4 6 0 16,-2 1 0-16,3 2-1 15,3 2 1-15,2 4 0 16,-1 0 0-16,-1 0-1 15,1 0 0-15,-1 0-1 16,-1 2 0-16,3 10-2 16,-5 6-2-16,5 0-9 15,-1-6-62-15</inkml:trace>
  <inkml:trace contextRef="#ctx0" brushRef="#br0" timeOffset="83500.3228">2151 3604 1994 0,'0'-15'1871'16,"0"1"-1779"-16,0-1-45 15,0 1-16-15,-5 2-17 16,-4 5-7-16,-2 5-5 16,-2 2-2-16,-7 0 0 15,-5 18-1-15,-10 16 1 16,-5 14 0-16,-8 15 0 15,-16 31 0-15,-1-2 0 16,-7 8 1-16,-5-1-1 0,6-23 0 16,-7-4 0-1,4-18 0-15,11-20-1 0,10-13 0 16,13-18-1-16,8-3 1 16,11-14 0-16,3-21 1 15,5-11 2-15,5-17 0 16,4-12-1-16,4-7-1 15,0-2 0-15,12 6 0 16,3 11 0-16,3 20 0 16,-1 17 2-16,8 19-1 15,2 11-1-15,8 15 0 16,5 25 0-16,7 16 0 16,1 14 0-16,0 8 0 15,1 3 0-15,20 15-1 16,-11-20-6-16,-8-19-19 0</inkml:trace>
  <inkml:trace contextRef="#ctx0" brushRef="#br0" timeOffset="83994.7794">3009 3756 3947 0,'0'0'67'0,"0"24"-55"16,-15 13-8-16,-10 18 2 16,-4 11 0-16,-7 9-1 15,3 3-2-15,-1-5-1 0,3-4-2 16,9-9 1-16,4-8-1 15,9-9 0 1,5-11 1-16,4-9-1 0,0-5 1 16,11-4 0-16,11-4 0 15,7-6 1-15,7-4-1 16,3 0 1-16,4 0-2 16,2-6-1-16,2-7-2 15,8-16-5-15,-8 5-13 16,-12-2-63-16</inkml:trace>
  <inkml:trace contextRef="#ctx0" brushRef="#br0" timeOffset="84206.8776">2882 4241 3926 0,'22'0'64'0,"14"0"-36"16,12 0-6-16,13 0-10 16,4 0-7-16,-3-6-3 15,-7-3-2-15,1-4-2 16,-15-1-10-16,-17-3-35 0</inkml:trace>
  <inkml:trace contextRef="#ctx0" brushRef="#br0" timeOffset="84407.9619">2951 3743 3845 0,'29'-4'162'15,"16"-1"-135"-15,15 5-19 16,9 0-4-16,4 0-4 15,14 20-3-15,-20 4-23 16,-16 0-167-16</inkml:trace>
  <inkml:trace contextRef="#ctx0" brushRef="#br0" timeOffset="84874.0197">3542 4081 3944 0,'2'0'91'0,"0"0"-80"15,7 0-6-15,2 14-2 16,9 9 0-16,5 5 0 16,4 6-1-16,2 7-1 15,-2 1 0-15,-2 4 0 16,-6-1-1-16,-4-1 0 16,-5-8 0-16,0-4 0 0,-3-9-2 15,7-6-3-15,-3-9-8 16,-2-8-35-16</inkml:trace>
  <inkml:trace contextRef="#ctx0" brushRef="#br0" timeOffset="85124.8871">3831 4250 3925 0,'-2'-1'99'0,"0"1"-83"15,-2 0-5-15,-5 0-6 0,-3 6-2 16,-5 16-1-16,-1 4-1 16,-3 6 0-16,2 1 0 15,5-1 0-15,5 2-1 16,5-9 1-16,4-3-1 16,0-6 0-16,4-4-3 15,27-10-4-15,-1-2-21 16,-1 0-190-16</inkml:trace>
  <inkml:trace contextRef="#ctx0" brushRef="#br0" timeOffset="85459.0219">4192 4291 3952 0,'-6'-7'58'0,"-10"0"-37"15,-1 1-10-15,-6 5-3 16,0 1-5-16,4 0-2 16,3 3-1-16,3 13 0 15,1 4 0-15,6 1 0 16,2 0 0-16,4 2 1 16,0-6-1-16,4-3 0 15,14-3 0-15,6-7 1 16,3-4 0-16,0 0-1 15,-5 0 0-15,-4 0-1 16,-5 0 0-16,-4-3-2 16,3-2 1-16,-4 0-1 0,1 3-3 15,5-3-1-15,7 5-7 16,-2-5-25 0,1 1-417-16</inkml:trace>
  <inkml:trace contextRef="#ctx0" brushRef="#br0" timeOffset="85962.7159">4489 4383 3903 0,'0'6'85'16,"0"3"-68"-16,-2 0 2 0,-8 1-2 15,4 0-9-15,4-3-3 16,0-4-3-16,2-1 0 15,0-2 1-15,0 0 3 16,0 0 0-16,10-16-3 16,9-4-2-16,1-4-1 15,-1 0 0-15,2 0 0 16,-3 6 1-16,-5 1-1 16,-4 10 0-16,0 5 0 15,-4 2-1-15,1 0 1 16,0 12-1-16,1 8 1 15,0 0 0-15,-2 0 0 16,-3-2 0-16,0-6 0 0,0-6 0 16,0-3 0-16,3-3 1 15,1 0 0-15,2-10-1 16,2-10 0-16,1 1 0 16,1 0 0-16,-3 0 0 15,-1 4-1-15,-4 8 1 16,2 2 0-16,-4 5 0 15,0 0-1-15,2 5 1 16,-4 15-1-16,3 2 0 16,-3 6 1-16,0-1 0 15,0-1 0-15,0-6-2 16,4-11-6-16,12-4-12 16,-1-5-83-16</inkml:trace>
  <inkml:trace contextRef="#ctx0" brushRef="#br0" timeOffset="86634.046">4963 4291 3669 0,'0'18'179'16,"0"6"-95"-16,0 10-45 16,0 4-18-16,0 6-1 15,0-1-7-15,0-3-6 16,0-6-3-16,0-10-2 15,0-8 1-15,0-9 3 16,0-7 3-16,0 0 4 16,0-20-8-16,0-7-3 15,0-10-1-15,0-4-1 0,2-8 0 16,6-2 0 0,1-4 1-16,1 1-1 0,4 1 0 15,1 7 0-15,1 11 0 16,-3 8 0-16,1 14 0 15,-1 8-1-15,3 5 0 16,-1 9 1-16,4 14 0 16,-6 8 0-16,-4 1-1 15,-4 2 1-15,-5 0-1 16,0-4 1-16,-8-2 0 16,-7-2 0-16,-5-5 0 15,2 0-1-15,2-5-2 0,5-5-6 16,7-7-5-16,4-4-1 15,0 0 5-15,17 0-7 16,8-7 10-16,6-6 7 16,5 1 5-16,1-5 6 15,6-3 8-15,4-1-3 16,0-6-6-16,0 1-2 16,-5 2-3-16,-11 2-1 15,-8 6-1-15,-12 4-2 16,-11 6 1-16,0 4-1 15,-15 2-1-15,-17 0 0 16,-8 10 0-16,-2 11 0 16,6 6 0-16,9 4 0 0,11-2 0 15,14 0 0 1,2-3-1-16,12-1 1 0,16-5-1 16,8-3 1-16,4-6-1 15,-7-3-2-15,-6-8-4 16,-12 0-13-16,-11 0-183 0</inkml:trace>
  <inkml:trace contextRef="#ctx0" brushRef="#br0" timeOffset="87372.0435">2122 4842 3910 0,'27'0'108'0,"19"-4"-83"15,37-11-9-15,41-3-8 16,37-3-5-16,17 5-1 16,0 6-2-16,-12 6 1 15,-10 4 0-15,4 0-1 16,3 0 0-16,4 0 0 16,2-2 0-16,5-7 0 15,0 2 0-15,3-5 0 16,-6-2 0-16,-8 0 0 0,-16 0 1 15,-32 3-1 1,-25-1-1-16,-24 7 1 0,-6-1 0 16,8-4 0-16,5 2 0 15,4-4 0-15,-9 2 0 16,-7 2 0-16,-10 0 0 16,-5 0 1-16,-6 2-1 15,-5 0 0-15,-10 1 0 16,-6 4 0-16,-4-1 0 15,-8 2 0-15,-2 0 0 16,-3 0 0-16,0 0 0 16,-2 0 0-16,0 0 0 15,0 0 0-15,0 0-1 16,0 0 1-16,0 0-1 16,0 0-1-16,0 3-1 0,-4 4-4 15,-23 1 0-15,2-3-29 16,-2-2-358-16</inkml:trace>
  <inkml:trace contextRef="#ctx0" brushRef="#br0" timeOffset="89980.3193">1894 6138 3654 0,'0'0'177'16,"0"0"-102"-16,0-2-27 16,0 2-10-16,0 0-16 15,0 0-5-15,0 0-8 16,0 0-4-16,0-3-3 15,0 3 1-15,0 0-2 16,0 0 1-16,0 0-2 16,0 0 1-16,0 0 0 0,0 0 0 15,0 0 1 1,0 0 1-16,0 0 3 0,0 0-3 16,0 0-1-16,0 0 0 15,0 0-1-15,0 0 0 16,0 0 0-16,0 0 0 15,0 0-1-15,0 0 1 16,0 0-1-16,0 0 0 16,0 0 1-16,0 0-1 15,0 0 1-15,0 0-1 16,0 0 0-16,0 0 1 16,0 0-1-16,0 0 0 15,0 0 0-15,0 0 1 0,0-1-1 16,0-3 1-1,0 1-1-15,-4 0 0 0,1-1 0 16,-1-1 0-16,0 3 0 16,-1-1 0-16,1-1 1 15,1-3-1-15,1 0 1 16,0-4-1-16,0-2 0 16,2-3 1-16,0-5-1 15,0 1 0-15,0 3 0 16,6-1 0-16,4 3 0 15,0 2 0-15,6-1 0 16,0 2 0-16,4-1 0 16,3 3 0-16,0-1 0 15,0 4 0-15,-1 2 0 0,-1 2 0 16,-4 3-1 0,-3 0 1-16,1 0 0 15,-4 3 0-15,1 9 0 0,-4 5-1 16,-1 3 1-16,-5 4 0 15,-2 3 0-15,0 3 0 16,0 4 0-16,-11 2 0 16,-7 1 0-16,-4 4 0 15,-5 1 0-15,-4 2 0 16,-4 0 0-16,-6 2 1 16,-1 0-1-16,-5-2 0 15,0 0 0-15,-2-1 0 16,3-5 0-16,1-3 0 15,5-4 0-15,4-4 0 16,7-10 0-16,7-3 0 0,6-4 0 16,5-3 0-16,4-4 0 15,5-1 0-15,2 0 0 16,0-2 0-16,0 0 0 16,0 0 0-16,0 0 0 15,9 0 0-15,13 0 0 16,7 0 0-16,9-6 0 15,4 0 0-15,5-2 0 16,1 2 0-16,2 0 0 16,4 2 0-16,0-1 0 15,-4 4 0-15,-3-1 0 16,-5 2 0-16,-3 0 0 16,-6 0 0-16,-4 0 0 0,-5 0 0 15,-3 0 0-15,-3 0 0 16,-5 0 0-16,-1 0 0 15,-4 0 0 1,3 0 0-16,-2 0 0 0,0 0 0 16,2 0 0-16,1-2 0 15,-4 2 0-15,3 0 0 16,1 0-1-16,1-2-1 16,5-2-1-16,-3-2-8 15,-1 0-54-15</inkml:trace>
  <inkml:trace contextRef="#ctx0" brushRef="#br0" timeOffset="90522.8701">2690 6589 3923 0,'0'0'109'0,"0"0"-99"16,0 0-1-16,0 0-1 0,0 1-3 16,0 1-3-1,0 5-1-15,0-2 0 0,0 2 0 16,0 1 1-16,0-2-2 15,-7-2 1-15,1 0 1 16,-3-1 0-16,-3-3 0 16,1 0-1-16,1 0 0 15,0 0-1-15,3 0 0 16,7 0 0-16,0-9 0 16,0-1 0-16,0-3 0 15,12 6 0-15,1-1 0 16,0 2 0-16,1 1 0 15,-5 5 0-15,-1 0 0 0,2 0 0 16,-4 0 0 0,-1 0 0-16,-1 0 0 0,-2 9 0 15,-2-1 0-15,0 1 0 16,0-2 0 0,0-1 0-16,0 1 0 0,0-6 0 15,0-1 1-15,0 0-1 16,0 0-2-16,18 0-2 15,1-10-4-15,0-8-65 0</inkml:trace>
  <inkml:trace contextRef="#ctx0" brushRef="#br0" timeOffset="91052.0242">3205 6034 3919 0,'7'-10'105'0,"2"-5"-77"15,7 1-16-15,5-2-6 16,10 0-2-16,5 2-2 16,2 0 0-16,4 4 0 15,-2 2-1-15,-3 7 0 16,-6 1 0-16,-4 0-1 15,-3 7 0-15,-6 14 0 16,0 6 0-16,-5 8-1 16,-2 5 1-16,-4 8 1 15,-5 3-1-15,-2 7 0 16,0-3 0-16,0 1 0 16,0-5 0-16,-7-5 0 15,-2-7 0-15,3-4 0 16,-1-7 0-16,0-4 0 0,3-6 0 15,-3-2 0-15,1-4 0 16,-6-5-1-16,-8-2-2 16,0-5-10-16,1 0-102 15</inkml:trace>
  <inkml:trace contextRef="#ctx0" brushRef="#br0" timeOffset="91256.6645">3412 6427 3896 0,'0'-6'124'16,"4"-1"-98"-16,8 2-14 0,5-1-1 16,10-2-5-1,6-1-1-15,13 2-3 0,3-2-1 16,2 2 0-16,-2 2-1 16,-5 1 0-16,-1 4 0 15,-7 0-1-15,8 0-3 16,-9-1-10-16,-6-2-115 0</inkml:trace>
  <inkml:trace contextRef="#ctx0" brushRef="#br0" timeOffset="91756.0186">4148 6275 3905 0,'0'-11'85'16,"0"-3"-53"-16,0-4-13 16,5-6-7-16,8 0-4 15,5-3-2-15,1 6-3 16,4 3 0-16,-5 4-1 15,1 6-1-15,-3 4-1 16,-3 4 0-16,4 0 1 16,-5 0-1-16,5 14 0 0,-7 8 0 15,-3 7 0 1,-7 5 0-16,0 9-1 16,-13 3 1-16,-14 2 0 15,-4 3 0-15,2-7 1 0,4-2-1 16,8-10 0-16,9-6 0 15,8-6 0-15,0-4 0 16,0-4 0-16,16-5 0 16,5 2 0-16,3-6 1 15,5 2-1-15,2-3 0 16,5-2 1-16,2 0-1 16,-5 0 0-16,-2 0 0 15,-2 0-1-15,-4-2-1 16,2-15-2-16,-8 4-9 15,0-1-72-15</inkml:trace>
  <inkml:trace contextRef="#ctx0" brushRef="#br0" timeOffset="92286.8795">4759 6178 3934 0,'0'-10'89'15,"0"-2"-71"-15,0 1-3 16,9-4-5-16,9 5-6 16,6 0-2-16,5 1-1 0,4 2-1 15,1 0 1-15,-3 4-1 16,-5 3 0-16,-5 0 2 15,-3 3-2-15,-9 18 0 16,-5 3 0-16,-4 6 1 16,0-1-1-16,-2 2 1 15,-11-3-1-15,-1 0 0 16,1-2 0-16,1-2 0 16,4 2 0-16,1-1 0 15,5 0 0-15,2-2 0 16,0 0 0-16,4-1 1 15,11 1-1-15,6-1 0 0,-1-2 0 16,0 2 0-16,-2-3 0 16,-2 2 0-16,-5-3 0 15,-5-2 0-15,-6-2 0 16,0 1 0-16,0-6 0 16,-17 2 0-16,-8-2 0 15,-4-1 0-15,0-2 1 16,4-2-1-16,5 0 0 15,7-4-2-15,13 0-2 16,0-16-10-16,0-4-511 0</inkml:trace>
  <inkml:trace contextRef="#ctx0" brushRef="#br0" timeOffset="93018.6203">5336 6229 2618 0,'0'0'1262'0,"0"0"-1171"16,0-7-51-16,0-1-11 16,0-3-14-16,11 2-7 0,3-5-2 15,3-2-3-15,6-3-1 16,4 2-1-16,4 0 0 15,2 2-1-15,3 3 1 16,1 2-1-16,-1 3 1 16,-2 4-1-16,-3 3 0 15,-5 0 1-15,-3 0-1 16,-7 8 0-16,-10 12 0 16,-6 4 0-16,0 5 0 15,-10 6 0-15,-15 1 1 0,-2 2-1 16,0-1 0-1,7-4 0-15,5-3 0 0,8-5 0 16,7-5 0-16,0-3 0 16,0-3 0-1,15 1 1-15,6 1-1 0,3-3 0 16,0 6 0-16,1-1 0 16,-5 2 0-16,1 4 0 15,-6-1 0-15,-5 3 0 16,0-3 0-16,-6 3 0 15,-4-2 1-15,0 2-1 16,0 0 0-16,-14-1 0 16,-5-4 1-16,-1 0-1 0,-1-5 1 15,6-4-1 1,4-4 0-16,4-4 0 0,3-4 0 16,-1 0 0-16,1 0 0 15,-8 0 0-15,-1 0-1 16,0-11-1-16,-3-11-6 15,5 3-16-15,2-1-110 0</inkml:trace>
  <inkml:trace contextRef="#ctx0" brushRef="#br0" timeOffset="94216.5146">6426 6130 3500 0,'5'-5'444'16,"-1"0"-387"-16,0-2-27 16,-1 4-9-16,-3-1-9 15,0 2-5-15,0-1-3 16,0 3-1-16,0 0-1 15,0 0-1-15,0 0-1 16,-7 7 0-16,-11 15 0 16,-7 10 0-16,-6 12 0 0,-5 11 0 15,-3 10 0-15,-3 5 0 16,3 3 0-16,10-5 0 16,12-6 0-16,12-12 0 15,5-10 0-15,16-8 0 16,17-6 0-16,6-7 0 15,7-7 0-15,5-6 0 16,5-6 0-16,-1 0 1 16,-3 0-1-16,-5-6 0 15,-7-6 0-15,-9-5 0 16,-11-1 0-16,-7-2 0 16,-11-2 0-16,-2 0 1 15,-4 2 0-15,-23 0-1 0,-4 4 1 16,-9 6-1-16,-5 4 0 15,-3 6 0-15,1 0 0 16,2 0-1-16,10 14 1 16,8 4 0-16,11 0 0 15,9 0-2-15,7 1 0 16,27-10-3-16,9-1-5 16,6-8-32-16</inkml:trace>
  <inkml:trace contextRef="#ctx0" brushRef="#br0" timeOffset="94867.0414">7253 6266 3905 0,'0'-10'92'15,"0"3"-58"-15,-8-4-22 16,-8 2-1-16,-3 6-4 16,0-1-4-16,-2 4-1 15,1 0-2-15,1 0 0 16,0 10 0-16,6 7 0 16,0 0 0-16,6 5 0 15,3 2 0-15,4 0 0 0,0 0 0 16,4 0 0-1,16 3 0-15,7-1 0 0,7-1 0 16,3 1 1-16,3 1-1 16,3-3 0-16,-3 2 0 15,-5-2 1-15,-6 0 0 16,-8-1-1-16,-8 0 1 16,-9 0-1-16,-4-3 0 15,0-1 1-15,-21-2 0 16,-13-3 2-16,-9-5-1 15,-1 0-1-15,-5-9 0 16,5 0 0-16,3 0 0 16,10-4-1-16,9-10 1 0,10-3 0 15,12-5 0-15,0-4-1 16,18-2 0-16,16 0 0 16,6-2 0-16,5 4 0 15,-1 2 0-15,-4 2 0 16,-4 4 0-16,-10 2 0 15,-8 0 0-15,-7-1 0 16,-3 4 1-16,-6-1-1 16,-2 0 0-16,0 2 0 15,0-1 0-15,0 6 0 16,0-1 0-16,0 1-1 16,2 3 1-16,2 1-2 15,21-6-1-15,-4 4-13 16,6-6-79-16</inkml:trace>
  <inkml:trace contextRef="#ctx0" brushRef="#br0" timeOffset="95541.484">7739 6404 3948 0,'0'0'66'15,"2"0"-40"-15,5 0-8 16,4 0-11-16,5-8-4 16,6-4-2-16,3-5 0 15,1-4 0-15,3-1 0 0,-2-4 0 16,-3-4 0-16,-1-2 1 16,0-1-1-16,-4-4 0 15,1-1-1-15,-2 2 1 16,-2 1-1-16,-3 7 1 15,-2 8 0-15,-6 6-1 16,-1 4 1-16,-4 6 0 16,2 4-1-16,-2 0 0 15,0 0 0-15,0 0 0 16,0 0 0-16,0 0 0 16,0 0 0-16,0 12 0 15,0 6 0-15,0 3 0 16,2 4 0-16,5 5 0 15,0 5 0-15,2 2 0 16,2 4 0-16,-2 1 0 0,0-2 0 16,-3 0 0-16,-1 1 0 15,-3-4 0-15,0 0 0 16,-2-3 0 0,0-5 0-16,0 2 0 0,0-5 0 15,0-5 0-15,0 2 0 16,0-3 0-16,0-2 0 15,0-2 0-15,0 0 0 16,0-3 0-16,0-2 0 16,0-3 0-16,0 0 1 0,0-4-1 15,0 1 0 1,0-5 0-16,0 1 0 0,0-1 0 16,0 0 0-16,0 0 0 15,0 0 0-15,0 0 1 16,0 0-1-16,0 0 0 15,0-1 0-15,2-8-2 16,-2-3 0-16,0 2-9 16,0 0-41-16</inkml:trace>
  <inkml:trace contextRef="#ctx0" brushRef="#br0" timeOffset="98857.6696">9137 6720 3556 0,'0'0'219'0,"0"0"-145"16,0 0-21-16,0 0-23 16,0 0-8-16,0-3-8 15,0 1-6-15,-2 2-3 16,2-2-2-16,-3 2 0 0,3 0-3 16,0 0 0-16,0 0 1 15,0 0 0-15,0 0-1 16,0 0 0-16,0 0 2 15,0 0 2-15,0 0 6 16,-2 0 1-16,2 0 5 16,-2 0-6-16,-3-2-3 15,3 2-2-15,-3 0 0 16,3 0-1-16,0-2 0 16,0 2-1-16,0-1 0 15,0-4-1-15,-1-1-1 16,1-4 1-16,2-2-1 0,0-4 0 15,0-2-1 1,5-2 1-16,8-2-1 0,3 1 0 16,1 4 0-16,3-1 0 15,-1 4 0-15,0 5 0 16,4 0 0-16,-3 5 0 16,-1 2 0-16,0 2 0 15,-2 0 0-15,1 0 0 16,0 15 0-16,-3 2 0 15,1 5 0-15,-3 2 0 16,-2 2-1-16,1-2 1 16,3-2 0-16,3-4 1 15,5-6-1-15,8-6 0 16,7-6 0-16,1 0 0 16,2-6 0-16,-5-8 0 15,-7-2 1-15,-2-3-1 0,-8 4 0 16,-3-2 0-16,-3-2 0 15,1 0 0-15,-5 4 1 16,-1 1-1-16,2 0 0 16,-4 4 0-16,1 0 0 15,-1 2 0-15,1-1 0 16,2 2-1-16,-2-3-2 16,-7-5-5-16,0 3-27 15,0 0-578-15</inkml:trace>
  <inkml:trace contextRef="#ctx0" brushRef="#br0" timeOffset="99626.7981">8994 6314 3754 0,'0'-4'200'0,"0"-2"-154"16,0-2-22-16,0 0-8 15,4-5-6-15,4 2-3 16,2-1 0-16,5-4-2 16,4 2-3-16,3 0-1 15,3 4-1-15,-6 3 0 16,2 7 0-16,-6 0 0 16,3 0 0-16,-3 0 0 15,3 12 0-15,1 5 0 0,-2 3 0 16,3 1 0-16,3 5 0 15,3-4 1-15,3-3-1 16,7-2 0-16,4-8 1 16,6-7 0-16,2-2 0 15,-3 0 1-15,-1-7-1 16,-4-12-1-16,-7 1 1 16,-6-2-1-16,-9 3 0 15,-5-4 0-15,-13-9-1 16,0 4-4-16,0 2-17 0</inkml:trace>
  <inkml:trace contextRef="#ctx0" brushRef="#br0" timeOffset="100848.9881">7819 3580 2994 0,'0'0'900'0,"0"0"-833"16,0 0-46-16,0 0-13 15,0 0 2-15,-9 5-1 16,-4 11-2-16,-7 4 9 16,-5 7-1-16,-2 6-7 15,0 10-5-15,2 4 0 0,0 12-2 16,4 6 2-1,6 2-2-15,6 3 1 0,7 1-1 16,2-7 1 0,0-6-1-16,16-4 0 0,6-5 0 15,2-9 1-15,5-1-1 16,0-5-1-16,-2-5 1 16,0-6-1-16,-5-2 0 15,-5-6 1-15,0-5-1 16,-5-1 0-16,0-5 1 15,1-4-1-15,1 0 0 16,-1 0 1-16,-2 0-1 16,3 0 1-16,-3 0-1 15,-3 0 0-15,6-2 0 16,1-2 0-16,3 0-1 0,16-9-2 16,-7 4-7-1,-3-4-34-15</inkml:trace>
  <inkml:trace contextRef="#ctx0" brushRef="#br0" timeOffset="101402.1641">8608 3746 3854 0,'3'-3'108'15,"-3"2"-63"-15,0-2-19 16,0 2-11-16,0-2-5 16,0 3-3-16,0 0-3 15,2 0-1-15,-2 0-1 16,0 0 0-16,0 0-1 16,0 0 0-16,0 0 0 0,2 7-1 15,1 15 0 1,-3 12 0-16,0 11 0 0,0 14 0 15,0 6 0-15,-5 0 0 16,-4-2 0-16,2-9 0 16,3-6 0-16,2-12 0 15,0-5 0-15,2-4 0 16,-3-5 0-16,1-2 0 16,0-2 0-16,-1-2 0 15,3 0 0-15,-2-1 0 16,2-1-1-16,0-3-2 15,0-4-4-15,9-3-17 16,4-4-311-16</inkml:trace>
  <inkml:trace contextRef="#ctx0" brushRef="#br0" timeOffset="101864.0651">8798 4342 3934 0,'2'0'99'16,"3"0"-83"-16,3 0-10 15,8 0-2-15,6 0 0 16,5 0-1-16,4 0 0 16,0 0-1-16,0-3 0 0,0-5-1 15,-4-2 0-15,-2-4-1 16,-5 0 1-16,-4-2-1 15,-3-2 1 1,-6 0-1-16,-5-2 1 0,-2 4 0 16,0 0 0-16,0 7-1 15,-13 0 0-15,-7 6 0 16,-7 3-1-16,0 0 1 16,-2 7 0-16,0 10 0 15,4 8 0-15,4 1 0 16,2 4 0-16,4 2-1 15,6 0 1-15,4-2 0 0,5-4 0 16,0 1 1 0,14-8-1-16,18-2 0 0,12-6 0 15,12-3 1-15,6-5-1 16,0-3 0-16,1 0 0 16,-10 0-4-16,10-11-6 15,-19 0-37-15,-8-4-450 0</inkml:trace>
  <inkml:trace contextRef="#ctx0" brushRef="#br0" timeOffset="102314.2993">9594 4328 3800 0,'8'-11'172'0,"4"-3"-133"16,-3 0-11-16,-3-4-9 15,-1 2-7-15,-5-1-7 16,0 0-1-16,-3 3-3 0,-10 2 0 15,-7 4-1-15,-5 6 0 16,-4 2 0-16,-4 6 0 16,-3 16-1-16,1 8 1 15,6 4 0-15,9 2 0 16,7 0 0-16,10-2 0 16,3-4 0-16,9-6 0 15,20-8 0-15,9-6 0 16,9-7 1-16,-1-3-1 15,-3 0 0-15,-5-15 0 16,-9-4 0-16,-7-4 0 16,-9 2 0-16,-4-2 0 15,-1 5 0-15,-6 4 0 16,0 4 0-16,-2 4 0 16,2 5 0-16,-2 1 0 0,0 0 0 15,2 7 0-15,2 12 0 16,1 2 0-16,-1 2 0 15,6-2 0-15,-2 2 0 16,5-7 0-16,6-6 0 16,16-10-1-16,-2 0-8 15,-4-5-61-15</inkml:trace>
  <inkml:trace contextRef="#ctx0" brushRef="#br0" timeOffset="102636.9895">10051 4173 3862 0,'6'0'85'0,"-2"12"-41"15,4 8-6-15,-2 6-20 16,-1 7-8-16,-1 6-3 16,0 0-3-16,1 2-2 15,2-7 0-15,2-5-1 16,-1-9-1-16,6-11 1 15,-1-6 1-15,5-3 2 16,2-4-2-16,0-19-1 0,1-7 0 16,-4-3 0-1,1-8-1-15,-5 1 0 0,-1 3 0 16,-4 5 0 0,1 9 0-16,-5 8 0 0,1 10-1 15,-2 5-1-15,1 0-6 16,3 14-4-16,-1 6-14 15,-2 0-74-15</inkml:trace>
  <inkml:trace contextRef="#ctx0" brushRef="#br0" timeOffset="103147.2011">10559 4355 3813 0,'7'0'120'15,"-1"0"-63"-15,3 0-16 16,0 0-18-16,0-1-11 0,2-6-7 16,3 2-3-16,-1-4 0 15,3-1-1-15,-1-2 0 16,1 0 1-16,-3-3-1 16,-5 1 0-16,2-3 0 15,-6 2-1-15,1-6 1 16,-3 3-1-16,-2-1 0 15,0 3 1-15,0 2-1 16,0 5 0-16,0 0 0 16,0 6 0-16,-4 3 0 15,-7 0-1-15,-10 2 1 16,-6 13 0-16,-2 7 0 16,-2 7 0-16,2 3 0 15,5 2 0-15,4 2 0 16,6-2 0-16,8 0 0 0,4-6-1 15,2-3 1-15,0-8 0 16,13-1 0-16,7-3 0 16,5-5 1-16,4-2-1 15,6-5 0-15,1 1 1 16,3-2-1-16,0 0 0 16,-6 0 0-16,-4 0 0 15,-6 0 0-15,-6-3 0 0,-5 1-1 16,-6-1-1-1,-1-2-3-15,-3 1-12 0,0-4-124 0</inkml:trace>
  <inkml:trace contextRef="#ctx0" brushRef="#br0" timeOffset="104281.5532">11698 3953 3648 0,'0'0'207'0,"0"0"-132"15,0 0-34 1,0 0-10-16,0-7-9 0,0 3-9 15,0-3-4-15,0 0-1 16,0 0-2-16,0-2-1 16,0 1-1-16,0 0-2 15,0 0 0-15,0 2 0 16,0-2 0-16,0-3-1 16,0-1 1-16,0-2-2 15,12-7 1-15,0-3-1 16,7-2 1-16,2-1-1 15,6 0 0-15,2 3 0 16,2 2 0-16,3 6 0 0,-1 4 0 16,3 1 0-1,-2 8 0-15,-1 3 0 0,-6 0 0 16,-3 1 0-16,-8 19 0 16,-8 6 0-16,-5 11 0 15,-3 2 0-15,-9 7-1 16,-16 4 1-16,-10 7 1 15,-5-1-1-15,-3-2 0 16,3-4 0-16,7-7 0 16,8-9 0-16,10-11 0 15,8-3 0-15,7-8 0 16,0 3 0-16,22-4 0 16,12 4 0-16,6 1 0 15,2-1 1-15,2 5-1 16,-1-3 0-16,-5 5 0 0,-5 2 0 15,-8-3 0-15,-7 4-1 16,-9-5 1-16,-5-1 0 16,-4-3 0-16,0-3 0 15,-20 1 0-15,-16 0 0 16,-8 1 1-16,-12-2-1 16,0-2 0-16,3-1 1 15,9-6-1-15,8 0 0 16,11-4 0-16,11 0 0 15,12 0-1-15,23-22 0 16,16 0-9-16,13-2-134 0</inkml:trace>
  <inkml:trace contextRef="#ctx0" brushRef="#br0" timeOffset="105676.9914">13296 4301 3890 0,'9'-8'126'0,"5"-1"-101"16,-1-2-7-16,-2-1-8 15,-2 0-4-15,-4 1-1 16,-5-2-3-16,0 1 0 0,0 2-1 15,-14 4-1 1,-13 1 0-16,-7 5 0 0,-3 0 0 16,-5 11 0-16,3 11 0 15,2 6-1-15,5 3 1 16,8 6 0-16,6-1-1 16,10 2 1-16,8-6-1 15,0-6 1-15,17-8-1 16,21-9 1-16,9-9 0 15,5 0 0-15,-2-21 0 16,-3-4 0-16,-7-9 0 16,-9-3 0-16,-6-7 0 15,-12-5 0-15,-3-8 0 0,-8-10 0 16,0-6 0 0,-2-8 0-16,0-2 0 0,4 4 0 15,1 8 1-15,-1 15-1 16,0 15 0-16,2 12 0 15,-2 14 0-15,-2 12 0 16,2 3 0-16,1 3 0 16,-1 24 0-16,6 9 0 15,-2 14 0-15,3 8 0 16,-5 9 0-16,2 7 0 16,-6 2 0-16,-2-1 0 15,0-6 0-15,0-6 0 16,0-9 0-16,0-8 0 15,0-8 0-15,-2-6 0 0,2-3 0 16,0-7-1 0,0-7 0-16,13-3-7 0,3-7-17 15</inkml:trace>
  <inkml:trace contextRef="#ctx0" brushRef="#br0" timeOffset="105908.1259">13745 4225 3933 0,'0'0'98'15,"0"0"-78"-15,0 0-8 16,0 0-8-16,0 16-2 0,0 6 1 16,0 8-2-16,0 5 1 15,0-2-1-15,0 1-1 16,0-2 0-16,0-8 0 15,2-8-2-15,9-8-5 16,-1-8-38-16</inkml:trace>
  <inkml:trace contextRef="#ctx0" brushRef="#br0" timeOffset="106079.0454">13745 3988 3890 0,'10'-4'115'0,"6"2"-91"16,4 2-11-16,5 0-2 16,2 17-6-16,-1 9-3 0,1 11-2 15,4 14-4-15,-5-11-17 16,-5-8-72-16</inkml:trace>
  <inkml:trace contextRef="#ctx0" brushRef="#br0" timeOffset="106586.8549">14179 4291 3874 0,'11'0'104'0,"3"-4"-72"15,-3-6-7-15,1-3-6 16,-2 2-9-16,-3-1-4 16,-5 2-2-16,-2 0 0 15,0 2-2-15,0 4-2 0,-19 4 0 16,-4 0 0-1,-8 4 0-15,2 16 0 0,0 4 0 16,6 3 0-16,7 2-1 16,9 0 1-16,7-6-1 15,0-5-1-15,19-6 2 16,10-7 0-16,4-5 1 16,5 0-1-16,-3-12 0 15,-4-5 0-15,-6 0 0 16,-9-2 0-16,-9 3 1 15,-5 2 0-15,-2 0-1 16,0 7 0-16,0 2 0 0,0 5 0 16,0 0 0-1,-2 5 0-15,-3 16 0 0,3 5-1 16,2 4 1-16,0 2 0 16,0 0 0-16,0 2 0 15,0-1 0-15,2-1 0 16,-2-1 0-16,0-2 0 15,-9-3 0-15,-9-4 0 16,-4-2 0-16,-1-8 1 16,0-5-1-16,2-2 0 15,1-5 0-15,7 0 0 16,9-5-1-16,4-10-7 16,0-5-68-16</inkml:trace>
  <inkml:trace contextRef="#ctx0" brushRef="#br0" timeOffset="106843.8536">14536 4255 3561 0,'2'-5'404'0,"-2"4"-353"15,0 1-28-15,2 0-12 16,-2 0-7-16,0 12-3 15,0 11 3-15,0 4-1 16,0 4 0-16,0 1-1 16,-4-3-1-16,-1 0 0 15,3-8-1-15,-1-3 1 0,3-4-1 16,0-11-1-16,8-3-9 16,5 0-96-16</inkml:trace>
  <inkml:trace contextRef="#ctx0" brushRef="#br0" timeOffset="107014.7724">14567 4006 3667 0,'2'-4'332'0,"3"2"-293"16,-1 2-24-16,0 0-10 15,3 6-3-15,2 16-2 16,2 2 0-16,10 5 0 0,-2-7-6 15,-1-11-22-15</inkml:trace>
  <inkml:trace contextRef="#ctx0" brushRef="#br0" timeOffset="107262.7513">14954 3742 3901 0,'0'0'125'0,"0"0"-107"16,0 0-11-16,0 20-5 16,0 11 1-16,0 14 1 0,2 12-2 15,-2 4 1 1,0 8-2-16,0-3 0 0,0-4 0 16,-6-8-1-16,-5-6 1 15,3-7-1-15,2-9-4 16,6-13-7-1,0-9-54-15</inkml:trace>
  <inkml:trace contextRef="#ctx0" brushRef="#br0" timeOffset="107443.7255">14817 4095 3946 0,'2'-3'93'0,"9"3"-76"15,5 0-7-15,3 0-6 0,10 0-3 16,0 7 0-16,4 7-1 16,2 2 0-16,7 0-9 15,-7-2-35-15,-6-6-361 0</inkml:trace>
  <inkml:trace contextRef="#ctx0" brushRef="#br0" timeOffset="107796.7324">15382 4168 3889 0,'10'-5'112'0,"1"-1"-84"16,0-2-9-16,-2 1-4 15,-5 2-6-15,-2 0-4 16,-2 4-2-16,0 1-2 0,-4 0-1 16,-18 0 0-16,-7 0 0 15,-5 0 0-15,3 8 0 16,2 2 0-16,9 0 0 15,7-1 0-15,8 3 0 16,3 0-1-16,2 5 1 16,0 0 0-16,13 6 0 15,5-1 0-15,3 6 0 16,0-2 0-16,-2 3 0 16,-4-4 0-16,-6-1 0 15,-2-4 0-15,-3-4 0 16,-4-4 0-16,0-4 0 0,-11-1 0 15,-20-2 0 1,-12 2 0-16,-30-7 0 0,8 0-3 16,12 0-64-16</inkml:trace>
  <inkml:trace contextRef="#ctx0" brushRef="#br0" timeOffset="108569.0576">16638 4379 3896 0,'2'0'93'15,"0"0"-63"-15,2-4-9 16,1-4-6-16,1-4-4 15,0-1-5-15,-4 1-2 16,-2-2 0-16,0-1-2 16,-5 1-2-16,-21 0 1 15,-13 4-1-15,-7 6 0 16,-6 4 0-16,6 0-1 16,3 11 1-16,7 10 0 0,9 7 0 15,12 2 0-15,6 2-1 16,9-1 1-16,0-4-1 15,16-7 1-15,17-4 0 16,14-8 0-16,4-6 0 16,3-2-1-16,-5 0 1 15,-9-7 0-15,-9-8 0 16,-8 1-1-16,-10 0 0 16,-7 4 1-16,-4 2 0 15,0 7 0-15,-2 1-1 16,0 0 1-16,0 0-2 15,0 4 1-15,0 8 1 16,0 4 0-16,0 2 0 16,0 1 0-16,0 0 0 15,16-3 0-15,11-4-4 16,7-8-23-16</inkml:trace>
  <inkml:trace contextRef="#ctx0" brushRef="#br0" timeOffset="108885.0236">17425 3798 3932 0,'0'-36'63'16,"0"-2"-36"-16,0 3-8 16,-7 3-7-16,-2 13-5 15,2 10-4-15,1 9-3 0,-1 2 0 16,-2 24-3-1,2 13 3-15,1 12 0 0,1 14 0 16,3 9 2 0,2 4 0-16,0 6 0 0,0-1 0 15,0-5-1-15,0 0 0 16,0-4-1-16,-9-3 0 16,-4-6 1-16,-3-7-1 15,3-12-1-15,-1-11-5 16,1-21-3-16,2-8-14 15,4-6-125-15</inkml:trace>
  <inkml:trace contextRef="#ctx0" brushRef="#br0" timeOffset="109036.0532">17315 4309 3938 0,'21'-8'87'15,"5"-2"-70"-15,8 3-5 16,3-2-6-16,3 1-4 15,23-9-2-15,-10 2-6 16,-3-3-58-16</inkml:trace>
  <inkml:trace contextRef="#ctx0" brushRef="#br0" timeOffset="109258.1263">17998 3767 3936 0,'2'3'69'0,"0"23"-45"16,5 9-4-16,-1 20-8 16,1 12-4-16,0 5-4 15,-3 9-1-15,-4-2-1 16,0-5-1-16,0-5-1 16,-6-8 0-16,-8-7 0 15,3-14-3-15,-7-16-7 16,7-11-31-16,-1-13-184 0</inkml:trace>
  <inkml:trace contextRef="#ctx0" brushRef="#br0" timeOffset="109695.8044">17805 4226 3926 0,'12'-3'107'15,"5"-2"-87"-15,8 2-13 16,8-1-2-16,7 4 0 15,5 0-3-15,5 0-1 16,-4 0-1-16,-1 12 0 16,-3 0-5-16,-6 2-6 15,-7-2-9-15,-5-2-18 16,-3 0 3-16,-8-2 19 16,-2-4 13-16,-2-1 3 15,4-3 39-15,3 0-6 16,6 0-11-16,2-5-8 15,5-5-5-15,3-4-1 0,-3 0-4 16,0-1-2 0,-5-2 0-16,-3 1-2 0,-8 0 1 15,-7 0-1-15,-6 3 1 16,0 6-1-16,-17 7 0 16,-14 0 0-16,-8 0 0 15,1 18 0-15,3 3 0 16,8 4 0-16,9 1 0 15,9 2 0-15,9-3-1 16,0 0 1-16,16-4 0 16,13-4-1-16,5-8-3 0,16-9-5 15,-9 0-21 1,-8 0-298-16</inkml:trace>
  <inkml:trace contextRef="#ctx0" brushRef="#br0" timeOffset="109918.644">18630 4305 3849 0,'0'0'149'15,"0"0"-130"-15,0 0-13 16,0 12 5-16,3 4 2 16,-3 0-4-16,0-2-2 15,2-2-1-15,1-4-1 16,-1-5-2-16,0-3-1 16,0 0 0-16,4 0 1 15,5-11 0-15,5-7-3 16,7-2 0-16,2-4 0 15,6 0 0-15,4-1 0 0,7 2-2 16,32-13-1-16,-11 8-9 16,-8-3-315-16</inkml:trace>
  <inkml:trace contextRef="#ctx0" brushRef="#br0" timeOffset="110428.0052">19778 4150 3962 0,'0'0'73'0,"0"0"-58"16,7 0-5-16,22 3-4 15,14-3-4-15,13 1-2 16,8-1 1-16,3 3-1 15,-5-1 0-15,-6-1 0 16,-10 2 0-16,-3-3 0 16,-12 0-11-16,-8-6-66 0</inkml:trace>
  <inkml:trace contextRef="#ctx0" brushRef="#br0" timeOffset="110660.9941">20202 3767 3665 0,'0'11'296'0,"0"7"-254"15,2 10-9-15,2 11-15 16,4 12-7-16,-4 9-6 16,-2 4-2-16,-2 4-1 15,0 1-2-15,0-6 1 16,-8-5-1-16,2-7 0 15,6-9 0-15,2-11-3 16,19-14-10-16,1-13-59 0</inkml:trace>
  <inkml:trace contextRef="#ctx0" brushRef="#br0" timeOffset="111100.0108">20583 3749 3906 0,'3'0'106'0,"1"0"-89"15,5 17-5-15,2 13 1 16,2 12-5-16,3 12-4 16,-1 9-2-16,-1 5-1 15,-3-3-1-15,-4-4 0 0,-5-7 0 16,-2-10 1-16,0-12-1 15,0-10 0-15,0-10 0 16,0-8 1-16,0-4-1 16,0 0 5-16,0-10-2 15,0-13-2-15,12-2-1 16,0-3 0-16,5 0 0 16,-2 2 0-16,3 3 0 15,-3 8 0-15,-1 5 0 16,-1 8 0-16,0 2 0 15,3 2-1-15,-3 18 1 0,1 6 0 16,-3 2-1 0,-5 7 1-16,-1-3 0 0,-3 1 0 15,-2-3 0 1,3-4-1-16,3-4-3 16,19-14-5-16,0-6-13 0,-4-2-385 15</inkml:trace>
  <inkml:trace contextRef="#ctx0" brushRef="#br0" timeOffset="111369.3091">21130 4317 3805 0,'10'-6'207'0,"6"-2"-179"16,6-4-13-16,9-2-6 16,3-2-3-16,2 0-3 15,-3 0-1-15,-6 0 0 16,-12 2 0-16,-8 0-2 0,-7 4 1 15,0 2-1-15,-13 5 0 16,-12 3 0-16,-2 0-1 16,-2 9 1-1,5 10 0-15,6 6 0 0,8-1-1 16,10-1 1-16,0 2-1 16,12-1 1-16,24-4 0 15,49-8-2-15,-5-3-4 16,0-9-56-16</inkml:trace>
  <inkml:trace contextRef="#ctx0" brushRef="#br0" timeOffset="111992.0403">22574 4132 3922 0,'2'0'82'15,"-2"0"-56"-15,0 0-12 16,0-8 0-16,0-6-8 16,0-1-2-16,-15-6-2 0,-6 4 1 15,-10 2-1 1,-7 5-1-16,-9 8-1 0,-4 2 0 15,-2 12 0-15,1 12 0 16,6 9 0-16,7 2 0 16,6 2 0-16,11 3 0 15,11-2-1-15,11-3 0 16,0-3 0-16,24-9 0 16,18-8 0-16,8-10 0 15,6-5 1-15,-3-5 0 16,-2-18 0-16,-8-9 0 15,-10-8 1-15,-8-8 0 16,-8-10 1-16,-3-12 0 16,-3-11-2-16,2-3 0 15,3-3 1-15,0 3-1 16,3 8 0-16,0 10 0 0,-6 16 0 16,0 15 2-16,-6 12-1 15,-3 14 1-15,-2 9-2 16,-2 7 0-16,0 23 0 15,0 16-1-15,0 14 1 16,0 12 0-16,0 7 0 16,-4 5 0-16,2 0 0 15,-2-4 0-15,4-7 1 16,-3-16-1-16,3-12 0 16,0-12 0-16,0-14-2 15,7-13-3-15,13-5-11 16,4-1-178-16</inkml:trace>
  <inkml:trace contextRef="#ctx0" brushRef="#br0" timeOffset="112353.0304">22883 4157 3943 0,'3'-12'85'0,"2"-2"-70"0,-5 0-3 15,0 0-2-15,0 6-5 16,0 4-3-16,-8 4-2 15,-11 0 0-15,-4 18 0 16,1 7 0-16,2 8 0 16,4 0 0-16,8 2 0 0,5-3 0 15,3-6 0-15,11-3 0 16,20-9 1-16,12-9 0 16,1-5 0-16,4 0 0 15,-9-7 0-15,-7-14-1 16,-12-2 1-16,-11-8 1 15,-7 1-2-15,-2-2 0 16,0 4 0-16,-11 2 1 16,-3 7-1-16,-1 7-1 15,-3 9 1-15,1 3-1 16,0 0 0-16,1 6-1 16,12 6-4-16,4-4-11 15,0-6-117-15</inkml:trace>
  <inkml:trace contextRef="#ctx0" brushRef="#br0" timeOffset="112631.6404">23401 3553 3781 0,'0'0'254'0,"0"0"-231"16,0 4-18-16,0 22-5 15,-14 12 2-15,-4 14 0 16,1 10 1-16,-1 8-1 16,5 7-1-16,2-3 0 15,6-2 0-15,5-9-1 16,0-12 0-16,0-11 1 16,9-9-1-16,6-6 0 15,4-6 1-15,0-6-1 0,10-6-3 16,-4-5-9-16,-5-2-90 15</inkml:trace>
  <inkml:trace contextRef="#ctx0" brushRef="#br0" timeOffset="112828.669">23221 4042 3878 0,'0'-10'126'0,"0"1"-92"16,0 0-13-16,10 1-10 0,9 4-6 15,4 2-3 1,14 2-1-16,5 0-1 0,2 0 1 16,1 0-1-16,-3 0-1 15,1 0-4-15,-10-4-17 16,-8-12-358-16</inkml:trace>
  <inkml:trace contextRef="#ctx0" brushRef="#br0" timeOffset="113839.8461">23894 3206 3884 0,'4'8'90'15,"5"4"-53"-15,-1 6-14 16,2 11-14-16,-1 7-1 16,-3 10-3-16,-2 9-1 15,-4 10 0-15,0 9-1 16,0 8-2-16,-13 7 0 16,-3 5 1-16,-1 1-1 15,-3-2 0-15,-7-3 0 16,-7-9-1-16,-1-9 0 15,-5-10 1-15,-1-6 0 0,2-3-1 16,-1-10 0-16,-1-3 1 16,1-5-1-16,2-3 0 15,1-6 1-15,0-5-1 16,-9-2-2-16,8-5-11 16,7-8-196-16</inkml:trace>
  <inkml:trace contextRef="#ctx0" brushRef="#br0" timeOffset="121720.8857">5309 5289 2180 0,'3'0'1562'16,"-3"0"-1449"-16,0 0-52 16,0 0-31-16,0 0-11 15,0 0-7-15,0 0-2 0,0 0 5 16,0 0-5-1,0 0 1-15,0-1-1 0,0-1-5 16,0-2 1-16,0 1-2 16,0 2-1-16,0-2 0 15,0 2-2-15,0 1 0 16,0 0 0-16,0 0-1 16,0 0 0-16,0 0 1 15,0 0 0-15,0 0 0 16,0 0 1-16,0 0-1 15,0 0 0-15,0 0 0 16,0 0-1-16,0 0 0 16,0 0 0-16,0 10 0 15,0-1 0-15,0 3-1 0,0 3 1 16,0 1 0-16,0-1 0 16,0 2 0-16,0-2 0 15,0 4 0-15,0 0 0 16,-5-4 0-16,3 2 0 15,0 0 1-15,0 1 0 16,-1 0-1-16,0 1 0 16,1 2 1-16,2 2-1 15,-2-4 1-15,0-1-1 16,2 0 1-16,-2-1-1 16,2-5 1-16,-2-1-1 15,2 2 0-15,-2-3 1 16,2 0-1-16,0 0 0 0,0 0 0 15,0-3 0 1,0 4 1-16,0-1-1 0,0 0 0 16,0 0 0-16,0-2 0 15,0 0 1-15,0 0-1 16,0-1 0-16,0-2 1 16,0-1-1-16,0-2 0 15,0 2 1-15,0-2-1 16,0 1 0-16,0 0 0 15,0 1 0-15,0 1 1 16,0 0-1-16,0 1 0 16,0 0 0-16,0 0 0 15,0 0 0-15,0-2 0 16,0 2 0-16,0 1 0 16,0-2 1-16,0 2-1 15,0 2 0-15,0-1 0 16,0 1 0-16,-3-1 0 0,1 1 0 15,2 1 0-15,0 0 0 16,0 0 0-16,0 1 0 16,0-3 0-16,0-1 0 15,0 0 0-15,0-2 0 16,0 0 1-16,0 0-1 16,-2-1 0-16,2 2 0 15,0 1 0-15,0-2 0 0,0 4 0 16,0-1 0-1,-2-1 0-15,2 4 0 0,-2-1 0 16,0 3 0-16,-2 6 0 16,0-1 0-16,-2 3 0 15,1 0 0 1,1 1 0-16,0-2 0 0,2-2 0 16,-4-2 0-16,4-4 0 15,0 0 0-15,0-3 0 16,2 0 0-16,0 2 0 15,-2-4 0-15,2 3 0 16,0 2 0-16,-2 2 0 16,-1 2 0-16,1 2 0 15,0 2 0-15,-2 2 0 16,-2-1 0-16,0-2 0 16,2-1 0-16,-1-5 1 0,1-1-1 15,2-4 0-15,2 2 0 16,-2-2 0-16,2 0-1 15,0 2 1-15,0 0 0 16,0 0 0-16,0 2 0 16,0 2 0-16,0-2 0 15,0 2 0-15,-2 0 0 16,2-2 0-16,0-1 0 16,0-2 0-16,0 2 0 15,0-6 0-15,0 4 0 16,0-2 0-16,0 4 0 15,0-2 0-15,0 1 0 0,0 2 0 16,0 0 0 0,0-1 0-16,0 0 1 0,0 0-1 15,0-1-1 1,0 0 1-16,0-1 0 0,0 1 0 16,2 1 1-16,-2-2-1 15,0 1 0-15,2 3 0 16,-2-3 0-16,0 2-1 15,0 1 1-15,0-2 0 16,0 1 1-16,0 2-1 16,0 2 0-16,0 0 0 15,0-2 0-15,0 0 0 16,0-2 0-16,0-2 0 16,0 0 0-16,0-3 0 15,0-1 0-15,0-1 0 16,0 1 0-16,0 3 0 0,0-2 0 15,0 1 0-15,0 2 0 16,0 0 0-16,0 1 0 16,-2-1 0-16,2-3 0 15,-2 1 0-15,-1 0 0 16,0 1 0-16,-1-1 0 16,2 0 0-16,-3-1 0 15,3 0 0-15,0-1 0 16,2 0 0-16,-2-3 0 15,0 4 0-15,2-1 0 16,-2 0 0-16,0 2 0 16,-1-1 0-16,1 2 0 0,-1-2 0 15,1 0 0 1,-2 2 0-16,1-2 0 16,1 0 0-16,-2 0 0 0,0 1 0 15,2 0 0-15,-3 2 0 16,0-2 0-16,1 0 0 15,-1 1 0-15,3 0 0 16,0-1 0-16,0-2 0 16,2 3-1-16,-2-4 1 15,2 4 0-15,0-2-1 16,-3 1 1-16,3 0 0 16,0 1 0-16,-2-2 0 15,2 1 0-15,0-2-1 0,0 0 1 16,0 0 0-16,0 0 0 15,0-2 0-15,0 2 0 16,0 0-1-16,0 0 1 16,0 1 0-16,0-3-1 15,0 1 1-15,0 0 0 16,0-1-1-16,0-1 1 16,0-1 0-16,0 0 0 15,0 1 0-15,0-3 0 16,0 1 0-16,0 2 0 15,0 1 0-15,0-1 0 16,0 1 0-16,0 0 0 16,0 0-1-16,0 3 1 15,0-6 0-15,0 4 0 16,0-4 1-16,0 1-2 0,0 0 1 16,0 1 0-16,0-1 0 15,0 3 0-15,0-1 0 16,0 3 0-16,-2-1 0 15,2-1 0-15,0 2 0 16,0-2 1-16,0 0-2 16,0-1 2-16,0-3-1 15,0 1 0-15,0 1 0 16,0-1 0-16,0-2 0 16,0 2 0-16,0-2 0 15,0 0 0-15,0 0 0 16,0 2 0-16,0 0 0 15,0 2 0-15,0-3 0 0,0 4 0 16,0-3 0-16,0 1 0 16,0 0 0-16,0 0 0 15,0-3 0-15,0 0 0 16,0 1 0-16,0-1 0 16,0 0 0-16,0 0 0 15,0 0 0-15,0 0 0 16,0 0-1-16,0 0 1 15,0 0 0-15,0 0 0 16,0 0 0-16,0 0 0 16,0 0 0-16,0 0 1 0,0 0-1 15,0 0 0 1,0 0 0-16,0 0-1 16,0 0 1-16,0 0 0 0,0 0 0 15,0 0 1-15,0 1-1 16,0-1 0-16,0 3 0 15,0-3 0-15,0 0 0 16,0 0 0-16,0 0 0 16,2 0 0-16,0 2 0 15,-2 2 1-15,3-1-1 16,-1-3 0-16,0 0 0 16,-2 0 0-16,2 3 0 15,-2-3 0-15,0 0 0 0,0 0 0 16,0 0 0-1,0 0 0-15,2 0 1 0,0 0-1 16,1 0 0 0,1 0 0-16,1-3 0 0,0-2 0 15,-1 1 0-15,-2 1-1 16,2 2-1-16,3-6-6 16,0 2-20-16,-2-1-211 15</inkml:trace>
  <inkml:trace contextRef="#ctx0" brushRef="#br0" timeOffset="128102.8744">5423 8719 3879 0,'0'0'122'0,"0"0"-93"16,3 0-9-16,-3 0-7 0,0-2-5 16,0 0-4-16,2-1-1 15,-2 2-1-15,0-2-1 16,2 0 0-16,-2-2 0 15,2 0 0-15,2-4 0 16,3-1-1-16,5-3 0 16,-2-3 0-16,3-4 0 15,3-4 0-15,3-1 0 16,-4-1 0-16,1 0 0 16,-3-1 0-16,2 0 0 15,-3-1 0-15,1 0 1 0,-2 0-1 16,0 0 0-1,0 1 0-15,-2 4 0 0,-2-1 0 16,-1 1 0-16,1 0 0 16,-3 0 0-16,2 1 0 15,-2 0 0-15,0 5 0 16,3-3 0-16,-3 6 0 16,3-1 0-16,2-2 0 15,0 2 0-15,-1 1 0 16,0-2 0-16,-2 2 0 15,1 0 0-15,-3 3 0 16,2-1 0-16,0 1 0 0,-4-1 0 16,2-2 0-1,1-3 0-15,-1 4 0 16,0-3 0-16,0 0 0 0,4-1 0 16,-4 2 0-16,1 1 0 15,-1-2 0-15,-2 3 0 16,2 1 0-16,-2 0 0 15,1 2 0-15,-3-2 0 16,0-1 0-16,2 1 0 16,-2-1 0-16,0 1 0 15,0-2 0-15,3 2 0 16,-3 0 0-16,0-3 0 16,0 1 1-16,0-1-1 0,0 1 0 15,0-3 0 1,0 3 0-16,0 0 0 0,0 1 0 15,0-1 0-15,0 4 0 16,0 0 0-16,0 2 0 16,0 1 0-16,0 3 0 15,0-2 0-15,0 2 0 16,0 3 0-16,0-3 0 16,0 1 0-16,0-1 0 15,0 2 0-15,0-1 0 16,0-2 0-16,0 1 0 15,0 1 0-15,0-4 0 16,0 0 0-16,0 0 0 0,0-1 0 16,0 3 0-1,0-2 0-15,0 2 0 16,0 0 0-16,-3-1 0 16,3 0 0-16,0 2 0 0,-2 0 0 15,2 0 0-15,-3-2 0 16,3 0 0-16,-2 1 0 15,2-4 0-15,0 3 1 16,-2-2-1-16,2 2 0 16,-2-2 0-16,2-1 0 15,-2 4 0-15,2-2 0 16,-2 0 0-16,2-1 0 16,0 2 0-16,-2 1 0 15,2-1 0-15,0 1 0 16,-3 1 0-16,3-2 0 0,-2 0 0 15,2 1 0 1,-2-2 0-16,2 1 0 16,0-1 0-16,-2 0 0 0,2 0 0 15,0 0 0-15,-2 2 0 16,2 0 0-16,-3 1 0 16,3 1 0-16,0 0 0 15,0-2 0-15,0 1 0 16,-3 1 0-16,3-2 0 15,0 3 0-15,-2 1 0 16,2-1 0-16,0-3 0 16,0 4 0-16,0-2 0 15,0 2 0-15,0 1 0 16,-2 0 0-16,2 0 0 0,0 0 0 16,0 0 0-16,0 0 0 15,-2 0 0-15,2 0 0 16,-4 0 0-16,-1 5 0 15,-1 12 0-15,-6 1 0 16,1 1 0-16,-3 3 0 16,-3-1 0-16,-1 2 0 15,-4 0 0-15,0 3 0 16,-1 0 0-16,3-3 0 16,0 0 0-16,6-5 0 15,4-2 0-15,1-3 0 16,5-4 0-16,1 0 0 15,3-5 0-15,0-1 0 0,-3 1 0 16,3-1 0-16,0-2 0 16,0 2 0-16,0-3 0 15,0 1 0-15,0-1 0 16,0 0 0-16,0 0 0 16,0 0 0-16,0 0 0 15,0 0 0-15,0 0 0 16,0 0 0-16,0-5 0 15,8-5 0-15,3-3 0 16,-1-1 0-16,2-2 0 16,-1 2 0-16,3-4 0 15,-1 0 0-15,0 0 0 16,3-2 0-16,-3 1 0 16,1 2 0-16,-3 0 0 15,0 4 0-15,-2 0 0 0,2 1 0 16,-3-1 0-16,4-1 0 15,-3 0 0-15,-1 0 0 16,2-1 0-16,-1 5 0 16,-5 5 0-16,0-2 0 15,-2 6 0-15,1-1 0 16,0 0 0-16,-1 0 0 16,2-1 0-16,1-1 0 15,-1 1 0-15,0-1 0 16,0 0 0-16,1 1 0 15,-2 2 0-15,-3-2 0 0,2 3 0 16,-2 0 0 0,0 0 0-16,0 0 0 15,0 0 0-15,2 0 0 0,0 0 0 16,3 0 0-16,1 7 0 16,1 4 0-16,0 3 0 15,2 0 0-15,-3 1 0 16,1 0 0-16,0-1 0 15,2-1-1-15,-3-1 1 16,3 0 0-16,-2-3 1 16,2 2-1-16,0-1 0 15,-3 0 0-15,2 0 0 16,-2-5 0-16,0 4 0 0,1-4 0 16,-3 2 0-1,4-2 0-15,-6 1 0 0,2-3 0 16,-2-1 0-16,0 0 0 15,1 0 0 1,-3 0 0-16,2 1 0 0,-2-2 0 16,2 1 0-16,-2-2 0 15,0 2 0-15,2-2 0 16,-2 0 0-16,0 0 0 16,0 0 0-16,0 0 0 15,0 0 0-15,0 0 0 16,0 0 0-16,0 0 0 15,0 0 0-15,0 0 0 16,0 0 0-16,0 0 0 0,0 0 0 16,0 0 1-16,0 0-1 15,0 0 0-15,0 0 0 16,0 0 0-16,-9 0 0 16,-1 0-1-16,-2 0 1 15,-3 0 0-15,1 0 0 16,-3-2 0-16,1 2 0 15,-4 0 1-15,0 0-1 16,-3 0 0-16,1 0 0 16,0 0 0-16,0 0 0 15,1 0 0-15,4 0 0 16,1 0 0-16,5 0 0 16,2 0 0-16,0 0 0 15,0 0-1-15,3 0 1 16,-2 0 0-16,2 0 0 0,1 0 1 15,-1 2-2-15,2-2 1 16,-6 0 0-16,1 0 1 16,1 2-1-16,-1 0 0 15,0-2-1-15,2 3 1 16,3-3 0-16,2 0 0 16,-1 0 1-16,3 0-1 15,-2 0 0-15,2 0 0 16,0 0 0-16,-2 0 0 15,-3 0 0-15,0 0 0 16,-1 0 0-16,-3 0 0 16,-2 0 0-16,0 3 0 0,0-3 0 15,1 0 0 1,6 2 0-16,0-2 0 0,0 0 0 16,1 0 0-16,1 0 0 15,2 0 0-15,-2 0 0 16,0 0 0-16,2 0 0 15,-2 0 0-15,2 0 0 16,0 0 0-16,0 0 0 16,0 0 0-16,0 0 0 15,0 0 0-15,0 0 0 16,0 0 0-16,0 0 0 16,0 0 0-16,0 0 0 15,0 0 0-15,0 0 0 0,0 0 0 16,0 0 0-16,0 0 0 15,0 0 0 1,0 0 0-16,0 0 0 0,0 0 0 16,0 0-1-16,0 0 1 15,-6 0 0-15,2 2 0 16,-2 5-1-16,-1 2-2 16,1-1-1-16,-2 0-8 15,6-6-79-15</inkml:trace>
  <inkml:trace contextRef="#ctx0" brushRef="#br0" timeOffset="138878.3262">10537 6196 3282 0,'0'0'431'15,"0"0"-292"-15,0 0-71 16,0 0-24-16,0 0-16 16,0 0-10-16,0-2-2 15,0 2-7-15,0 0-3 16,0 0 0-16,0 0-3 16,0 0-1-16,0-3-1 15,0 3 4-15,0 0 3 16,0 0-4-16,0 0-3 15,0 0 0-15,0 0 1 16,0 0-1-16,0 0 1 0,0 0-1 16,0 0 0-1,0 0 0-15,0 0-1 0,0 0 0 16,0 0 0-16,0 0 1 16,0 0-1-16,0 0 0 15,0 0 0-15,0 0 0 16,0 0 0-16,0 0 1 15,0 0-1-15,-3-3 0 16,3 1 0-16,-2-2 0 16,2 2 0-16,-2 2 0 15,2-2 0-15,0 2 0 16,-2-2 1-16,2 0-1 16,0-1 0-16,-2 3 0 15,2-5 0-15,-2 1 0 0,2-1 0 16,0 0 0-1,0-2 0-15,0-2 0 0,0-2 1 16,0-3-1-16,0-3 0 16,0-3 0-16,8-1 0 15,5-3 0-15,-1 2 0 16,3-2 0-16,-1 4 0 16,1 1 0-16,3 0 0 15,0 6 0-15,2-2 0 16,0 4 0-16,4 2 0 15,1 1 0-15,-3 2 0 16,-1 4 0-16,-4 0 0 16,-1 2 0-16,-3 0 0 15,-2 0 0-15,-2 2 0 16,0 8 0-16,-2 5 0 16,-3-1 0-16,1 6 0 15,-5 1 0-15,0 4 0 0,0 1 0 16,0 3 0-16,-7 5 0 15,-6 3 0-15,-5 3 0 16,-4-1 0-16,-5 0 0 16,2-3 0-16,1-4 0 15,-1-1 0-15,3-6 0 16,0-3 0-16,1-1 0 16,-1-3 0-16,0 0 0 15,0-3 0-15,-3 2 0 16,-2-1 0-16,6-3 0 15,0-2 0-15,3-1 0 0,5-5 0 16,4 2 0 0,2-3 0-16,5-2 0 0,0-2 0 15,2 2 0-15,0-2 0 16,0 0 0-16,0 0 0 16,0 0 0-16,0 0 0 15,0 0 0-15,0 0 0 16,0 0 0-16,0 0 0 15,2 0 0-15,14 5 0 16,9-5 0-16,6 3 0 16,2-1 0-16,3 2 0 15,-1-2 0-15,1 1 0 16,-1 2 0-16,-4 1 0 0,0-2 0 16,2 2 0-1,-5-2 0-15,-1 0 0 0,-3-1 0 16,-1 0 0-16,-3-3 0 15,-3 2 0-15,0-2 1 16,-5 0-1-16,-1 0 0 16,-1 0 0-16,-4 0 0 15,-1 0 0-15,-1 0 0 16,0 0 0-16,-4 0 0 16,2 0 1-16,-2 0-1 15,0 0 0-15,0 0 0 16,0 0 0-16,0 0 0 0,0 0 1 15,0 0-1 1,0 0 0-16,0 0 0 0,0 0 0 16,0 0 0-16,0 0 0 15,0 0 0-15,0 0 0 16,0 0 0-16,0 0 0 16,0 0 0-16,0 0 0 15,0 0-1-15,0 0-2 16,0 0-5-16,0 0-52 0</inkml:trace>
  <inkml:trace contextRef="#ctx0" brushRef="#br0" timeOffset="139549.0143">11334 6513 3902 0,'0'0'90'0,"0"0"-64"16,0 0-10-16,0 0-9 16,0 0-2-16,0 0-3 15,0 2-1-15,0 0 0 16,0 1-1-16,0-3 3 15,0 0 2-15,-2 3-2 16,0-3 1-16,-2 0 0 16,-1 0-2-16,-1 0 0 15,-2 0-2-15,2 0 1 16,2 0-1-16,-1 0 1 16,3-3-1-16,2 0 0 0,0 1 0 15,0-2 0-15,0 0 0 16,0 2 0-16,5 0 0 15,3-1 0-15,1 3 0 16,0 0-1-16,-4 0 1 16,-1 0 1-16,-2 0-1 15,-2 0 0-15,2 0 1 16,-2 0-1-16,0 0 0 16,0 0 0-16,0 0 0 15,0 0 0-15,0 0 0 16,0 0 0-16,0 0 1 15,0 0-1-15,-2 0 0 16,2 0 0-16,0 0-5 16,7 0-17-16,9-5-277 0</inkml:trace>
  <inkml:trace contextRef="#ctx0" brushRef="#br0" timeOffset="140304.6108">11602 6009 3766 0,'0'-2'132'16,"0"-1"-73"-16,0 1-15 16,0-3-18-16,0 1-10 15,0 1-6-15,0 1-3 0,0-3-2 16,4 1-2 0,8 3-2-16,5-3 0 0,6 1 0 15,4-1-1 1,4 3 1-16,2-2-1 0,1 1 0 15,-1 2 1-15,-2 0-1 16,0 0 1-16,1 0 0 16,-1 0 0-16,-2 5-1 15,-2 3 0-15,-5 1 0 16,-2 3 1-16,-7 2-1 16,-2 2 0-16,-1 5 0 0,-6 3 0 15,-2 2 0 1,-2 3 1-16,0 5-1 0,0 1 1 15,0 3-1-15,-11 0 0 16,-5 2 0-16,-2 0 0 16,-1-1 0-16,-2-5 1 15,3-4-1-15,3-2 0 16,1-6 0-16,1-5 0 16,5 2 0-16,-2-5 0 15,4-4 0-15,1 0 0 16,1-5 0-16,2 0 0 15,2-5 0-15,0 0 0 16,0 0 0-16,0 0 0 16,0-5 0-16,15-12-4 15,-1-5-16-15</inkml:trace>
  <inkml:trace contextRef="#ctx0" brushRef="#br0" timeOffset="140628.8908">11856 6328 3872 0,'0'-2'106'0,"0"2"-67"16,0 0-13-16,0 0-11 15,0 0-7-15,0-2-5 16,0 2-1-16,18-2 0 0,7 1-1 16,6-4-1-16,2 1 0 15,5 1 1-15,0-4-1 16,-2 1 0-16,-3 2 0 16,-1-1 0-16,-1-2 0 15,-2 2-2-15,8-6-6 16,-8 1-17-16,-2 2-161 0</inkml:trace>
  <inkml:trace contextRef="#ctx0" brushRef="#br0" timeOffset="142414.9946">12501 6024 3790 0,'0'-7'136'0,"0"-3"-83"16,4 0-21-16,5-2-11 15,4 1-12-15,3-2-5 16,2-1 1-16,-1 4 1 15,4-2-2-15,-2 4 1 0,1 3-2 16,-3-2 0-16,-2 5-2 16,-1 2 0-1,-6 0 0-15,3 0-1 0,-1 13 0 16,-4 3 0-16,1 3 0 16,-5 5 0-16,-2 5 1 15,0 3-1-15,0 4 0 16,-7 0 1-16,-5 1-1 15,0 2 0-15,-1-3 0 16,1-2 0-16,1 0 1 16,0-1-1-16,-3-4 0 15,4-2 0-15,-4-4 0 16,3 0 0-16,2-4 0 16,-3 0 0-16,2-4 0 15,1-1 0-15,-1 1 1 0,2-5-1 16,1 0 0-1,5-4 0-15,0-3 0 0,2 0 0 16,0-3 0-16,0 0 0 16,0 0 1-16,15 0-1 15,5 0 1-15,7 0 0 16,5 0 0-16,1-8-1 16,2 2 0-16,3-4 0 15,5 2 0-15,-3-4 0 16,-3 0 0-16,-3 0 0 15,-3-3 0-15,-6 2-1 16,-1-10-3-16,-5 5-5 16,-4 0-56-16</inkml:trace>
  <inkml:trace contextRef="#ctx0" brushRef="#br0" timeOffset="143498.5713">13201 5975 3803 0,'0'0'118'0,"0"-4"-64"0,0 3-23 16,0-3-13-16,2-3-6 16,4-1-4-16,1 3-1 15,1-6-3-15,4 3 1 16,1-2-1-16,5-2-1 15,3 2-1-15,2 1-1 16,4-2 1-16,0 3-1 16,2 2 1-16,0 2 0 15,0 1-1-15,-2 3 1 16,0 0-2-16,-8 0 1 16,0 3-1-16,-6 11 0 15,-2 1 0-15,-6 2 0 16,-3 3 0-16,-2 1 0 15,0 2 0-15,-21 3 0 0,-5 1 0 16,-3-1 0-16,-5 0 1 16,1-2-1-16,4-2 0 15,5-2 0-15,6-2 0 16,4-3 0-16,5-4 0 16,3 1 0-16,4-3 0 15,2-2 0-15,0-1 0 16,0 0 0-16,11 1 0 15,9-2 0-15,5 1 0 16,4 0 0-16,2 0 0 16,-2 0 0-16,0 2 0 15,-2 1 0-15,-6-2 0 16,2 2 0-16,-1 0 0 0,-2 0 0 16,-4 1 0-16,-1 1 0 15,-3 1 0-15,-4 2 0 16,-3 0 0-16,-5 5 0 15,0 1 0-15,0 1 0 16,0 3 0-16,-13 1 0 16,-1-4 0-16,-1 4 0 15,-1-5 0-15,1 0 0 16,1-4 0-16,-1-2 0 16,1 0 0-16,-1-4 0 15,-2-2 0-15,2-2 0 16,-3-3 0-16,3 2 0 15,-5-3 0-15,1-2 0 0,-2 0 1 16,-2 0-1 0,3 0 0-16,0 0 0 0,7 0 0 15,4 0 0-15,5 0 0 16,1 0 0-16,1 0 0 16,2 0 0-16,-2 0 0 15,2-7-2-15,0-2-8 16,0-5-148-16</inkml:trace>
  <inkml:trace contextRef="#ctx0" brushRef="#br0" timeOffset="147999.7667">15523 5518 2939 0,'0'0'661'0,"0"-2"-523"15,0 0-68-15,0 1-19 16,0-4-24-16,0 1-17 15,0 0-3-15,2 0 5 16,0-4 5-16,6-1-10 16,-2 0-5-16,1 1 1 15,-3-1-1-15,0 2 11 16,-4 2 9-16,0 0-12 16,0 1-4-16,0 2-1 15,0 0-2-15,0 2 2 16,0 0 0-16,0-2 3 15,0 2 3-15,0 0-4 0,0 0 1 16,0 0-2-16,0 0-2 16,2 0-2-16,-2 0-2 15,3 0 0-15,-3 8 1 16,2 6-1-16,1 2 0 16,-1 4 0-16,2 4 0 15,1 5 0-15,3 3 0 16,1 3 0-16,1 3 1 15,0 0-1-15,-3-1 2 16,0-4-2-16,-2-1 2 16,-3-1-1-16,0 1 0 15,0 0 0-15,0 0 0 16,0 3 0-16,3-1-1 16,-1 2 1-16,1 0 0 15,0 1-1-15,-1 1 0 0,-4-1 0 16,0 1 1-1,0-4-1-15,0 0 0 0,0-2 1 16,-4-2-1-16,-1-2 0 16,0 0 1-16,1 0-1 15,-1 0 0-15,3 2 1 16,0 3-1-16,0-1 0 16,2 0 0-16,-2 3 0 15,0-3 0-15,-1 5 0 16,1-1 0-16,-1 2 0 15,3 3 0-15,-2-1 0 0,0 0 0 16,0-1 0 0,-3 0 0-16,1 1 0 15,-2-2 0-15,1 0 0 0,-2-1 0 16,2-2 0-16,1-1 0 16,0-3 0-16,4-3 0 15,-2-2 0-15,2-2 0 16,0-2 1-16,0 0-1 15,0 2 0-15,0 0 0 16,0 0 0-16,-2 3 0 16,-3-2 0-16,-2 5 0 15,-2 2 0-15,-4 2 0 16,-5 4 0-16,-2 3 0 16,0 1 0-16,-2 2 0 0,3-1 0 15,2 6 0-15,1-3 0 16,3 5 0-16,-1-3 0 15,6-1 0-15,-1 2 0 16,0-1 0-16,0-4 0 16,0 0 0-1,0-2 0-15,-2 1 0 0,-2 0 0 16,-6 1 0-16,0 7 0 16,-4 1 0-16,-1 4 0 15,-1 2 0-15,4 0 0 16,0 1 0-16,7-5 0 15,3-8 0-15,5-8 0 16,4-6 0-16,2-6 0 0,0-2 0 16,0-2 0-1,0-1 0-15,0 4 0 0,0-1 0 16,0 5 0-16,0-1 0 16,0 4 0-16,0 4 0 15,0 2 0-15,4 2 0 16,0 2 0-16,3 2 0 15,2-2 0-15,4 2 0 16,4-3 0-16,2-2 1 16,1-2-1-16,3-2 0 15,-6 2 0-15,1-4 0 16,-5 1 1-16,-1 1-1 16,-5 0 0-16,-3-3 0 15,-4 5 0-15,2-2 0 16,-2 0 0-16,0 0 0 0,0-1 0 15,0-2 0-15,0-2 0 16,0 0 0-16,0-4 0 16,0 0 0-16,0 0 0 15,0-2 0-15,0 2 0 16,0-1 0-16,0-1 0 16,0 1 0-16,0 1 0 15,-2 1 1-15,0-1-1 16,0 0 0-16,-1-2 0 15,3 0 0-15,0-1 0 16,0 0 0-16,0-3 0 0,0 0 0 16,0-2 0-16,0 2 0 15,-2-3 0 1,-2 4 0-16,-4-3 0 0,2 3 0 16,0-3 0-16,1 1 0 15,1 0 0-15,-1-1 0 16,2 1 0-16,3 2 0 15,0 4 0-15,0-2 0 16,0 0 0-16,0 3 0 16,6 3 0-16,-4-3 0 15,2 0 0-15,-2-3 0 16,3 2 0-16,-1-1 0 16,0-2 0-16,1 2 0 15,2-1 0-15,-3-2 0 0,1 2 0 16,-1 1 0-1,-2-2 0-15,-2 2 0 0,2 1 0 16,-2 0 0-16,0 1 0 16,2 2 0-16,1 2 0 15,-1 2 0 1,-2 2 0-16,3 4 0 0,-3 0 0 16,0 3 0-16,0 1 0 15,0 2 0-15,0 2 0 16,0 2 0-16,0 2 0 15,2 2 0-15,-2 0 0 16,2 1 0-16,-2-1 0 16,0-1 0-16,0-2 0 0,0-3 0 15,2 1 0 1,1-4 0-16,-1 1 1 0,0 0-1 16,2 0 0-16,-2-3 0 15,-2-1 0-15,3 0 0 16,-3-2 0-16,0 0 0 15,0-1 0-15,0 0 0 16,0 0 0-16,0-2 0 16,0 0 1-16,0-3-1 15,0-2 0-15,0-2 0 16,0 0 0-16,0-2 0 16,0 1 0-16,0-4 0 15,0 3 0-15,2 1 0 16,0-1 0-16,0-1 0 15,-2 3 0-15,3 1 0 0,-1-1 0 16,3-2 0-16,1 2 0 16,1-2 0-16,-1-1 0 15,4-2 0-15,-4 0 0 16,1-2 0-16,-1 1 1 16,-1 0-1-16,2 1 0 15,-3 0 0-15,0 1 0 16,1-1 0-16,-1 0 0 15,-2-3 0-15,0 3 0 16,-2-3 0-16,4 0 0 16,-4 1 0-16,0-2 0 15,0 1 0-15,0-1 0 0,0 2 0 16,0-5 0-16,2 0 0 16,0-4 0-16,0 1 0 15,-2-3 0-15,0-1 0 16,2 0 0-16,-2-2 0 15,0 4 0-15,0-6 0 16,0 4 0-16,0-4 0 16,0 2 0-16,0-4 0 15,0 1 0-15,0-1 0 16,0-1 0-16,0-2 0 16,0 2 0-16,0-2 0 15,0 0-1-15,29-25-3 16,2-7-8-16,3-14-286 0</inkml:trace>
  <inkml:trace contextRef="#ctx0" brushRef="#br0" timeOffset="151800.3812">1800 9649 3714 0,'0'0'215'16,"0"0"-173"-16,0 0-13 0,0 0-4 15,0 0-11-15,0 0-6 16,0 0-6-16,0 0-1 15,0 0 0-15,-2 0-1 16,0 0-1-16,0 0-3 16,-2 0-1-16,1 0-3 15,1 0 2-15,0 2 2 16,2-2 2-16,0 0 2 16,0 0 0-16,0 0 3 15,0 0 1-15,-2 0-1 0,2 0 0 16,-2 0 2-1,-4 0-3-15,2 0 0 16,0 0-1-16,2 0 0 0,-3-2 2 16,3 2-1-16,0-2 1 15,2 2 0-15,0 0 1 16,0-2-1-16,-2 2 1 16,2 0-2-16,0-2-1 15,-2 2 0-15,0 0 0 16,-2 0-1-16,2 0 1 15,0 0-1-15,2-2 0 16,-2 2 1-16,2 0 0 16,0-2-1-16,-2-1 1 15,0 3-1-15,-1 0 1 16,1-3-1-16,0 3 1 16,0-2-1-16,-2 2 0 0,2 0 1 15,-4-2-1-15,2 0 0 16,2-1 0-1,0 3 0-15,-1-2 1 0,3 2 0 16,-2-3 0-16,0-3-1 16,2 0 1-16,0-2-1 15,0-1 1-15,0-3-1 16,0 0 0-16,0-2 0 16,0-1 0-16,9-4 0 15,5 0 0-15,3-1 0 16,6-4 0-16,3 1 0 15,3 4 0-15,-2 0 0 0,2 6 0 16,0 0 0 0,0 5 0-16,-5 2 0 0,1 6 0 15,-3 0 0-15,-4 0 0 16,0 4 0-16,-4 12 0 16,-6 4-1-1,-1 4 1-15,-7 2 0 0,0 4 0 16,0 2 0-16,-9 3 0 15,-9-1 0-15,-5-2 0 16,2-3 0-16,-4 0 0 16,5-5 0-16,0-2 0 15,4-4 0-15,3-2 0 16,2-1 0-16,2-6 0 16,2-1 0-16,3-1 0 15,4-5 0-15,0-1 0 0,0 1 0 16,0 2 0-1,2-1-1-15,11 2 1 0,3 0 0 16,2 0 0-16,2 2 0 16,3-2 0-16,0 4 0 15,0 1 0-15,2 4 0 16,-5-1 0-16,-3 6 0 16,-1-1 0-16,-5 2 0 15,-2 0 0-15,-5 2 0 16,-4-2 0-16,0 3 0 15,0-6 0-15,-11 3 0 16,-9-2 0-16,-4 0 0 0,-5-1 0 16,-4-1 0-1,-4-5 0-15,0-1 0 0,-1-1 0 16,2-4 1-16,3-1-1 16,4-1 0-16,4-3 0 15,5 0 0-15,5 0 0 16,5 0 0-16,2-7 0 15,5 2 0-15,3-4 0 16,0 2-1-16,42-9-2 16,4 2-9-16,0-3-60 0</inkml:trace>
  <inkml:trace contextRef="#ctx0" brushRef="#br0" timeOffset="152209.0635">2612 10016 3508 0,'0'0'481'15,"0"0"-434"-15,0 0-27 0,0 0-9 16,0 0-6-16,0 0-3 16,-2 0-1-16,0 4-1 15,0 0 0-15,-3 3 0 16,0-2 0-16,1 2 1 15,-1-2-1-15,-1 2 0 16,2-5 0-16,-1 5 0 16,3-2 0-16,2 0 0 15,0-3-1-15,15-2-7 16,12 0-10-16,2-7-178 0</inkml:trace>
  <inkml:trace contextRef="#ctx0" brushRef="#br0" timeOffset="152731.069">3058 9847 3881 0,'0'-12'91'0,"0"0"-60"16,0-4-7-16,4-4-7 15,12 0-7-15,2 0-4 16,4 4-2-16,2 2-2 0,3 4 0 16,2 6-1-16,0 2 0 15,0 2-1-15,-4 0 1 16,-3 4 0-16,-7 12-1 15,-3 6 0-15,-10 4 0 16,-2 6 0-16,0 4 0 16,-16 5 1-16,-11 3-1 15,-4-2 0-15,0 0 0 16,0-5 0-16,4-4 1 16,5-3-1-16,4-4 0 15,7-4 0-15,4-3 0 16,7-2 0-16,0-2 1 15,0-3-1-15,22-3 0 16,10-2 1-16,5-4-1 16,8-3 0-16,2 0 0 0,0 0 1 15,-7 0-1-15,-2-5 0 16,-6-4 0-16,-3-1-2 16,0-6-3-16,-8 2-11 15,-3 0-67-15</inkml:trace>
  <inkml:trace contextRef="#ctx0" brushRef="#br0" timeOffset="153540.6825">3999 9821 3900 0,'0'-7'109'0,"0"-1"-86"16,0-2-7-16,0 0-2 15,0 1-7-15,0 4-4 16,0 2-1-16,-10 1 0 15,-1 2-1-15,-7 0-1 0,-5 0 0 16,-4 0 0-16,-2 7 0 16,4 3 0-16,5-1 0 15,4 1 0-15,8 1 0 16,2-2 0-16,4 3 0 16,2 0 0-16,0 5 0 15,12-3-1-15,5 3 1 16,6 0-1-16,2 1 1 15,-1 2 0-15,2 0 0 16,-1 0 0-16,0 1 0 16,-3 4 0-16,1-1 0 15,-4 0 0-15,-3 0 0 16,-7 3 0-16,-3-6 0 16,-6 4-1-16,0-6 1 0,0 0 0 15,-10-3 0-15,-11-2 1 16,-1-5-1-16,-4 0 1 15,-1-3 0-15,0-4-1 16,4-2 1-16,5 0-1 16,7 0 0-16,7-12 1 15,4-7-1-15,0-3 1 16,7-4-1-16,15-4 0 16,9 0 0-16,3-5 0 15,5 3 0-15,4-3 0 16,-3 0 0-16,-4 1 1 15,-5 5-1-15,-9 0 1 16,-5 3 0-16,-13 3-1 16,-2 0 1-16,-2 3 0 15,0 3-1-15,-10 3 0 0,-3-1 0 16,-2 6 0-16,-3 2 0 16,4 1 0-16,1 2 0 15,5 3 0-15,3 1 0 16,0 0-1-16,3 0-1 15,-3 0-2-15,3 1-1 16,0 9-7-16,2-2-14 16,0-4-61-16</inkml:trace>
  <inkml:trace contextRef="#ctx0" brushRef="#br0" timeOffset="155161.3363">5002 9636 3868 0,'2'-7'123'16,"2"-3"-87"-16,-1 1-11 0,1-2-10 16,-2 5-7-16,-2 2-4 15,2 2-1-15,-2 2-3 16,0 0 1-16,0 0-1 16,0 8-1-16,0 14 1 15,0 8 1-15,-15 10-1 16,-5 8-1-16,-9 10 1 15,0 5 1-15,-3-1-1 16,6-6 0-16,8-10 0 16,9-10 0-16,9-14-1 15,0-8 1-15,18-8 0 16,11-6 0-16,4 0 1 16,5-2-1-16,1-14 0 0,-4-2 0 15,-6-1 0-15,-5-2 0 16,-4 3 0-16,-6 4 0 15,-5 2 0-15,-3 2 0 16,-1 4 0-16,-3 4 0 16,0 2 0-16,0 0 0 15,3 0-1-15,0 10 1 16,-1 5 0-16,-2 6 0 16,-2 4 0-16,0 0 0 15,0-1-1-15,0 0 1 16,-6-1 0-16,-1-8 0 15,4-5 0-15,3-6-1 0,0-4-2 16,8 0-6 0,9 0-22-16</inkml:trace>
  <inkml:trace contextRef="#ctx0" brushRef="#br0" timeOffset="155657.0252">5684 9641 3956 0,'2'-8'77'15,"0"-1"-60"-15,0 4-4 16,-2 1-5-16,2 2-5 16,-2 2-2-16,0 0-1 15,0 4 0-15,0 12 0 0,-13 10 0 16,-5 6 0-16,-1 6 0 15,-6 7 0-15,-2 4 0 16,2 4 0-16,1 1 0 16,4 1 0-16,6-8 0 15,8-5-1-15,6-10 1 16,0-6 0-16,6-8 0 16,13-6 0-16,5-8 0 15,5-4 0-15,5 0 1 16,-1 0 0-16,0-16-1 0,-4-2 1 15,-4-1 0-15,-8-2 1 16,-3-2-1-16,-9 2 0 16,-3-3 0-16,-2 2 0 15,0 2 0-15,0 2-1 16,-11 4 0-16,-3 3 0 16,-1 8 0-16,-3 3 0 15,-3 0 0-15,2 0-1 16,1 8 0-16,0 6-1 15,2 2 0-15,8 4-4 16,5-6-8-16,3-4-53 0</inkml:trace>
  <inkml:trace contextRef="#ctx0" brushRef="#br0" timeOffset="156168.049">5987 9856 3854 0,'0'-5'113'15,"0"0"-69"-15,0-4-17 16,0 2-9-16,0-4-8 0,2-2-5 16,10 0-3-16,3-3-1 15,3 4 0 1,1 0 0-16,4 2 0 0,2 7-1 16,-1 1 0-16,-2 2 0 15,-2 0 1-15,-4 2-1 16,-3 14 0-16,-6 5-1 15,-7 8 1-15,0 2-1 16,-13 6 1-16,-14 3 0 16,0 2 1-16,0-4-1 15,5-4 0-15,5-6 0 16,8-6 0-16,4-4 0 0,5-8 0 16,0 1 0-1,7-6 0-15,12 0 0 0,6-4 1 16,4-1-1-1,2 0 0-15,-2 0 1 0,3 0-1 16,15-10-2-16,-9-2-4 16,-5-5-41-16</inkml:trace>
  <inkml:trace contextRef="#ctx0" brushRef="#br0" timeOffset="156544.0478">6529 9953 3788 0,'10'-5'227'0,"6"-7"-196"15,9-5-19 1,2-2-2-16,1 0-6 0,1-6-3 16,-4 1 0-16,-3-2 0 15,-7 1 0-15,-1 4 0 16,-7 3-1-16,-1 5 1 15,-4 5 0-15,-2 4-1 16,0 4 1-16,0 0-1 16,0 0-1-16,0 18 1 15,0 7 0-15,0 2 0 16,-4 7 0-16,-2 3 0 16,-3-2 0-16,3 2 0 15,-6-2 0-15,3-3 0 0,1-3 0 16,-2-3 0-1,4-9 0-15,1 0-1 0,5-9-2 16,0-6-5-16,15-2-15 16,6 0-186-16</inkml:trace>
  <inkml:trace contextRef="#ctx0" brushRef="#br0" timeOffset="157113.0513">7137 9743 3952 0,'13'-14'79'16,"7"-4"-67"-16,1 1-1 15,4-2-3-15,-2 3-2 16,2 6-4-16,0 2-1 16,-1 3-1-16,-1 5 1 15,-4 0 1-15,-3 0-2 16,-7 9 0-16,-2 7 0 16,-7 5 0-16,0 2 0 0,0 3 1 15,-9 3 0-15,-11-2-1 16,-2 1 0-16,-3 3 1 15,3-1-1 1,1-2 0-16,8-2 0 0,9-5 0 16,4 2 0-16,0-5-1 15,2 1 1-15,15-2 0 16,2 3 0-16,-3-2 0 16,-1 0 0-16,-2 2 0 15,-4-2 0-15,-2 0 1 16,-3 1-1-16,-4-3 0 15,0 2 0-15,0 1-1 16,-13 2 1-16,-9-3 1 16,-5-1-1-16,-4 0 0 15,0-3 0-15,4-4 0 0,4-3 1 16,10 0-1 0,7-5 0-16,6-2-2 0,4-4-2 15,19-12-11-15,2-7-121 16</inkml:trace>
  <inkml:trace contextRef="#ctx0" brushRef="#br0" timeOffset="157717.8977">8002 9723 3943 0,'-5'-6'70'0,"-3"0"-47"16,-1 0-11-16,-5 2-4 0,-1 2-6 16,-1 2 0-16,-4 0-2 15,0 0 0-15,2 0 0 16,3 6 0-16,1 3 0 16,5 3 0-16,3 2 0 15,4 2 0-15,2 2 0 16,0 1 0-16,6 6 0 15,17-1 0-15,3 6 0 16,6 0 1-16,1 2-1 16,-2-1 0-16,0 1 0 15,-6-1 0-15,-8-2 0 16,-10 4 0-16,-7-3 0 16,0-1 0-16,-5-3 1 15,-14-7 0-15,-8-1 2 0,-2-4 0 16,-2-5-2-16,2-4 0 15,4-2 0-15,5-3 0 16,7 0-1-16,6 0 1 16,7-3 0-16,0-11 0 15,0-5 0-15,11-7 0 16,10-6-1-16,3-4 1 16,0-3 0-16,1-1-1 15,-1 0 1-15,-1 2 0 16,-6 4-1-16,-3 4 1 15,-5 3-1-15,-5 6 1 0,-2 2-1 16,-2 5 0-16,0 3 0 16,0 0 0-16,-2 1 0 15,-9 5 0 1,-5-2-2-16,-11 3-1 0,6 2-9 16,0 2-56-16</inkml:trace>
  <inkml:trace contextRef="#ctx0" brushRef="#br0" timeOffset="158773.602">8967 10149 3949 0,'0'-2'86'0,"0"-5"-66"16,0 2-8-16,0-2-7 0,0-1-3 16,0-2-1-16,0 1 0 15,0-3 0-15,4-5 1 16,6 1-1-16,5-4 0 16,5 2-1-16,5-3 0 15,4 2 0-15,2 3 0 16,5 2 0-16,-3 2 0 15,3 6 0-15,-5 6 0 16,0 0 0-16,-4 9 0 16,0 14 0-16,-5 9 0 15,0 6 0-15,0 6 0 16,1 0-1-16,-3-2 1 0,2-6-1 16,0-5 0-1,5-13 1-15,7-9 1 16,1-9-1-16,5 0 0 0,-1-5 1 15,-4-13-1-15,-4-5 0 16,-2-2 1-16,-4-4 0 16,-3-3-1-16,-2-2 0 15,0-4 1-15,-7 0-1 16,1 4 0-16,-5 2 0 16,-5 3 0-16,1 8 0 15,-3 4 0-15,-2 4 0 16,0 3 0-16,0 3-2 15,0 0-2-15,-11 0-13 16,0 2-95-16</inkml:trace>
  <inkml:trace contextRef="#ctx0" brushRef="#br0" timeOffset="159556.0709">8981 9717 3758 0,'0'-2'151'16,"0"1"-96"-16,2-4-20 15,0 1-14-15,3-4-4 16,-1 2-4-16,4-3-5 0,2 0-1 16,1-1-2-1,3-2-3-15,3-3 0 0,6-2 0 16,-1-1 0-16,2-5-1 15,1 4 0-15,-3-1-1 16,1 1 1-16,-2 7-1 16,2 3 0-16,-1 4 0 15,3 5 0-15,-1 0 0 16,3 7 0-16,2 12 0 16,0 5 0-16,4 5 0 15,0 1 0-15,6 0 0 16,-1-4 0-16,-1-3 0 0,1-6 0 15,-4-2 0-15,-3-10 0 16,-5-1 0-16,-1-4 1 16,-2 0-1-16,-3-2 1 15,-3-12 0-15,-3-2 0 16,-3-4 0-16,-2-2-1 16,-4 0 1-16,-1-2-1 15,-2-1 0-15,1 4 0 16,-1 1 0-16,0 1 0 15,0 7 0-15,0 3 0 16,0 1 0-16,0 4-2 16,12 0 0-16,-1-3-2 15,3 0-38-15</inkml:trace>
  <inkml:trace contextRef="#ctx0" brushRef="#br0" timeOffset="167296.5503">5358 9131 2928 0,'0'0'818'0,"0"0"-710"16,0-3-47-16,0 3-34 15,0 0-4-15,3-2-3 16,-3 2 0-16,0 0-4 16,2-2-3-16,-2 0-6 15,0 2 1-15,2-3-1 16,-2 3-2-16,0 0-1 15,0 0-2-15,0 0-1 16,0 0 0-16,0 0-1 16,0 0-1-16,0 0 1 15,2 5 0-15,1 2 0 0,-1 6 0 16,-2-1 0 0,0 1 0-16,0 4-1 0,0 3 1 15,0 4 0 1,0 4 0-16,0 2 0 0,0 1 0 15,-2 3 0-15,-1-5 0 16,1-2 0-16,2-1 1 16,0-1-1-16,0 0 0 15,0-2 0-15,5 1 0 16,1 3 0-16,1-3 0 16,-3-2 0-16,1 0 0 15,-3-2 0-15,-2 1 0 16,0-2-1-16,0 1 1 15,0-1 0-15,0-2 0 0,-7 1 0 16,3-2 0-16,1 0 0 16,-1-2 0-16,0 2 0 15,2 1 0-15,-3-1 0 16,-2 2 0-16,3 1 0 16,-3 2-1-16,-2-1 1 15,5-1 0-15,-3 2 1 16,5-1-1-16,-3 0 0 15,1-2 0-15,2 2 0 16,-5-3 0-16,3 3 0 16,-1-3 0-16,0 1 0 15,5 2 0-15,0-2 0 16,0 5 0-16,0-3 0 16,0 1 1-16,0 2-1 15,0-4 0-15,0 2 0 0,0-1 0 16,-4-3-1-1,0 2 1-15,-3-4 0 0,5-1 0 16,0-2 0-16,2-3 0 16,0 1 0-16,0-2-1 15,0 0 1-15,0 3-1 16,0 1 0-16,0 1 0 16,-2 3-1-16,-8 0 1 15,2 2 1-15,-1 0 0 16,1-1 0-16,4 1 0 15,2-5 0-15,0 1 0 16,0 0 0-16,2-1-1 16,-2 1 1-16,-3-2 0 0,3 0 0 15,-4 0 0-15,0 1 0 16,0 2-1-16,1-1 1 16,-1 1 0-16,2-1 0 15,-1-2 0-15,0 2 0 16,1-1 0-16,-1-1 0 15,3 0 0-15,0 0 0 16,-2 0 0-16,0 0 0 16,-1 2 0-16,0 1 0 15,-2-1 0-15,3-1 0 16,0 1-1-16,2 0 0 16,0 3-2-16,-1-4-3 15,3 1-2-15,-2 0 2 16,-3-1 2-16,3-1 2 0,-3-2 1 15,1 0 1-15,2-2 0 16,0 0 0-16,0 2 0 16,2-5 0-16,0 4 0 15,0-3 0-15,0-2 0 16,0 1 2-16,0 0-1 16,0 1-1-16,-3-3 2 15,3 0-2-15,0 1 0 16,0 0 1-16,0-2-1 15,0 0 0-15,0-2 0 16,0 0-1-16,0 0-7 0,0 0-33 16,5 0-236-16</inkml:trace>
  <inkml:trace contextRef="#ctx0" brushRef="#br0" timeOffset="170477.8351">5338 10877 3708 0,'0'0'174'15,"0"0"-113"1,0 0-17-16,0 0-17 0,0 0-7 15,0 0-11-15,0 0-3 16,0 0-1-16,0 0-2 16,0 0-1-16,0 0 1 15,0 0-1-15,0 0 0 16,0 0-1-16,0 0 0 16,0 0-1-16,0 0 0 15,0 0 0-15,0 0 0 0,0 0 0 16,0 0 0-1,0 0 0-15,0 0 0 0,3 0 0 16,3 1 0-16,5 3 1 16,1-1-1-16,3-2 0 15,1 1 0-15,1 0 0 16,3 0 1-16,3-2-1 16,4 0 0-16,-2 0 0 15,-2 0 0-15,-2 0 0 16,-3 0 0-16,-5 0 0 15,-2 0 0-15,-6 0 0 16,-3 0 0-16,0 0 0 16,-2 0 0-16,0 0 0 15,0 0 1-15,2 0-1 16,1 0 1-16,-1 0-1 0,0-2 0 16,-2-3 1-16,2-2-1 15,-2 1 0-15,0-2 0 16,0 0 0-16,0-2 0 15,0 0 0-15,0 0 0 16,0 0 0-16,0 1 0 16,0 4 0-16,0 1 0 15,0-1 1-15,0 2-1 16,0-1 0-16,0 2 1 16,0 2 0-16,0 0-1 15,0 0 0-15,0 0 0 16,0 0 0-16,0 0 0 15,0 0 1-15,0-2-1 16,0 0 0-16,0 0 1 16,0-2-1-16,0 0 0 0,0-2 0 15,0-2 0-15,0-1 0 16,0-3 1-16,0 1 0 16,0-1-1-16,0-2 1 15,0 0-1-15,2 2 1 16,-2 0-1-16,2 0 0 15,-2 0 1-15,0 2-1 16,0 2 0-16,0 0 1 16,0-3-1-16,0 4 0 15,0-2 0-15,0-1 0 16,0 2 0-16,0-2 0 16,0 3 0-16,0-2 0 15,0 4 0-15,0-2 0 0,0 4 0 16,0-2 0-1,0-1 0-15,0 3 1 16,0-5-1-16,0-1 0 0,0 1 0 16,0-1 0-16,0 2 0 15,0 2 0-15,0-2 0 16,0 1 0-16,0-1 0 16,3 2 0-16,-3 1 0 15,0-1 0-15,0 2 0 16,0 1 0-16,0 0 0 15,0 2 0-15,0 0 0 16,0 0 0-16,0 0 0 0,0 0 0 16,0 0 0-16,0 0 0 15,0 0-1-15,-5 0 1 16,-8 9 0-16,-3 3 0 16,-1 5 0-16,-3 1 0 15,-1 0 0-15,2 0 0 16,1 2 0-16,1-2 0 15,4-3 0-15,5-3 0 16,4-5 0-16,-2 0 0 16,6-4 0-16,0-3 0 15,0 2 0-15,0-2 0 16,0 0 0-16,0 0 0 16,0 0 0-16,0 0 0 15,0 0 0-15,0-5 0 0,8-6 0 16,0 1 1-16,1-3-1 15,-3-1 0-15,2-1 0 16,1-1 0-16,-3 3 0 16,0-1 0-16,2 2 0 15,-2 0 0-15,1 1 0 16,-3 2 0-16,3 2 0 16,-2 0 0-16,-1 4 0 15,1-1 0-15,-1-1 0 16,0 2 0-16,0 1 0 15,-1 0 0-15,-1 2 0 16,1-2 0-16,-1 0 0 16,2 2 0-16,1-2 0 15,1 2 0-15,3-2 0 0,0 2 0 16,4 0 0-16,-1 0 0 16,1 0 0-16,0 0 0 15,-1 0-1-15,-1 2 1 16,-3 8 0-16,4 0 0 15,-1 0 0-15,1 2 0 16,-4 0 0-16,1 0 0 16,-5 0 0-16,0 0 0 15,2 0 0-15,-2 0 0 16,-2 0 0-16,0-4 0 16,1 1 0-16,-3-4 0 15,2-1 0-15,-2 0 0 0,0-4 0 16,0 3 0-16,0-3 0 15,0 0 0 1,0 0 0-16,0 0 0 16,2 0 0-16,-2 0 0 0,0 0 1 15,0 0-1-15,0 0 0 16,0 0 0-16,0 0 0 16,4 0 0-16,0-9-4 15,4-3-52-15</inkml:trace>
  <inkml:trace contextRef="#ctx0" brushRef="#br0" timeOffset="181733.4509">10391 9668 3650 0,'0'0'180'16,"0"0"-115"-16,0 0-32 15,0 0-9-15,0 0-3 16,0 0-4-16,0 0-1 16,0-3-6-16,0 1 1 15,0 0 0-15,0 0-4 16,0 0-2-16,0 1-2 16,0-2 0-16,0 1-1 15,0 0 0-15,-2 0 0 16,0 0 0-16,2 2-1 15,-2-2 1-15,2 2 0 0,0 0-1 16,0-2 0-16,-2 2 0 16,2-2 0-16,-2-1 0 15,2-2 0-15,-2 1 0 16,2-1 0-16,0-4 0 16,0-1 0-16,0-3-1 15,0 1 1-15,2-7 0 16,11-1-1-16,3-2 0 15,1-2 0-15,3 2 0 16,3 1 0-16,-2 2 0 16,2 4 0-16,0 3 0 15,-3 5 0-15,-3 0 0 16,-1 7 0-16,-1 0 0 16,-3 0 0-16,-1 7-1 0,-2 7 1 15,-3 6 0-15,-1 4 0 16,-5 4 0-16,0 4 0 15,0 0 0-15,-9 2 0 16,-4-2 0-16,-3 0 0 16,1-4 0-16,1-2 0 15,1-4 0-15,2-3 0 16,1-3 0-16,4-5 0 16,4 1 0-16,2-2 0 15,0 2 0-15,0 2 0 16,2 1 0-16,9 2 0 15,5 4 0-15,-1-1 0 16,1 4 0-16,0-2 0 0,-3 0 0 16,-2 0 0-1,-7-3 0-15,1-2 0 16,-5-3 0-16,0-2 0 0,0-4 0 16,0 0 0-16,-9-2 0 15,-8 1 0-15,-8-2 0 16,-6 1 0-16,-1-2 0 15,-1 1 0-15,2-5 1 16,6 0-1-16,7 0 0 16,5 0 0-16,4 0 0 15,7 0 0-15,-1 0 0 16,3 0 0-16,0 0 0 16,3 0-3-16,37-5-6 0,-2 1-11 15,5-2-93-15</inkml:trace>
  <inkml:trace contextRef="#ctx0" brushRef="#br0" timeOffset="182104.8745">11152 9992 3712 0,'0'0'222'0,"0"5"-187"15,2-3-2-15,-2 3-8 16,0-3-11-16,0 3-4 15,0-5-2-15,0 3-2 16,0-3-3-16,0 2-3 16,0-2 1-16,0 0-1 15,0 0 1-15,0 0-1 16,0 0 1-16,0 0-1 16,0-5-4-16,6-9-7 15,4-5-86-15</inkml:trace>
  <inkml:trace contextRef="#ctx0" brushRef="#br0" timeOffset="182943.9675">11613 9689 3829 0,'0'-2'108'15,"0"0"-59"-15,0-1-21 16,0 1-7-16,0-3-11 16,0-2-3-16,0-2-3 15,0 1 0-15,0-2-1 16,0-2 1-16,0-2-1 16,0-2-1-16,0-2 0 15,9-2-1-15,7 2-1 16,0 2 0-16,1 2 0 15,3 2 0-15,1 1 1 0,2 6-1 16,0 1 0 0,-1 2 0-16,1 2 0 0,-1 0 0 15,-4 0 0-15,0 6-1 16,-3 8 1-16,-2 4 0 16,-1 2 0-16,-3 7 0 15,-5-2 0-15,-4 3 0 16,0 0 0-16,0-2 0 15,-7 2 0-15,-11-1 0 16,-1 3 0-16,-6-5 0 16,-2 4 0-16,-4-4 0 15,-2 1 0-15,-1 1 0 0,1-3 0 16,2-4 0 0,6-2 0-16,5-4 0 0,7-4 0 15,6-4 0-15,3-1 1 16,1 0-1-16,3-1 0 15,0 1 0-15,0 0 0 16,0-1 0-16,5-1 0 16,15 2 0-16,9-3 1 15,11-2 0-15,7 0 0 16,4 0-1-16,0 0 0 16,-2-2 0-16,-7-3 0 15,-8 0 1-15,-8 1-1 16,-10-1 0-16,-5 5 0 15,-6-3 0-15,-2 3 0 16,-3 0 0-16,0 0-1 0,0 0-1 16,0-2-2-16,8-8-5 15,1 0-17-15,5-4-260 0</inkml:trace>
  <inkml:trace contextRef="#ctx0" brushRef="#br0" timeOffset="183882.0669">12527 9607 3728 0,'0'-6'245'0,"0"0"-207"15,0 0-15-15,0 0-12 16,-2 1-3-16,-5-4-5 16,-4 4 0-16,-3 0-2 15,-3 3-1-15,-3 0 0 0,-3 2 1 16,-1 0-1-1,2 0 0-15,-1 6 0 0,3 2 0 16,3 1 0-16,1 2 0 16,5-1 0-16,4 1 0 15,3-4-1-15,4 0 0 16,0 2 0-16,0-1 1 16,0 0 0-16,11 2 0 15,5-1 0-15,1 5 0 16,4-2 0-16,0 5 0 15,4-2 0-15,0 2 1 16,-3 3-1-16,3-2 0 16,-4 4 1-16,2 0-1 15,-3 0 1-15,-5-1-1 16,-1-1 1-16,-5-1-1 0,-3-2 0 16,-3-2 1-1,-3-3-1-15,0 1 0 0,0-3 1 16,0 1 0-16,-5-2 0 15,-8-1 0-15,-3 1 0 16,-6 0 0-16,-2-3 0 16,-3 2 0-16,0-4 0 15,3 1-1-15,1-5 1 16,8 0-1-16,3 0 1 16,6 0 0-16,3 0 0 15,3 0 1-15,0-5-1 16,0-5 0-16,0-2-1 15,5-5 0-15,9 0 1 16,-1-3-1-16,5-3 0 16,1 0 0-16,6-5 0 0,0 0 0 15,2 0 0-15,2-1 0 16,-3 3 0-16,1 1 0 16,-3 2 0-16,-4 1 0 15,-1 4 1-15,-6 4-1 16,-2 2 0-16,-6 2 0 15,-1 2 1-15,-4-1-1 16,0 2 0-16,0-3 0 16,0 1 0-16,-9 2 0 15,-7-1 0-15,-4 3 0 16,-2 2 0-16,-2 1 0 0,1 2-1 16,3 0-1-1,5 0 0-15,6 0-4 16,7 8-5-16,2 2-13 15,0-3-66-15</inkml:trace>
  <inkml:trace contextRef="#ctx0" brushRef="#br0" timeOffset="184616.5951">13058 9557 3804 0,'0'0'186'16,"0"0"-155"-16,0 0-13 16,0 0-9-16,0 0-5 0,0 2-3 15,0 10-1-15,-9 4 0 16,-7 0 0-16,-4 3 1 15,-2 0 1-15,-3 1-2 16,3 1 1-16,5-4-1 16,0-1 1-16,9-2-1 15,1-3 0-15,7-2 1 16,0-2-1-16,0-2 0 16,18 1 1-16,11 1 0 15,8-4 0-15,4 4 0 16,5-4 1-16,-1 3 1 15,0-1-1-15,-6 3 1 16,0-3-2-16,-6 5 0 16,-4 1 0-16,-9-1-1 15,-4-1 0-15,-7 4 0 16,-5-1 0-16,-2 2 0 0,-2 2 0 16,0 2 0-16,-11-1 1 15,-11 2-1-15,-4 1 1 16,-9-3-1-16,2 0 1 15,-5-3 0-15,3 1-1 16,-1-3 0-16,3-3 1 16,4-1-1-16,2 0 0 15,7-4 0-15,5 1 0 16,1-5 0-16,5 0 0 16,1 0-1-16,2 0 0 15,6-25-4-15,2-1-10 0,17-1-178 16</inkml:trace>
  <inkml:trace contextRef="#ctx0" brushRef="#br0" timeOffset="185300.0883">13060 9508 3372 0,'0'0'509'0,"0"0"-436"16,0 0-37-16,0 0-14 15,4 0-11-15,3 0-4 16,2 0-3-16,0 0 0 16,2 0-1-16,0 3-3 15,2-1 2-15,3-2 2 16,4 0 3-16,2 0-3 15,3 0-1-15,4 0 0 16,2 0-1-16,1 0 1 16,-1-2 0-16,2-3-2 15,0 2 1-15,-1-3-1 0,-3 2 0 16,-5 0 0 0,-3 0 0-16,-6 0 0 0,-4-1-1 15,-2 3 1-15,-7 0-1 16,1 2 0-16,-3 0 0 15,0 0 0-15,0 0 0 16,0 0-1-16,0 0-3 16,-9 0-14-16,-5 0-85 0</inkml:trace>
  <inkml:trace contextRef="#ctx0" brushRef="#br0" timeOffset="192424.2409">16194 6258 3771 0,'-2'-2'114'16,"2"2"-61"-16,0-2-18 15,-2 0-15-15,2 0-8 16,-3 1-7-16,3-2-2 16,-2 3-2-16,2-2 1 15,0 2-1-15,0-2 0 16,0 2 4-16,0 0 2 0,0 0 1 15,0 0 0-15,0 0-1 16,0 0-2-16,0 0-2 16,0 0 0-16,0 0-2 15,0 0 0-15,0 0-1 16,-2 0 0-16,0 2 0 16,-2 15 0-16,-6-3 0 15,1 7 0-15,-1 2 1 16,-4 3-1-16,1 3 1 15,-3 1-1-15,1 5 1 16,-2 0 0-16,0 4 0 16,-1-1-1-16,-2-2 1 15,2 1-1-15,2-6 0 16,5-1 0-16,3-7 0 0,2-7 1 16,2-2-1-16,4-7 0 15,0 0 0-15,-2-3 0 16,2-3 0-16,0-1 1 15,0 0-1-15,-2 0 0 16,0 0-2-16,-5-1-2 16,3-12-21-16,-3-1-224 0</inkml:trace>
  <inkml:trace contextRef="#ctx0" brushRef="#br0" timeOffset="193288.8985">16060 6425 3800 0,'3'-4'159'0,"-1"-3"-117"16,2 0-15-16,0-4-12 15,3-1-5-15,0-4-6 16,4-2-1-16,0 1 0 16,3-6 0-16,1 4-1 15,3-4-1-15,0 1-1 0,2 2 1 16,0 0 0-16,3 2-1 15,-2 1 0-15,2 3 0 16,2 5 0-16,-1 3 1 16,-2 2-1-16,0 4 0 15,1 0 0-15,-6 0 0 16,1 0 0-16,-5 7 0 16,-1 4 0-16,-3 7 0 15,-3-1 0-15,-4 6 0 16,-2 1 0-16,0-1 0 0,-2 3 0 15,-15-3 0-15,-3 3 0 16,-9 1 0 0,-5-1 0-16,-3-4 0 0,-3-1 0 15,1-4 1-15,6-4-1 16,6-4 0-16,8-4 0 16,7 0 0-16,5-3 0 15,5-2 1-15,2 2-1 16,0-2 0-16,0 0 0 15,0 0 0-15,0 0 0 16,0 0 0-16,0 0 0 16,0 1 0-16,0 1-1 15,0 3 1-15,2-1 0 16,9-1 0-16,5 5 0 16,1 4 0-16,4-3 0 0,-1 5 0 15,3 0 0-15,-2 4 0 16,2-1 0-16,-3 4 0 15,0-1 1-15,-2 0-1 16,0-2 0-16,-5 2 1 16,0-3-1-16,-3-4 0 15,-4-3 0-15,-2-1 0 16,-4-4 1-16,3-1-1 16,-3-1 0-16,0-3 0 15,0 2 0-15,0-2 0 16,0 0 1-16,0 0-1 15,0 0 0-15,0 0 0 16,10 0 0-16,2-7-4 16,3-7-34-16</inkml:trace>
  <inkml:trace contextRef="#ctx0" brushRef="#br0" timeOffset="193560.7193">16750 6659 3612 0,'0'0'206'16,"0"0"-157"-16,0 0-25 15,0 0 15-15,0 0 1 16,0 0 0-16,0 0-14 0,0 0-18 15,0 0-4-15,0 0-3 16,0 0-1-16,0 0 0 16,0 0-7-16,0 0-25 15,-4-2-174-15</inkml:trace>
  <inkml:trace contextRef="#ctx0" brushRef="#br1" timeOffset="201916.9141">16738 6641 3891 0,'2'0'126'15,"-2"0"-98"-15,0 0-11 16,0 0-7-16,0 0-5 16,0 0-2-16,0 0-1 15,2 0-1-15,-2 0-1 16,0 0 0-16,0 2 0 15,0 12 0-15,0 2 0 16,0 2 0-16,-4-1 0 16,0-5 0-16,4-4 0 15,-3-5 0-15,3-1 0 16,0-2 0-16,0 0 0 16,0 0 0-16,0 0 0 15,0 0 0-15,0-5 0 16,0-6 0-16,0-1-1 15,11 4 1-15,1 0 0 0,-3 3 0 16,1 3 0-16,2-1 0 16,-1 3 0-16,5 0 0 15,-3 0 0-15,0 0 0 16,-1 5 0-16,-10 0 0 16,-2 0 0-16,0 0 0 15,-21-2 0-15,-5 0 0 16,-1-3 0-16,3 0 0 15,6 0-1-15,5 0-3 16,13-6-4-16,0-6-17 16,0-4-247-16</inkml:trace>
  <inkml:trace contextRef="#ctx0" brushRef="#br1" timeOffset="202465.0067">17135 6178 3916 0,'2'0'111'0,"-2"0"-101"16,0 10-7-16,0 10 0 16,-5 6 1-16,-8 6 0 15,-5 4-1-15,3 4 1 16,-1 0-2-16,5-1-1 15,4-1 1-15,5-4 0 16,2-7-1-16,0-1 0 16,0-3-1-16,2-5 0 15,7-4 1-15,0-2-1 0,5-4 1 16,-3 2-1 0,2-5 1-16,1 4 0 15,-1-4-1-15,-5 0 0 16,4 2 0-16,-3-4 0 0,5-1 0 15,1 1 0-15,5-3 1 16,5 0-1-16,1 0 0 16,3-7 0-16,0-6-1 15,0 4-2-15,-7-3-2 16,-6-2-7-16,-9 3-28 16,-5-1-216-16</inkml:trace>
  <inkml:trace contextRef="#ctx0" brushRef="#br1" timeOffset="202701.4442">17130 6461 3942 0,'0'-7'86'0,"13"0"-65"15,10-3-8-15,10 0-7 16,10 1-3-16,3 2-1 15,4 0 0-15,-6 2-1 16,-8 2-1-16,-10-1 0 16,-8 3 0-16,-9-1-2 15,-9-6-3-15,0-1-10 16,-17 0-107-16</inkml:trace>
  <inkml:trace contextRef="#ctx0" brushRef="#br1" timeOffset="202882.2896">17201 6092 3767 0,'0'-5'181'0,"6"2"-135"15,11-2-16-15,10 1-12 16,4 4-8-16,6 0-7 16,2 0 0-16,-1 0-2 15,-3 7-1-15,-1 8 0 16,1 12-8-16,-8-6-18 15,-4 2-88-15</inkml:trace>
  <inkml:trace contextRef="#ctx0" brushRef="#br1" timeOffset="203673.7063">17792 6565 3286 0,'0'0'368'0,"0"0"-231"15,0 0-65-15,0 0-18 16,0 0-14-16,0 0 7 16,0 0-17-16,0 0-12 0,0 0-8 15,7 0-3 1,4 0-4-16,3 0-1 0,3 0 0 15,3 0-1-15,3 0 0 16,-1 0 0-16,2 0-1 16,1 0 0-16,0 0 1 15,-3 0-1-15,-2 0 0 16,-4 0 0-16,-1 0 0 16,-4 0 0-16,-2 0 0 15,-2 0 0-15,0 0 0 16,0 0 0-16,-3 0 0 15,0 0-1-15,-4 0-1 16,0 0-1-16,0 0-2 16,0 0-6-16,-13-2-61 0</inkml:trace>
  <inkml:trace contextRef="#ctx0" brushRef="#br1" timeOffset="204051.0879">17855 6395 3913 0,'0'-3'100'0,"0"2"-74"16,0-1-9-16,4-1-8 0,7 1-5 16,5 2-2-16,9-2 1 15,6 2-2-15,9 0 1 16,7-1-1-16,1-1-1 16,4 0 1-16,-3-3 0 15,-4 0-1-15,-8 1 0 16,-10-3 0-16,-7 4 0 15,-9 0 0-15,-6-1 0 16,-5 3-2-16,-13 1-5 16,-14 0-28-16,0 0-63 0</inkml:trace>
  <inkml:trace contextRef="#ctx0" brushRef="#br1" timeOffset="208321.6586">1776 7060 3853 0,'0'0'104'16,"0"0"-56"-16,0 0-22 15,0 0-13-15,0 0-5 16,0 0-6-16,0 0 0 16,0 0-2-16,0 0 1 15,3 0 0-15,14 0 0 16,6 0 0-16,10 2 0 15,7 6 0-15,9 4 0 16,7 1 0-16,9 0-1 16,6 3 0-16,7-1 1 15,7 0-1-15,21-1 0 16,23 3 1-16,-6-5-1 0,-9-2 1 16,2 0-1-16,0-3 1 15,34 2-1-15,14-4 0 16,-30 0 0-16,-34-3 0 15,-31 2 1-15,-4-3-1 16,11 6 0-16,11-3 0 16,13 0 0-16,0 1 0 15,3-2 0-15,18-1 0 16,16 0 0-16,21-2 0 16,-15 2 0-16,-31 1 0 15,-34 2 0-15,-20-1 0 16,8 1 0-16,15 1 0 15,10-1 0-15,3-4 0 0,-1-1 0 16,3 0 0-16,-5 0 0 16,-3 0 0-1,-8 0 0-15,-5 0 0 0,-3 0 0 16,-3 0 0-16,0 0 0 16,1 5 0-16,-1 3 0 15,-3-1 0-15,1-2 0 16,-2 1 0-16,-1 0 0 15,4 0 0-15,1 0 0 16,-1 0 0-16,1 0 0 16,1 0 0-16,-1-2 0 15,0 0 0-15,1-1 1 16,-2-3-1-16,3 0 0 0,-2 0 0 16,1 0 0-16,-5 0 0 15,-5-5 0-15,-6 1 0 16,-4 2 0-1,-3-2 0-15,-5-2 0 0,-1 2 0 16,-3-3 0-16,-1 0 0 16,1-1 0-16,-2 0 0 15,-4-2 0-15,-4-3 0 16,-4 1 0-16,-3-2 0 16,-3-3 0-16,-5-3 1 15,0-3-1-15,1 0 0 16,-1-3 0-16,1-1 0 15,1 1 0-15,5-2 0 0,5-2 0 16,2 0 0-16,2-3 0 16,-1-4 0-16,1 3 0 15,-4-2 0-15,-3 0 1 16,-4 0-1-16,2 0 1 16,-2-1-1-16,-1 3 0 15,4-2 1-15,1 2-1 16,-2 2 0-16,-2-1 1 15,0 1-1-15,-5 1 1 16,1-1 0-16,-1-1-1 16,0 1 0-16,1 5 0 15,-1-1 0-15,1-1 0 16,-3 2 0-16,-1 0 0 0,2-3 1 16,-3 0-1-1,-3-2 0-15,-2 0 0 0,0-2 0 16,-4-1 0-16,0 0 0 15,0-1 0-15,0 1 0 16,0 1 0-16,2 0 1 16,0 4-1-16,0 1 0 15,-2 3 0-15,0 3 0 16,0 0 0-16,-16 4 0 16,-6-1 0-16,-4 3 0 15,-8 0 0-15,-2 0 0 16,-4 2 0-16,-6-1 0 15,-6 0 0-15,-8 3 0 0,-12 1-1 16,-10 5 1-16,-7 0 0 16,-5 4-1-1,1 0 1-15,-1 2-1 0,5-3 1 16,4-3 0-16,7 2-1 16,5-2 1-16,-2 2-1 15,0-2 1-15,-5 3 0 16,-23 1 0-16,-23 0-1 15,5 1 1-15,9 2-1 16,17-2 1-16,18-3-1 16,-7-2-1-16,-7-1 1 15,2-2 0-15,2-2 0 16,-5 0 0-16,1-2 0 16,-3-4 1-16,-1-2 0 0,-2-3 0 15,1 0 0-15,1 0 0 16,1 4 0-16,1 0 0 15,-1 6 0-15,3 1 0 16,-1 0 0-16,5 1 0 16,2 1 0-16,6 2 0 15,2 1 0-15,4-1 0 16,-1-1 0-16,1 2 0 16,-1 0 0-16,1 3 0 15,0 0-1-15,3 3 0 16,5-2 0-16,5 2-2 15,4-3 0-15,0 1 2 16,3-1 0-16,-2 1-2 16,-4 0 1-16,4 3 1 15,-3 0 0-15,2 0 1 0,1 0 0 16,1 10 0-16,2 5 0 16,-1 2-1-16,-2 4-3 15,-5 1-3-15,-6 0-5 16,2 0-4-16,-1-3 7 15,1 0 7-15,3-3 1 16,3-2-10-16,0 0-5 16,0 0 4-16,0 0 1 15,-2 0 8-15,3-3 3 16,3 1-2-16,7-5 2 16,7-3 0-16,9-2 1 15,6 0 0-15,5-2-1 16,0 0 0-16,2 0 0 0,-1 2 0 15,0 2 0-15,-1 2 0 16,-1 4 0-16,-4 2 0 16,-4 2 0-16,-5 3 0 15,-4-3 1-15,-4-1-1 16,2-3 0-16,-1-3 5 16,8-6 4-16,6-1 1 15,5 0-4-15,0 0-3 16,-1 0-3-16,-1 0 0 15,-2 0 0-15,1 6-2 16,-2 6 2-16,2 5 0 16,3 3-1-16,-3 3 1 0,2-1 0 15,-2 3 0-15,0-4 2 16,3-1 5-16,2-6 2 16,6 1-6-16,1-3 2 15,4-2-1-15,2 2-1 16,3 0-1-16,2 0-2 15,0 2 1-15,-1 1 0 16,1 4-1-16,0 1 1 16,-2-1 0-16,-4 3-1 15,0-3 1-15,1 5 0 16,-1 1-1-16,2 3 1 16,2 4 2-16,2 4-1 15,2 2 0-15,0 2 1 0,0 2 0 16,0 3 0-1,0 1 0-15,0 2 0 0,0 0 0 16,0 1 0 0,2 4-1-16,4 0-1 15,0 5 0-15,-4 3 1 0,-2 2 0 16,0-1-1-16,0-3 0 16,0-8 0-16,0-7-1 15,0-10 1-15,0-8 0 16,0-6 0-16,2-8-1 15,2-4 1-15,-1-3-1 16,-1-4 1-16,-2-1 0 16,0 3-1-16,0-2 1 0,0-1-1 15,2 0-16 1,-2 0-96-16</inkml:trace>
  <inkml:trace contextRef="#ctx0" brushRef="#br1" timeOffset="210003.7866">18608 6242 3819 0,'0'0'178'0,"0"0"-144"16,0 0-16-16,0 0-8 15,0 0-4-15,0 0-2 16,0 0-1-16,0 0 0 15,0 0-2-15,0 0 2 0,0 0-2 16,0 0 0 0,0-6-1-16,0-4 1 0,0-2-1 15,0-2 0-15,7-4 1 16,6-2-1-16,3 3 0 16,1-3 0-16,1 6 0 15,3 2 0-15,-2 5 0 16,0 1 0-16,-1 6 0 15,-3 0 0-15,-4 0 0 16,-2 0 0-16,-4 13-1 16,-5 10 1-16,0 0 0 15,-11 8 0-15,-12 5 0 0,-8 1 0 16,-8 2 0 0,-3 3 0-16,0-4 0 0,4-3 0 15,7-3 0-15,5-6 0 16,8-4 0-16,5-5 0 15,5 0 0-15,6-5 0 16,2-2 0-16,0-3-1 16,23-2 1-1,3-1 0-15,10-2 0 0,-1-2 1 16,1 2-1-16,-3-2 0 16,-2 0 0-16,-4 2-2 15,-6-2 0-15,1 0-3 16,-7 0-5-16,-1 0-39 0</inkml:trace>
  <inkml:trace contextRef="#ctx0" brushRef="#br1" timeOffset="210253.7038">18918 6543 3596 0,'0'3'247'16,"-2"6"-163"-16,-2 1-42 15,-4 3-14-15,2-1-12 16,-1 2-9-16,1-1-3 16,-1-3-3-16,2-4 1 15,3-3-1-15,2-3-1 16,0 0-4-16,0 0-28 0</inkml:trace>
  <inkml:trace contextRef="#ctx0" brushRef="#br1" timeOffset="210772.0743">19161 6254 3900 0,'9'-8'109'15,"3"-4"-91"-15,5 0-2 16,1-2-3-16,4 2-5 16,-2 2-3-16,0 4-3 15,-2 4 1-15,0 2-1 0,0 0-1 16,-3 0 0-16,-1 8-1 15,-1 12 0-15,-4 3 0 16,-3 6 0-16,-1 5 0 16,-5 2 0-16,0 4 1 15,-7 3-1-15,-10 0 0 16,-8-2 0-16,2-4 0 16,2-3 0-16,3-8 0 15,2-3-1-15,5-7 0 16,4-4-1-16,-1-5-4 15,2-2-10-15,2-5-68 0</inkml:trace>
  <inkml:trace contextRef="#ctx0" brushRef="#br1" timeOffset="210993.1393">19157 6513 3862 0,'13'-6'153'16,"5"-4"-126"-16,7 1-16 16,8 0-4-16,3 1 0 15,3-1-5-15,2 1-1 16,-3 3-1-16,-5 1 0 16,-6 1 0-16,-5 2-5 15,0 1-7-15,-6 0-47 16,-3 0-1524-16</inkml:trace>
  <inkml:trace contextRef="#ctx0" brushRef="#br1" timeOffset="212259.5926">19834 6238 3926 0,'0'-9'80'0,"9"0"-51"0,3-3-11 15,5-2-11-15,3 2-2 16,5 1-2-16,2 4-1 16,0 5-1-16,-2 2 1 15,-2 0-1-15,-5 0 1 16,-5 9-2-16,-6 11 0 16,-5 1 0-16,-2 7 0 15,0 2 1-15,-11 4-1 16,-9 4 0-16,-4 1 0 15,-3-2 0-15,0-2 1 16,5-3-1-16,1-4 0 16,8-7 0-16,7 0 0 0,6-7 0 15,0-5 0 1,11-2 0-16,16-3 0 0,2-3 0 16,4-1 0-16,0 0 0 15,-4 0 0-15,0 0-3 16,9-9-1-16,-9-6-9 15,-2 2-62-15</inkml:trace>
  <inkml:trace contextRef="#ctx0" brushRef="#br1" timeOffset="212860.7469">20320 6288 3885 0,'4'-8'74'0,"6"0"-50"15,-1 0-3-15,-1 0-2 16,1 1-6-16,3 0-5 16,-2 1 0-16,1 2-3 15,5 1-1-15,0 0-2 16,4 1 0-16,0 2 1 15,1 0-2-15,-2 0 0 16,1 0 0-16,-5 0 0 0,2 0 0 16,-7 0-1-16,-3 0 0 15,-2 5 1-15,-5 6-1 16,0 3 0-16,0 0 1 16,0 5-1-16,-12-2 0 15,2 1 0-15,-4 1 0 16,3-2 1-16,0 2-1 15,4-4 0-15,2 2 0 16,1-1 0-16,4 0 0 16,0 0 0-16,0-2 1 15,0 0-1-15,12 1 0 16,1 0 0-16,5 1 0 16,-1 2 0-16,-1-1 0 15,-3 2 0-15,-4 0-1 16,-4 1 1-16,-5-3 0 0,0 4 0 15,-12-4 0-15,-10 1 0 16,-7-2 0-16,-5 0 0 16,-5 0 0-16,-1-4 0 15,4 1 0-15,7-5 0 16,9-2 0-16,9-4 0 16,4-2-1-16,7 0-3 15,0-4-7-15,11-11-146 0</inkml:trace>
  <inkml:trace contextRef="#ctx0" brushRef="#br1" timeOffset="214144.0815">21022 6428 3898 0,'0'0'113'0,"0"0"-86"16,2 0-9-16,3-5-5 16,2-2-8-16,2-2 0 15,1-2-3-15,11-1-2 16,4 0 1-16,6-2-1 16,6 2 0-16,1 0 1 15,1 4-1-15,-6 4 0 16,-6 1 0-16,-10 3 0 0,-6 0 0 15,-6 0 0-15,-5 3 0 16,0 9 0-16,0 4 0 16,-9 4 0-16,-2 2 0 15,-2 2 0-15,1 2 1 16,4 3-1-16,1 0 0 16,5 0-1-16,2 1 1 15,0-2-1-15,0 2 1 16,9-2 0-16,6 0 0 15,1 1 0-15,-3-3 0 16,-2-2 0-16,-2-1 0 16,-9-2 0-16,0-3 0 15,0-3-1-15,-9 0 1 16,-7-5 0-16,-1-3 0 16,-1 0 0-16,5-3 1 0,1-4-1 15,6 0 0-15,3 0-2 16,3 0 0-16,5-16-7 15,15-4-19-15,2-2-334 0</inkml:trace>
  <inkml:trace contextRef="#ctx0" brushRef="#br1" timeOffset="214632.1208">21780 6391 3965 0,'0'-5'57'16,"2"1"-38"-16,0 3-6 15,1-1-2-15,-3 2-6 16,0 0-4-16,0 3-1 16,0 15 0-16,0 9 0 15,0 7 0-15,-13 4 1 16,-6 4-1-16,2 2 0 15,-3-4 0-15,1 0 0 16,7-6 0-16,5-4 0 16,5-3 0-16,2-4 0 15,0 0 0-15,11-8 0 16,13-3 0-16,3-4 0 16,7-3 1-16,3-5-1 15,-1 0 0-15,0 0 0 16,-10-6 1-16,-3-6 0 0,-9-5-1 15,-6 1 1-15,-8-1 0 16,0-1 0-16,0 0 0 16,-12 1-1-16,-7 1 1 15,-1 5-1-15,-3 1 0 16,4 3 0-16,-2 5 0 16,4 2 0-16,1 0 0 15,5 0-1-15,2 0-2 16,9 2-4-16,0 3-8 15,9-3-66-15</inkml:trace>
  <inkml:trace contextRef="#ctx0" brushRef="#br1" timeOffset="215348.0943">22403 6465 3961 0,'0'-6'56'16,"-8"0"-41"-16,-7-2-11 15,-8 0-2-15,-3 1-1 16,-3 4 0-16,5 3-1 0,-1 0 0 16,7 0 0-1,5 0 0-15,3 12 0 0,6 2 0 16,4 4 0-16,0-1 0 15,2 3-1-15,16 1 1 16,5 1 0-16,1 2 0 16,0 2 0-16,-1 0 0 15,-3 2 0-15,-2 1 0 16,-7 0 0-16,-4 0-1 16,-5-5 1-16,-2-2 0 15,0-5 0-15,0-5 0 16,-4-1 0-16,-6-5 1 15,-3-3 1-15,0 2 2 16,-1-5 1-16,1 0-2 16,2 0-2-16,2 0 1 15,-2-6-2-15,4-5 0 0,-2-2 1 16,3-3-1-16,-1-1 1 16,1-1-1-16,0 0 0 15,2 0 0-15,4 2 0 16,0 2 1-16,0 3 1 15,4-3 0-15,12 1-1 16,5 1-1-16,0-2 0 16,4 0 1-16,0 1 1 15,-1 1 0-15,-2 1 1 16,-2 1-2-16,-3 0 1 16,-7 0-1-16,-1 0 0 15,-5 0 1-15,2-1-2 16,-6 4 1-16,0-6-1 0,0 3 1 15,0-1-1 1,-10 1 0-16,1 3 0 0,1 4 0 16,0 1 0-16,2 2-1 15,-1 0-2-15,3 0-1 16,4 5-1-16,0 5-6 16,13 1-15-16,5-4-221 0</inkml:trace>
  <inkml:trace contextRef="#ctx0" brushRef="#br1" timeOffset="215782.6138">22737 6597 3924 0,'0'0'81'0,"0"0"-64"15,9-8-13-15,3-6 6 16,7-4-4-16,1-2 0 16,-1 0-1-16,2-4 1 15,-3 0-2-15,-5 0 1 16,0 0-2-16,-3-1-2 16,-2 3 0-16,-1 4 1 15,-3 7-1-15,-2 2 1 0,1 7-1 16,-1 2 0-1,-2 0-1-15,0 7 0 0,0 12 0 16,0 5 0-16,0 5 0 16,0 5 0-16,0 0 0 15,0 0 0-15,0 0 0 16,0 2 0-16,0-4 0 16,0 1 0-16,0-4 0 15,0-3 0-15,0-6-1 16,0-3 0-16,0-5-1 15,0-5 0-15,0-2-3 16,0-5-6-16,0 0-46 0</inkml:trace>
  <inkml:trace contextRef="#ctx0" brushRef="#br1" timeOffset="216188.6881">23219 6529 3976 0,'0'0'55'0,"0"0"-40"15,0 0-2-15,0 0-5 16,4 0-5-16,15 2-1 16,10-2 2-16,12 0-2 15,7 0 0-15,6 0-2 16,0 0 1-16,-8 0-1 15,-7-6 0-15,-15 1 1 16,-8-2-1-16,-10 2 0 16,-6 2-1-16,0-5-3 15,-2 4-25-15,-9-4-168 0</inkml:trace>
  <inkml:trace contextRef="#ctx0" brushRef="#br1" timeOffset="220506.7156">24054 6298 3808 0,'0'0'160'15,"0"0"-121"-15,0 0-10 16,0 0-13-16,0 0-8 15,0 0-1-15,0-3-4 16,0-1 1-16,0 0-2 0,0-1 1 16,0 1-2-1,0 1 0-15,0-4 0 0,0 0-1 16,0 0 1-16,6-1-1 16,1 2 0-1,5 0 0-15,1 1 0 0,5 0 0 16,2 3 0-16,4 2 0 15,-2 0 0-15,-1 0 0 16,-4 0 0-16,-1 7 0 16,-5 2 0-16,-2 3 0 15,-2 2 0-15,-5 4 0 16,-2 0 0-16,0 4 0 16,0 2 0-16,-14 0 0 15,-3 2 0-15,-3 3 0 16,-5-1 0-16,-2 0 0 15,-4-1 0-15,0 2 0 0,-3-1 0 16,1-3 0-16,4 0 0 16,6-4 0-16,4-4 0 15,5-3 0-15,6-4 0 16,3-2-1-16,3-2 1 16,0-2 0-16,2 0 0 15,0-1 0-15,0-2 0 16,9 1 0-16,11 1 0 15,5-2 0-15,8-1 0 16,2 2 0-16,3-2 0 16,4 0 0-16,3 0 0 15,-3 0 0-15,1 0 0 0,-7 0 0 16,-7 0 0-16,-7 0 0 16,-9 0 0-16,-6 0 0 15,-3 0-2-15,3 0-2 16,0 0-13-16,-1-3-492 0</inkml:trace>
  <inkml:trace contextRef="#ctx0" brushRef="#br1" timeOffset="220737.9243">24567 6675 3714 0,'0'7'256'0,"2"5"-224"0,0 2-1 16,-2 3-15-16,0 3-9 15,0 1-4-15,0-1-1 16,0-1-2-16,0-2 1 16,0-3-1-16,-2-4-1 15,-2-7-12-15,4-3-83 0</inkml:trace>
  <inkml:trace contextRef="#ctx0" brushRef="#br1" timeOffset="221129.7046">24814 6386 3971 0,'13'-12'45'0,"5"-2"-19"15,3 0-11-15,3 1-4 16,0 1-5-16,1 5-3 16,-3 5-1-16,1 2-1 15,-2 0-1-15,0 4 0 0,-3 16 1 16,-5 7-1-1,-2 9 0-15,-9 2 0 16,-2 6 0-16,0 2 0 0,-7 2 1 16,-12 2-1-16,-4-2-1 15,1-4 1-15,-1-2 0 16,6-8 0-16,3-5 1 16,8-7-1-16,-1-8-1 15,5-9 0-15,2-5 0 16,0 0-5-16,0 0-11 0</inkml:trace>
  <inkml:trace contextRef="#ctx0" brushRef="#br1" timeOffset="221357.8217">24859 6670 3970 0,'24'-7'51'16,"3"1"-34"-16,8-1-2 16,6 0-7-16,3 0-2 15,1 0-4-15,-3 2-1 16,-4-2 0-16,-7 1-1 16,-2-1-6-16,-6-2-15 15,-5 1-212-15</inkml:trace>
  <inkml:trace contextRef="#ctx0" brushRef="#br1" timeOffset="221818.8745">25376 6476 3873 0,'0'-7'133'0,"0"-3"-105"16,0-4-14-16,9-3-4 16,8 2-3-16,1-2-3 15,3 5-1-15,0 2 0 16,-2 4-1-16,-1 3-1 16,-5 3 0-16,-2 0 0 15,-2 0-1-15,-2 7 0 16,-5 12 0-16,0 4 0 0,-2 8 0 15,0 0 0-15,0 6 0 16,-11 1 0-16,-9 0 0 16,-5 0 0-16,-4 2 0 15,2-5 0-15,0-4 0 16,10-7 0-16,6-6 0 16,6-5 0-16,5-8 0 15,5-2 0-15,19-3 1 16,9 0-1-16,10 0 0 15,4 0 0-15,-2-7 0 16,-1 2 0-16,-6-4-1 0,-6 1-1 16,-9 0-4-1,0-8-5-15,-7 4-35 0,-5-2-260 0</inkml:trace>
  <inkml:trace contextRef="#ctx0" brushRef="#br1" timeOffset="222291.8259">25873 6367 3612 0,'0'-11'390'0,"0"0"-349"0,11 0-20 15,5-1-13-15,-1 2-3 16,8 5-2-16,-3 0-2 16,1 3 0-16,2 2 0 15,-5 0 0-15,-5 0-1 16,-1 0 0-16,-6 12 0 16,-3 0 0-16,-3 6 0 15,0 3 0-15,0 0 0 16,-3 4 1-16,-8-2-1 15,2 2 0-15,3-1 0 16,1 2 0-16,3-2 0 16,2 0 0-16,0 2 0 0,0 0 0 15,4 0 0-15,7 0 0 16,-2-1 0-16,-4-1 0 16,-3-4 0-16,-2-1 0 15,-4-2 0-15,-21-3 0 16,-16-1 0-16,-11-1 0 15,-13 2 0-15,-7-2 0 16,-39 6 0-16,20-5-4 16,8-5-20-16</inkml:trace>
  <inkml:trace contextRef="#ctx0" brushRef="#br1" timeOffset="223165.2712">16200 7710 3814 0,'-2'18'112'0,"0"6"-59"16,2 6-19-16,0 8-13 16,0 0-11-16,0 4-3 15,0-2-5-15,0-3 0 16,0-6-2-16,0-7 1 0,-4-5-1 15,-1-9 0 1,3-10-7-16,2 0-33 0,0 0-244 0</inkml:trace>
  <inkml:trace contextRef="#ctx0" brushRef="#br1" timeOffset="223756.0672">16185 7746 3860 0,'0'-18'109'0,"0"-2"-65"16,0-6-17-16,0-2-11 15,0-2-5-15,0 2-6 0,0-1-1 16,2 3 0-16,13 5-3 16,6 0-1-16,1 5 1 15,3 4 0 1,2 2-1-16,-1 4 1 0,-1 4-1 15,-1 2 0-15,-1 0 0 16,-4 2 0-16,-1 14 0 16,-5 6 0-16,1 2 0 15,-3 7 0-15,-1-1 0 16,-6 2 0-16,-4 0 0 16,0 3 0-16,-14-4 0 15,-15-1 0-15,-9 2 0 16,-8-2 0-16,-5-3 0 15,-1-1 0-15,6-7 0 0,3-3 0 16,9-4 0-16,12-5 0 16,9-3 1-16,9-2-1 15,4-2 0-15,0 0 0 16,0 0 0-16,13 0 0 16,9 0 0-16,5 0 0 15,4 0 0-15,0 0 0 16,1 0 0-16,-3 0 0 15,0 0 0-15,-3 10 0 16,-6 2 0-16,-4 2-1 16,-7 2 1-16,-3 2 0 15,-3 2 0-15,-3-3 1 16,0 2-1-16,0-3 0 0,0-2-1 16,-7-2 1-1,2-3-1-15,1-2-1 0,4-5-2 16,0-2-15-16,13 0-96 0</inkml:trace>
  <inkml:trace contextRef="#ctx0" brushRef="#br1" timeOffset="223978.8956">16734 8078 3949 0,'0'0'96'16,"0"3"-82"-16,0 1-8 0,0 1-4 16,0 6 0-1,0 1-1-15,0-1-1 0,-3 1 0 16,3-7 0-16,0-5-6 16,5 0-15-16,9-2-185 0</inkml:trace>
  <inkml:trace contextRef="#ctx0" brushRef="#br1" timeOffset="224311.936">17043 7689 3978 0,'0'0'64'0,"0"0"-55"15,0 1-5 1,0 15 1-16,-4 7 0 0,-9 6-2 16,-3 3 0-16,3 5-1 15,-1 3-1-15,3 0 0 16,3 2-1-16,2-5 1 16,6-3-1-16,0-7 0 15,0-5 0-15,16-4 0 16,9-6 1-16,8-1-1 15,7-4 0-15,0-2 0 16,3-3 0-16,-5-2-1 0,-3 0-1 16,1 0-4-16,-10-7-8 15,-7-6-52-15</inkml:trace>
  <inkml:trace contextRef="#ctx0" brushRef="#br1" timeOffset="224526.9623">17124 7949 3900 0,'0'-2'113'0,"0"-2"-80"16,0 0-14-16,19 0-12 16,10-3-4-16,10 2-2 15,-2-2-1-15,-3 4 1 16,-7-2-1-16,-12 0-3 0,-12-6-2 15,-3 4-14-15,0-4-334 0</inkml:trace>
  <inkml:trace contextRef="#ctx0" brushRef="#br1" timeOffset="224724.0697">17103 7712 3920 0,'0'-6'99'0,"5"-2"-72"15,15-1-13-15,7-2-5 0,4-3-5 16,5 2 0 0,1 2-2-16,4 4-1 15,-5 2 0-15,-3 4-1 16,-6 0-1-16,-5 4-3 0,-4 14-7 16,-8-1-41-16,-2 2-281 15</inkml:trace>
  <inkml:trace contextRef="#ctx0" brushRef="#br1" timeOffset="225180.7316">17732 8151 3781 0,'0'0'177'16,"0"0"-131"-16,7 0-14 16,4 0-12-16,5 0-9 0,4 0-6 15,2-2 0 1,4-4-2-16,1-1-1 0,2 0-1 16,-4 2-1-1,-2-2 0-15,-4 1 1 0,-3-1-1 16,-3 2 0-16,1-1 0 15,-3 2 0-15,0 0 0 16,-2 2-2-16,2-3-1 16,-5 2-7-16,-1-1-62 0</inkml:trace>
  <inkml:trace contextRef="#ctx0" brushRef="#br1" timeOffset="225587.5389">17792 7914 3904 0,'0'0'117'16,"0"-1"-90"-16,0 1-9 15,0-2-9-15,16-1-4 16,13-1-4-16,9 0 0 16,6-1 0-16,4 0 0 15,-4 1 0-15,-4 0 0 0,-7 0-1 16,-6 3 0-16,-7 1 1 16,-4 0-1-16,-3 0 0 15,-6 0 0-15,-1 0 0 16,-4 0 0-16,1 0 0 15,-3 0 0-15,3 0 0 16,-1 0 0-16,0 0-1 16,0 0 0-16,-2 1 0 15,2 6 0-15,-2-4-1 16,0 4-3-16,0-2-9 16,-4-1-50-16</inkml:trace>
  <inkml:trace contextRef="#ctx0" brushRef="#br1" timeOffset="227255.568">18854 7774 3835 0,'0'-6'143'0,"0"-1"-104"16,0-2-13-16,-3 1-12 16,1-1-6-16,-3 0-3 15,1 1-2-15,-5 0-1 16,0 1 0-16,-7 2-1 15,-3 1 0-15,-6 4-1 16,-6 0 0-16,0 0 0 16,-5 12 0-16,0 8 0 15,0 6 0-15,1 4 1 16,4 7-1-16,4 0-1 16,4 7 1-16,8 3 0 15,7-4 1-15,8-1-1 16,0-5 0-16,4-5 0 15,17-4 0-15,6-6 0 0,4-2 0 16,6-6 0-16,-2-4 0 16,3-6 0-16,0-4 0 15,-1 0 0-15,2 0 0 16,-3-10 0-16,-5-4 0 16,-7-4 0-16,-4-3 0 15,-6-2 0-15,-6-3 0 16,-3-4 1-16,-5-2 0 15,0-3-1-15,0 2 1 16,-11-3-1-16,-5 5 0 16,3 4 1-16,-3 6-1 15,3 9 0-15,-5 4 0 16,0 8 0-16,0 0 0 16,1 0-1-16,-1 8 0 0,7 4-1 15,-1 4-6-15,12 7-7 16,0-5-42-16,0-3-540 0</inkml:trace>
  <inkml:trace contextRef="#ctx0" brushRef="#br1" timeOffset="227759.5181">19072 8253 3661 0,'0'0'281'0,"-2"4"-241"15,-3 0-19-15,-1 0 5 16,-4 3-8-16,2-2-10 16,-1 1-4-16,2-1-2 15,4-2-2-15,1-1 0 16,2-2-1-16,0 0-8 15,0 0-34-15</inkml:trace>
  <inkml:trace contextRef="#ctx0" brushRef="#br1" timeOffset="229319.6977">19433 7860 3269 0,'0'-2'628'16,"0"0"-562"-16,0-1-32 16,0 0-17-16,0 2-7 15,0-2-2-15,-2 3 0 0,-5 0-2 16,0 0 0-1,1 0-2-15,-1 0 0 0,1 0-2 16,-4 0 1-16,4 4-1 16,-5 6-1-16,-1 7 0 15,1 1-1-15,-2 1 1 16,-1 7-1-16,4 1 1 16,-2 0-1-16,5 2 0 15,3-3 0-15,2-2 0 16,2-2 0-16,0-4 0 15,0-2 0-15,6-4 0 16,10-2 0-16,-1-4 1 16,6-2-1-16,-1 0 0 15,2-4 1-15,-2 0 0 16,1 0-1-16,-6 0 1 0,1 0-1 16,-3 0 1-1,-2-4-1-15,-2-1 2 0,2-4-1 16,3-2 0-16,-1-1 0 15,0-1-1-15,3-3 1 16,-3-1 0-16,-1 3-1 16,-2-5 0-16,-1-1 1 15,1 1-1-15,-2-2 1 16,-1-2-1-16,-3 4 1 16,1-3-1-16,-5 1 0 0,2 3 1 15,-2 1-1-15,0-2 0 16,0 3 0-16,0 0 0 15,0 0 0-15,0 0 0 16,-2 2 0-16,-5 2 0 16,0 2 0-16,1 2 0 15,-3 2 0-15,0 3 0 16,-2 2 0-16,0 1 0 16,-1 0 0-16,2 0 0 15,1 0-1-15,-3 7 1 16,6-2-1-16,-1-1 1 15,1 1-1-15,0-2 1 16,2 1-1-16,0 1 0 16,2-2-2-16,-1-1-5 15,3 2-5-15,0-4-46 0,0 2-212 16</inkml:trace>
  <inkml:trace contextRef="#ctx0" brushRef="#br1" timeOffset="230394.3357">19892 7911 3894 0,'0'-4'110'15,"0"4"-93"-15,-2 0-6 16,-9 0-3-16,-5 0-6 0,-2 0 1 16,-1 14-1-1,-2 1 1-15,4 7 0 0,1 3-2 16,5 3 1-16,4 2-1 15,4 0-1-15,3 0 0 16,0-2 0-16,8-4 0 16,7-4 0-16,5-4 1 15,2-6-1-15,5-4 3 16,0-4 0-16,-1-2 2 16,1 0-2-16,-2-6-1 15,-6-8 1-15,-2-2-2 16,-7-4 1-16,0-2-1 15,-4-4 0-15,-3-2 0 16,-3-2 0-16,0 0-1 16,0 1 1-16,-7 1-1 0,-7 6 0 15,6 4 0-15,-1 7 0 16,-1 7 0-16,6 1 0 16,-5 3-1-16,1 0 0 15,-4 0-1-15,1 11-1 16,0 1-4-16,8 4-3 15,3-2-13-15,0-5-79 0</inkml:trace>
  <inkml:trace contextRef="#ctx0" brushRef="#br1" timeOffset="231263.8239">20409 7885 3254 0,'-8'0'629'0,"-4"-3"-565"0,-1 3-21 16,-1 0-13 0,3 0-12-16,-2 0-9 0,-1 0-2 15,1 10-2-15,0 5-2 16,0 1-1-16,2 4 0 15,1-1 0-15,6 4-1 16,2 0 0-16,2 0-1 16,0-1 1-16,0-2-1 15,0 0 0-15,8-2 0 16,8-2 0-16,2-2 1 16,4-6-1-16,5-1 0 0,0-6 1 15,2-1 0 1,-2 0-1-16,-2 0 0 0,-4 0 1 15,0 0-1 1,-3-6 0-16,-5-2 1 0,-3 1 1 16,0-2-1-16,-3-1 0 15,-3-3 0-15,-2 2 0 16,-2-1 0-16,0-4-1 16,0 2 1-16,0-2-1 15,0 1 0-15,0-2 0 16,0 3 0-16,-6 2 0 15,-1 0 0-15,0 1 0 16,0 2 0-16,3 3 1 16,0 2-1-16,-1 0 0 15,-1 4-1-15,-2 0 1 16,2 0 0-16,-3-3 0 0,3 3 0 16,-2 0-1-16,4-1 1 15,0 1 0-15,-1 0-1 16,3-2 1-16,-4 2 0 15,0-2-1-15,2 2 1 16,0 0 0-16,2 0 0 16,-1-2 0-16,1 2 0 15,2-3 0-15,0 3 0 16,0-2 0-16,0 2-1 16,0 0 0-16,-2 0-2 15,0 0-2-15,0 0-1 0,-2 0-3 16,-2 0-9-1,0 0-26-15,1 0-79 0</inkml:trace>
  <inkml:trace contextRef="#ctx0" brushRef="#br1" timeOffset="232705.0833">20786 7832 3909 0,'0'-5'110'0,"0"-2"-80"16,0-1-13-16,0-2-8 15,7-2-4-15,10 0-3 16,8-5-1-16,8 5 0 15,5-2-1-15,-1 1 0 0,-4 5 0 16,-12 4 1 0,-7 4-1-16,-7 0 0 0,-5 0 0 15,-2 0 0-15,0 12 0 16,0 6 0-16,-2 3 0 16,-9 2 0-16,-3 3 0 15,3 3 0-15,3-1 0 16,2 0 0-16,6 0 0 15,0-1 0-15,4 0 0 16,11-1 0-16,3 0 0 16,-3 0-1-16,-1 0 1 15,-3 0 0-15,-7 0 0 16,-4-2 0-16,0 1 0 0,0-4 0 16,-11-3 0-1,-3-1-1-15,-3-6 1 0,-3-3 1 16,-5 0-1-16,-4-3 0 15,2-1 0-15,0-1 0 16,8-1 0-16,5-2-1 16,7 0 0-16,5 0 0 15,2 0 0-15,11-9-6 16,12-8-15-16,1 2-226 0</inkml:trace>
  <inkml:trace contextRef="#ctx0" brushRef="#br1" timeOffset="233719.8278">21577 7729 3613 0,'0'-1'238'16,"0"1"-154"-16,0 0-40 0,0 0-12 16,0 0-15-16,0 0-7 15,0 0-2-15,0 0-4 16,0 0-2-16,0 0 0 16,0 0-2-1,0 7 4-15,-2 2 1 0,-7 8-2 16,-2-3 0-16,-3 9-1 15,6 3-2-15,-1 3 1 16,0 0-1-16,4 3 0 16,1 1 1-16,0-3-1 15,-1 1 0-15,1-2 0 16,0-1 0-16,-4 0 0 16,2-2 0-16,-1-2 0 15,5-4 0-15,0-1 0 16,2-6 0-16,0 0 0 0,0-2 0 15,6-2 0-15,3-2 0 16,5 0 0-16,-3-2 0 16,3-3 0-16,-4 1 0 15,3-3 0-15,1 0 0 16,-3 0 1-16,3 0-1 16,-3 0 0-16,0-3 1 15,-2-4 0-15,2-2 1 16,2 2-2-16,-1-2 1 15,1-1-1-15,-2 0 0 16,-2 0 1-16,-2-2-1 16,-1 0 0-16,0 0 1 15,-2 0-1-15,-4 2 0 16,0-2 1-16,0 2 0 0,0 2-1 16,-14-1 0-16,1 4 0 15,-3 1 0-15,1 1 0 16,-6 3 0-16,-1 0 0 15,-5 0 0-15,1 0 0 16,-3 0 0-16,4 0 0 16,7 0 0-16,7 3 0 15,5 1-2-15,0 0 1 16,6 0-2-16,2 0-6 16,17-2-14-16,3-2-251 0</inkml:trace>
  <inkml:trace contextRef="#ctx0" brushRef="#br1" timeOffset="234583.0668">22206 7802 3933 0,'-7'-4'98'0,"-3"1"-82"0,-7-4-6 16,-7 3-4-16,-5 2-2 15,-5 1-3-15,-1 1 0 16,-1 0 0-16,5 0-1 16,7 0 0-16,5 0 0 15,9 7 0-15,3 3 0 0,5 0 0 16,2 2 0-1,0 1 0-15,2 4 0 16,11 1 0-16,5 0 0 0,3 3 1 16,0-1-1-16,4 2 0 15,-3 1 0-15,3 2 0 16,-3-2 0-16,0 4 0 16,-1-1 0-16,-6-2-1 15,-3-2 1-15,-6-2 0 16,-6 0 0-16,0-4 0 15,0 3 0-15,-14-6 1 16,-7 1-1-16,-4-2 1 16,-2-2 1-16,2-1-1 15,1-4 1-15,2-1 0 16,6-4-1-16,5 0 0 0,1 0 0 16,6 0-1-16,0 0 1 15,2-12-1-15,0 1 0 16,-1-6 0-16,3-1 0 15,0 0 0-15,0-2 0 16,13-2 0-16,10 1 0 16,4-2 0-16,2 2 0 15,4 0 0-15,-4 1 0 16,0 0 0-16,-6-3 0 16,-6 3 0-16,-5 3 1 15,-6-4-1-15,-6 3 0 16,0 0 0-16,0 0 0 15,0 3 1-15,-4 2-1 16,-6 5 0-16,4 2 0 0,-3 5-1 16,1 1 0-1,-2 0-1-15,3 1-3 0,7 13-4 16,0-1-22-16,14-2-299 0</inkml:trace>
  <inkml:trace contextRef="#ctx0" brushRef="#br1" timeOffset="235040.7111">22451 7950 3909 0,'6'-14'123'0,"2"-4"-109"15,1-3-2-15,1-8-4 16,2 1-3-16,-1 0-2 15,0 0 0-15,0 2-1 16,-2 3 0-16,0 2-1 16,0 3 0-16,-4 4 0 15,-3 6-1-15,0 4 1 16,-2 4-1-16,0 0 0 16,0 0 0-16,0 19 0 15,0 6 0-15,0 7 0 16,0 6 0-16,0 5 0 15,0 0 0-15,0 5 0 16,0 3 0-16,0-3 0 0,0 0 0 16,-2-2 0-1,-7-1 0-15,-3-4 0 0,-1-3 0 16,-3-3 0-16,6-7 0 16,1-6 0-16,5-5 0 15,0-3 0-15,4-5 0 16,0-4 0-16,0-1-1 15,0-4 1-15,0 0-1 16,0 0-1-16,4-8-7 16,2-6-46-16</inkml:trace>
  <inkml:trace contextRef="#ctx0" brushRef="#br1" timeOffset="238787.0819">1970 8751 3895 0,'2'-2'79'0,"-2"2"-54"0,0 0-17 15,2 0-6-15,3 0-1 16,1 0-1-16,10 0 1 15,7 0 0-15,6 0 6 16,9 0 4-16,6-6 0 16,7-2-4-16,5-1-3 15,7 4-2-15,5 1-1 16,3 4-1-16,3 0 0 16,7 5 0-16,1 12 1 15,7 2 0-15,5 4-1 16,24 3 0-16,23-5-1 15,19 4 1-15,-13-4 0 16,-33-9 0-16,-32 1 0 0,-22-1 0 16,10 2 0-1,12 5 0-15,7 4 0 0,2 0 0 16,1-2 0-16,1 0-1 16,4-5-3-16,1-4 0 15,0-3 2-15,2 0 2 16,-5-4 0-16,0 4 0 15,-9 0 0-15,-5 1 0 16,-5 3 0-16,-1 1 0 16,-2 0-1-16,6 0 1 15,3-4-5-15,6-2-1 16,7-3 4-16,3-5 0 0,4 0 2 16,4 0 1-1,-2 0 1-15,16 0 1 0,21 2-1 16,19-2-1-16,4 3 1 15,-8-1-2-15,-14-2 0 16,-15 0 1-16,7 0-1 16,3-7 0-16,6-2 0 15,3 1 0-15,-4 4 1 16,0 0-1-16,-1 4 0 16,2-2 0-16,-5 0 0 15,-6 2-2-15,-5 0 1 16,-4 0 0-16,-3 0 1 15,0 0 0-15,5-3 0 16,6 2 0-16,6-5 1 16,5 0 1-16,5-2-2 0,5-2 1 15,3-1 0 1,-3 6-1-16,-7 3 1 0,-6 2 1 16,-10 0 1-16,-2 0 0 15,2 0-3-15,3 6 1 16,3-5-1-16,0 2 0 15,-2-3 0-15,-4 0 0 16,0 0 0-16,-1 1 0 16,1 8 2-16,0-1-1 15,8 4 0-15,-2 0 0 16,4 0-1-16,-4-2 0 16,2-3-3-16,-4-7-1 15,-4 0 1-15,-4 0 3 0,0 0 0 16,2 2 0-16,7 1 1 15,7-1 2 1,6 2-2-16,5-4-1 0,3 0 0 16,-1 0 0-16,0 0 0 15,-5 0 0-15,-9-4 0 16,-3 2 0-16,-13 2 1 16,-1 0-1-16,-1 2 2 15,3 10-2-15,0-2 1 16,2 2-1-16,-1-4 1 15,-7-2-1-15,1-1-1 16,-1-5 1-16,-18 0 0 0,-17 3 0 16,-15-3 0-1,-2 2 0-15,16 2 0 0,10-1 0 16,32 0 0-16,22-1 0 16,32-2 0-16,12 0 0 15,-4 0 0-15,-8-5-1 16,-19-4 1-16,-4 4 0 15,-7 2 0-15,-6 3 0 16,-5 0 0-16,-2 0 0 16,0 0 0-16,5 0 0 15,2 0-2-15,-4 0-1 16,4 0 1-16,-4-4 1 16,-6-1 0-16,-1-2 0 0,4 1 1 15,0 4 1 1,7 0-1-16,0-1 0 0,1 0 1 15,-4-1-1-15,1-1 0 16,-3-7 0-16,-4 3 0 16,-7-1 0-16,-20 0 0 15,-20 2 2-15,-15 4 0 16,-8-2 0-16,12 2-2 16,13 0 0-16,11-1 1 15,3 5-1-15,15-5 0 16,20 3 0-16,20 2 0 15,7 0 1-15,-9 0 0 16,-15 0-1-16,-34 2 1 16,-20 3-1-16,-21 0 0 15,-3-3 0-15,9 2 1 0,9-2 0 16,13 2 1 0,3-2-2-16,-2 0 1 15,5-2 0-15,3 2 0 0,2-2 0 16,-3 0 0-16,-1 0-1 15,-5 0 0-15,-7 0 1 16,-7 0-1-16,-8-9 0 16,-10 4 3-16,-10-4 0 15,-12 4-1-15,-11 1 0 16,-13 0-1-16,-11 1 0 16,-7-1 0-16,0 1 0 15,0-4-1-15,-20 2 0 16,-7-1 0-16,-7-1 0 0,-5 6-1 15,-7 1-2 1,-27 0-6-16,9 0-15 0,1-2-119 0</inkml:trace>
  <inkml:trace contextRef="#ctx0" brushRef="#br1" timeOffset="242617.3331">7262 11846 3889 0,'0'0'117'0,"0"1"-106"16,0 5-9-16,0 4 2 15,0 8 1-15,0 6 9 16,0 6-3-16,0 8-5 15,0 0-1-15,0 5-3 16,0-1 0-16,0 0-1 16,-7-3-1-16,1-4 0 15,-2-3 0-15,2-4 1 16,2-7-1-16,-1 0 0 16,1-7-1-16,0-3-3 15,4-11-7-15,0 0-44 0,0 0-328 16</inkml:trace>
  <inkml:trace contextRef="#ctx0" brushRef="#br1" timeOffset="243241.4495">7237 11843 3789 0,'-2'-20'174'0,"2"-6"-120"0,0 0-27 16,0-5-12 0,0 3-6-16,14 2-5 0,7 0-3 15,8 4 0-15,5 2 0 16,2 3 0-16,4 5-1 16,0 3 0-16,1 4 0 15,-4 5 0-15,-5 0 0 16,-6 1 0-16,-6 15-1 15,-8 6 1-15,-6 4 0 16,-6 5 0-16,0 5 0 16,-6 0 0-16,-17 4 0 15,-6 0 1-15,-6 2 0 16,-5-3-1-16,-3-8 0 16,5-4 1-16,3-8 0 15,10-7 0-15,5-4-1 0,11-4 0 16,2-4 0-16,7 0 0 15,0 0 1-15,0 0 0 16,9-2 0-16,11-10-1 16,5 2 0-16,4 2 0 15,2 2 0-15,1 3 0 16,-1 1 0-16,-5 2 0 16,0 0 0-16,-1 0 0 15,-2 7 0-15,-1 9 0 16,-4 0 0-16,-5 5 0 15,-2-4 0-15,-4 1 0 16,-5-2 0-16,-2-2 0 16,0-1 0-16,0-1 0 15,0-2 0-15,0-3 0 16,-7 4 0-16,5-5-1 0,-2 2 0 16,4-2 0-16,0 0-5 15,6-2-8-15,13-2-48 0</inkml:trace>
  <inkml:trace contextRef="#ctx0" brushRef="#br1" timeOffset="243466.8193">7962 12158 3983 0,'0'0'72'15,"2"0"-60"-15,-2 0-6 0,0 0-2 16,0 0-2-16,0 0-2 16,0 0 0-16,0 5 0 15,0 2 0-15,-4 0-2 16,-7 2-4-16,3-4-8 16,2-5-55-16</inkml:trace>
  <inkml:trace contextRef="#ctx0" brushRef="#br1" timeOffset="243997.0749">8341 11630 3883 0,'2'-4'114'16,"-2"2"-77"-16,0 0-16 15,3 1-7-15,-3 1-7 16,0 0-4-16,0 0-1 0,0 0-1 15,0 1-1 1,0 17 0-16,0 9 0 0,0 6 0 16,-12 11 0-16,-5 6 0 15,-4 9 0-15,-6 1 0 16,0-4 0-16,4-6 0 16,0-8 0-16,11-10 0 15,8-8 0-15,4-8 0 16,0-3 0-16,14-4 0 15,5-1 0-15,6 1 0 16,2-4 0-16,2 2 0 16,2-5 0-16,5-1 0 15,2-1 0-15,4 0-1 16,-2 0 1-16,-4-5-1 16,-5-4 1-16,-11 4-2 0,-4-3 1 15,-7-5-4-15,-3 4-5 16,-4-1-65-16</inkml:trace>
  <inkml:trace contextRef="#ctx0" brushRef="#br1" timeOffset="244232.082">8285 11993 3863 0,'0'-4'149'15,"0"0"-112"-15,15-2-20 16,14-2-11-16,14 1-3 0,10-4-2 16,7-1 0-16,-2 1-1 15,-2 4 0-15,-11 2 0 16,-11-2-2-16,-10 0-3 16,-8-10-8-16,-8 2-25 15,-8-4-1538-15</inkml:trace>
  <inkml:trace contextRef="#ctx0" brushRef="#br1" timeOffset="244423.6962">8470 11540 3868 0,'0'-4'126'0,"7"-2"-87"15,17-1-17-15,12 2-13 16,9 1-5-16,3 4-2 15,0 0-2-15,-6 9-2 16,3 26-9-16,-10-4-17 16,-8-5-90-16</inkml:trace>
  <inkml:trace contextRef="#ctx0" brushRef="#br1" timeOffset="244840.704">9085 12143 3900 0,'0'0'111'16,"0"3"-98"-16,2-2-3 16,1 2-1-16,4 2-1 15,4 2-2-15,4-1-3 0,5-1-1 16,7-1 0-16,4-4 0 15,1 0-1-15,1 0 0 16,-2 0-1-16,-4 0 1 16,-5 0-1-16,-4-1 0 15,-4-2-4-15,-6 2-3 16,3-3-10-16,-4-1-24 16,-2 0-236-16</inkml:trace>
  <inkml:trace contextRef="#ctx0" brushRef="#br1" timeOffset="245259.034">9141 11891 3824 0,'0'-4'159'16,"0"-2"-113"-16,0 4-23 16,0-2-14-16,0 4-4 15,0 0-3-15,0 0-2 0,4 0 0 16,5 0 0-1,5 2 0-15,1 6 0 0,5 0 0 16,3-3 0-16,4 1 0 16,2-5 1-1,4-1 0-15,1 0 0 0,-1 0 0 16,0-1 0-16,-6-10 0 16,-6 5-1-16,-11-2 0 15,-5 4 0-15,-5 1-2 16,0 3-8-16,-9-3-42 15,-5 3-254-15</inkml:trace>
  <inkml:trace contextRef="#ctx0" brushRef="#br1" timeOffset="247354.5998">9974 11712 3752 0,'0'0'194'16,"0"-2"-142"-16,0 0-22 15,0-1-13-15,0-2-7 16,0 3-3-16,0-3 1 16,0 1-3-16,-2-3 0 15,2-2-3-15,0 0-1 16,0-3 0-16,0-4-1 16,12-5 0-16,5 0 1 15,4-1-1-15,3-2 0 16,1-1 0-16,-1 6 0 15,-2 3 0-15,1 4 0 0,-3 4 0 16,-2 5 0 0,-5 3 0-16,-2 0 0 0,-2 7 0 15,-3 11-1-15,-4 3 1 16,-2 4 0-16,0 1 0 16,0 2 0-16,-2 0 0 15,-8 2 0-15,1 1 0 16,-3 0 0-16,6 2 0 15,-1-1 0-15,5 4 0 16,0 0 0-16,2 0 0 16,0-1 0-16,0 2 0 15,0-4 0-15,0-2 0 16,4-3-1-16,-4-2 1 16,0-2 0-16,0-4 0 0,0-4 0 15,0-3 0 1,-8-4 0-16,-4 2 0 15,-5-5 0-15,-4 2 0 0,-8-2 0 16,-2-1 0-16,-7 0 0 16,3-1 0-16,1-3 0 15,5-1 0-15,9 0 0 16,9 0 0-16,8 0 0 16,8 0-2-16,19-7-11 15,5-3-72-15</inkml:trace>
  <inkml:trace contextRef="#ctx0" brushRef="#br1" timeOffset="247603.0906">10552 12119 4004 0,'0'0'53'16,"0"0"-46"-16,0 0-3 16,0 3-2-16,0-2-1 15,0 4-1-15,0-2 0 16,0-1 0-16,-5 1-1 16,5-3-4-16,0 0-12 0,0 0-55 15</inkml:trace>
  <inkml:trace contextRef="#ctx0" brushRef="#br1" timeOffset="248038.0967">10931 11662 3575 0,'11'-10'420'0,"3"0"-375"15,3 1-26-15,12-3-9 0,7 4-6 16,9 1 0-16,4 2-1 16,-3 5-2-16,-4 0 0 15,-13 0 0-15,-10 14-1 16,-19 11 0-16,0 7 0 15,-21 8 0-15,-19 9 0 16,-11 6 0-16,-4 4 0 16,-3 1 0-16,6-7 0 15,13-7 0-15,12-11 0 16,13-7 0-16,12-8 0 16,2-6 0-16,18-4 0 15,13-4 0-15,9-3 0 16,3-2 0-16,-6-1-1 15,-5 0 0-15,-6 0-3 0,6 0-5 16,-8 0-15-16,-2 0-102 16</inkml:trace>
  <inkml:trace contextRef="#ctx0" brushRef="#br1" timeOffset="248799.4455">11839 11826 3917 0,'-3'-10'81'16,"1"-1"-51"-1,-2-3-13-15,-1-1-5 0,-2 6-6 16,-1-2 0-16,-6 8-4 15,-4-2-1-15,-4 5 0 16,-3 0-1-16,-2 0 0 16,3 10 1-16,2 5-1 15,2-1 0-15,7 4 0 16,1 0 0-16,8 2 0 16,4 0 0-16,0 0 0 15,0-2 0-15,6 2 0 16,8-4 1-16,6 0-1 15,0 0 0-15,4 0 0 16,1 0 0-16,4 2-1 0,-2 2 1 16,0 2 0-16,-8 4 0 15,-5 2 0-15,-9 4 0 16,-5-2 0-16,0 1 0 16,-21-4 0-16,1-2 1 15,-4-5-1-15,-3-7 0 16,-2-1 0-16,0-3 0 15,2-5 0-15,3-4 1 16,8 0 0-16,5 0 0 16,4 0 1-16,5-8-1 15,2-6-1-15,0-2 1 0,2-4-1 16,9-2 0 0,7-2 0-16,3-1 0 0,3-2 0 15,8 1 0-15,3-5 0 16,0 4 0-16,3-3 0 15,-2 4 0-15,-3-3 0 16,-6 3 0-16,-7 0 0 16,-5 0 0-16,-3 0 1 15,-8 0-1-15,-4 2 1 16,0 1-1-16,0 5 0 16,0 5 0-16,-4 3 1 15,-5 3-1-15,0 4 0 16,0 3 0-16,1 0 0 15,0 0-2-15,2 10 0 16,6 6 0-16,0 4-6 0,11-2-8 16,9-7-66-16</inkml:trace>
  <inkml:trace contextRef="#ctx0" brushRef="#br1" timeOffset="249524.6188">12485 11673 3724 0,'2'-9'273'16,"0"-1"-232"-1,-2 0-22-15,2 1-7 0,-2 4-5 16,2 3-3 0,-2 2-3-16,0 0-1 15,0 12 1-15,-2 12-1 0,-11 10 0 16,-5 8 0-16,-1 7 0 15,-4 8 0-15,0-5 0 16,3 3 0-16,7-9 0 16,7-8-1-16,6-9 1 15,0-10-1-15,8-8 1 16,15-6 0-16,2-5 0 0,4 0 0 16,-4 0 0-1,0-9 0-15,-4-5 0 0,-6 0 0 16,1-2 0-16,-5 3 0 15,-4 5 0-15,-1 3 0 16,-1 2 0-16,-1 3 0 16,-2 0 0-16,0 6 0 15,1 12 0-15,-3 3 0 16,0 2 0-16,0 4 0 16,-3-3 0-16,-5 1 0 15,1-2 0-15,1-5 0 16,6-4 0-16,0-4-2 15,4-10-4-15,16 0-7 16,4-2-163-16</inkml:trace>
  <inkml:trace contextRef="#ctx0" brushRef="#br1" timeOffset="250003.0611">13191 11708 3952 0,'2'-10'61'15,"0"1"-39"-15,2 0-8 16,-4 1-2-16,0 7-3 16,0 1-6-16,0 0-2 15,-6 18-1-15,-9 10 0 16,-5 9 0-16,-2 10 0 15,-3 5 0-15,1 2 0 0,-3 3 0 16,0-4 0-16,2 1 0 16,6-3 0-16,7-3 1 15,8-6-1-15,4-7 0 16,4-10 0-16,21-7 0 16,4-8 0-16,6-5 0 15,3-5 0-15,3 0 0 16,-4 0 1-16,-3-17-1 15,-7 1 0-15,-7-4 1 16,-5 0 1-16,-11 0 0 16,-4-1-1-16,0 3 0 0,-4 5 0 15,-11 0-1 1,-5 6 0-16,1 3-1 0,2 4 1 16,1 0-1-16,5 0 0 15,3 0-2-15,8 2-4 16,0 1-10-16,19-3-64 0</inkml:trace>
  <inkml:trace contextRef="#ctx0" brushRef="#br1" timeOffset="250364.0818">13653 11925 3886 0,'15'-16'117'0,"1"2"-88"16,4-2-12-16,2 2-4 15,-3 6-5-15,-4 6-6 16,-4 2-1-16,-2 0-1 16,-5 12 1-16,-4 10-1 15,0 7 0-15,0 4 2 16,-16 4-1-16,-3 0-1 15,-6 4 1-15,1 1-1 16,-1 0 0-16,3-3 0 16,4 2 1-16,5-7-1 15,6-5 0-15,7-10 0 16,0-3-1-16,11-5 1 0,16-6-1 16,4-5-2-16,16 0-2 15,-4-5-13-15,-10-12-74 16</inkml:trace>
  <inkml:trace contextRef="#ctx0" brushRef="#br1" timeOffset="250726.7359">14043 12110 3961 0,'5'-5'78'15,"-1"0"-67"-15,5-6-7 16,2 0 2-16,5-6-2 15,1-3-1-15,1-2 0 0,5-4 1 16,-4-2-1-16,2 0-1 16,-8 4-1-16,-2 6 1 15,-4 8-1-15,-5 8-1 16,-2 2 0-16,0 2 0 16,0 20 0-16,0 8 0 15,-2 6 0-15,-5 4 0 16,-1 2 0-16,-2-1 0 15,1-1 0-15,3-4 0 16,2-2 0-16,-2-2 0 16,4-8 0-16,2-2 0 15,0-6 0-15,0-4 0 16,0-6-2-16,0-2 0 16,0-4-4-16,14 0-6 0,3 0-53 15</inkml:trace>
  <inkml:trace contextRef="#ctx0" brushRef="#br1" timeOffset="251242.4895">14451 11943 3961 0,'13'-20'81'0,"3"1"-65"0,7-4-8 15,0 2-3-15,4 7-2 16,0 2-2-16,0 4 0 16,-2 7-1-16,-6 1 2 15,-1 0-2-15,-7 6 1 16,-6 14-1-16,-5 6 0 15,0 2 0-15,-9 0 0 16,-11 1 0-16,-2-6 1 16,1 2-1-16,6-4 0 15,1-1 0-15,8 2 0 16,2-2 0-16,4 2 0 0,0 1 0 16,0-1 0-16,0 2 0 15,2 0 0-15,6 0 0 16,-1 2 0-16,-2 0 0 15,-3 0 0-15,-2-2 0 16,0-2 0-16,0 0 0 16,-16-3 0-16,-4-4 0 15,-4-1 0-15,-1-1 0 16,1-6 0-16,3 0 0 16,4-5 0-16,5-2-2 15,12 0-2-15,0-5-3 16,10-9-47-16</inkml:trace>
  <inkml:trace contextRef="#ctx0" brushRef="#br1" timeOffset="251842.9233">15220 11997 4008 0,'8'-14'40'15,"0"-4"-32"-15,-4 3-6 16,-2-5 4-16,-2 5-1 16,0 5-3-16,-18 2-1 15,-3 6 0-15,-6 2-1 16,2 0 0-16,0 10 0 16,3 10 0-16,4 2 0 0,0 0 1 15,7 2-2-15,5 0 1 16,1 0 0-16,5 3-1 15,0 1 1-15,2 2 0 16,16 2-1-16,2-1 0 16,2 4 1-16,1-1-1 15,1-2 1-15,-1 0 0 16,-8-3 0-16,-3-4 0 16,-8-3 0-16,-4-2 0 15,-6-6 0-15,-21-3 2 16,-12-4 0-16,-5-4 1 15,-3-3-1-15,3 0 0 16,8 0-1-16,11-12 0 0,12 0-1 16,10-7 1-16,3-1-1 15,10-4 0-15,25-5 0 16,12-6 0-16,13-3 0 16,5-2 0-16,0 0 0 15,-5 3 0-15,-12 5 1 16,-9 4-1-16,-19 9 0 15,-14 2 0-15,-6 5 1 16,-11 2-1-16,-20 6-1 16,-7 2 1-16,1 2 0 15,0 0-1-15,10 4-1 16,8 10-3-16,19 6-6 0,0-3-48 16,0-3-1140-16</inkml:trace>
  <inkml:trace contextRef="#ctx0" brushRef="#br1" timeOffset="252152.6901">15724 12123 4005 0,'13'0'39'0,"7"0"-28"16,5 0 1-16,8-1-7 16,5 1-1-16,6-3-1 15,10 3-1-15,0-2-1 16,-1 2 0-16,-4-2 0 0,-6 2-1 16,-10 0 0-16,-6-1 0 15,-8-1 0-15,-5-2 0 16,-5 1 0-16,-7-1 0 15,-2-4-2-15,0-2-8 16,0 0-67-16</inkml:trace>
  <inkml:trace contextRef="#ctx0" brushRef="#br1" timeOffset="253218.4383">10304 10289 3931 0,'0'0'97'16,"0"0"-74"-16,0 0-12 15,0 0-6-15,3 0-3 0,6 0-2 16,6 5 0 0,10 3 1-16,8-1-1 0,12 0 1 15,12-2 1-15,18-1-1 16,29-4 1-16,45 0-2 15,55 0 1-15,28-4 0 16,3-6 0-16,-11 1-1 16,-33 1 1-16,-14 5-1 15,-22-1 0-15,-12-1 0 16,-14 4 0-16,-24-1 0 16,-18 2 0-16,-23 0 1 15,-3 0-1-15,6-2 0 16,9 2 0-16,6-2 0 15,-4 0 1-15,-4 2-1 0,-3 0 1 16,-7 0-1-16,-6 0 0 16,-6 0 0-1,-10 0 0-15,-4 0 0 0,-4 2 0 16,1-2 0-16,3 2 0 16,4 0 0-16,1 0 0 15,1-1 0-15,-3 2 0 16,-8-3 0-16,-11 0 0 15,-8 0 0-15,-8 0 0 16,-6 0 0-16,0 0 1 16,0 0-1-16,0 0 0 0,-11 2 0 15,-5 2-1 1,-4 2 0-16,-16 6-4 0,5 0-9 16,2-5-61-16</inkml:trace>
  <inkml:trace contextRef="#ctx0" brushRef="#br1" timeOffset="255160.7201">16713 11939 3596 0,'0'0'207'15,"0"0"-140"-15,0 0-28 16,0 0-10-16,0 0-24 16,0-6-5-16,0 0-14 15,0-3 5-15,0 4-3 16,0 1-7-16,0 2 2 16,0 0 6-16,0 1 9 15,0 1 2-15,0-3 0 16,0 0 10-16,0 2-3 15,0-1-3-15,0-2 14 0,0 0 9 16,0 2-16 0,2-4 4-16,-2 2 15 0,2 1-9 15,-2 0-6-15,0 1 3 16,0 2-4-16,0-2-6 16,0 2-3-16,0 0 0 15,0-2-2-15,0 2 1 16,0-3-1-16,0-4 0 15,0 0-3-15,0-5 1 16,0-1 0-16,0-1 0 16,0-4-1-16,0-3 0 15,8 1 1-15,1-3-1 16,1 1 1-16,6-1-1 16,2 5 0-16,2 3 0 15,5 3 0-15,-1 5 0 0,1 5 0 16,1 2 0-16,-3 0 0 15,-1 4 0-15,-1 13 0 16,-4 3 0-16,-3 6 0 16,-3 2-1-16,-3 2 1 15,-6 6 0-15,-2 0 0 16,0 4 1-16,0 1-1 16,-13-4-1-16,-5-2 1 15,-3-1 0-15,-4-5 0 16,2-4 0-16,-1-4 0 15,1-2 0-15,4-6 0 16,3-1 1-16,0-3-1 16,5-1 0-16,2-3 0 0,5-1-1 15,2 3 1-15,2-3-1 16,0 0 0-16,0-1 1 16,8 4 0-16,13-1 0 15,5 2 0-15,3 2 0 16,3 4 0-16,-3 3 0 15,-8 0 0-15,-3 3 0 16,-7 1 0-16,-9 0 0 16,-2-3 0-16,0 1 0 15,-10-2 0-15,-13-2 0 16,-1-3 0-16,-8-3 0 16,-1-1 0-16,0-4 0 15,4 1 0-15,9-4 0 16,4-1 0-16,7 0 0 0,5 0-1 15,4 0 0-15,4-6-3 16,21-10-26-16,4 1-271 0</inkml:trace>
  <inkml:trace contextRef="#ctx0" brushRef="#br1" timeOffset="255374.0495">17269 12288 3951 0,'0'5'53'0,"0"0"-43"16,0 2-3 0,0 0-3-16,0 1-2 0,0-2-2 15,2-6-14-15,9 0-18 16,0 0-55-16</inkml:trace>
  <inkml:trace contextRef="#ctx0" brushRef="#br1" timeOffset="255866.4482">17587 11885 3975 0,'4'-10'73'15,"6"0"-58"-15,-1 0-5 16,4-5-5-16,5 6-2 15,4-1-2-15,2 3 0 16,7 5 0-16,4 2-1 16,-2 0 0-16,-2 0 1 0,-7 17-1 15,-6 7 0 1,-14 8 0-16,-4 4 0 0,-6 2 0 16,-23 2 0-16,-7 0 0 15,-3 3 0-15,-4-2 0 16,5-1 0-16,7-2 0 15,10-7 0-15,11-5-1 16,8-8 1-16,2-1-1 16,6-8 1-16,14 1 0 15,7-4 0-15,4-2 0 16,-1-1 0-16,-5-2 0 16,0-1-2-16,-5 0 0 15,7 0-6-15,-7 0-7 16,0-6-44-16</inkml:trace>
  <inkml:trace contextRef="#ctx0" brushRef="#br1" timeOffset="256535.1109">18416 11943 3889 0,'0'-10'87'16,"-4"4"-54"-16,-13-3-13 0,-4 4-8 16,-4 1-4-1,1 4-2-15,0 0-1 0,-1 0-2 16,7 6-2-16,3 9-1 15,5 2 1-15,6 1-1 16,4 0 0-16,0 2 0 16,0 0 0-16,16 0 0 15,1 1 0-15,6-2 1 16,2 3-1-16,-1-1 0 16,-2-1 0-16,-2 2-1 15,-6-3 1-15,-5 3-1 16,-7 1 1-16,-2-1 0 15,0-3 0-15,-11-2 0 0,-5-5 0 16,-2-4 0-16,-2-2 0 16,-4-4 1-1,-3 0-1-15,0-2 1 0,0 0 0 16,6 0-1-16,7 0 0 16,7 0 1-16,7-10 1 15,0-4-1-15,17-6-1 16,16-4 1-16,4-2-1 15,7-2 1-15,4-4 0 16,-2 2-1-16,-1-2 1 16,-5-1 1-16,-9 3 0 15,-6 2-1-15,-10 0 0 0,-6 2 0 16,-9 0 0 0,0 6 0-16,-6 2-1 0,-14 6 0 15,-3 6 0-15,0 6-1 16,6 0 0-16,1 0-1 15,8 14-2-15,8 10-2 16,0-4-5-16,0-4-36 0</inkml:trace>
  <inkml:trace contextRef="#ctx0" brushRef="#br1" timeOffset="257031.8318">18918 11865 3871 0,'0'12'83'0,"0"9"-31"16,-2 8-28-16,-7 3-14 16,-5 2-6-16,1 2-3 15,0-4 0-15,2-4 0 16,2-5-1-16,4-6 1 15,3-3-1-15,2-3 0 16,0-7 2-16,4-2-2 16,14-2 6-16,9 0 0 15,4 0-3-15,3-2 0 16,3-5-2-16,2 2 1 16,-4 0 0-16,-3 5 0 15,-6 0 0-15,-4 0-1 16,-8 0 0-16,-8 6-1 0,-6 10 0 15,0 5 1-15,0 1-1 16,0 4 0-16,-13 0 0 16,-3 2 0-16,-1 2 0 15,-3 0 0-15,-7-2 0 16,-2 0 0-16,-4-4 0 16,1-4 1-16,5-2-1 15,3-7 0-15,9-3 0 16,3-8 0-16,5 0 0 15,3 0-1-15,4-16-3 16,0-5-8-16,0-1-62 0</inkml:trace>
  <inkml:trace contextRef="#ctx0" brushRef="#br1" timeOffset="257625.5238">18943 11840 3890 0,'2'-1'96'0,"2"1"-58"15,3 0-18-15,1 0-10 16,8 0-3-16,7 0-1 15,6 0-2-15,2 0-1 16,5-2-1-16,-1-2 0 16,-4 2-1-16,-4 0-1 15,-2-1 1-15,-6 3-1 16,2-1 0-16,-3 1 0 0,-1 0 1 16,4 0-1-16,1-2 0 15,0 0 0-15,-2-3 1 16,3 0-1-16,-4 1 1 15,2-2-1-15,-3 2 0 16,-3 0 0-16,1 0 1 16,-3 2-1-16,-1 0 0 15,-2 2 0-15,-1 0 1 16,0 0-1-16,-4 0 0 16,-1 0 0-16,-4 0 0 15,0 0-1-15,0 2-2 16,-9 5-6-16,-9 1-47 0</inkml:trace>
  <inkml:trace contextRef="#ctx0" brushRef="#br1" timeOffset="259185.896">9123 14125 3039 0,'0'-6'524'16,"0"2"-333"-16,0-1-143 16,0 2 11-16,0-1-37 15,0 2 11-15,0-3-12 16,0 2-15-16,0-1-4 15,5-2-1-15,-3-1-1 16,3 0 4-16,-3 0 7 16,0 6 0-16,-2-5 1 0,2 3-6 15,-2 3-3-15,0 0-1 16,0 0-2-16,0 0 3 16,0 0 6-16,0 0 7 15,0 0-3-15,0 0-2 16,0 0-1-16,0 0-2 15,0 0-3-15,0 0-2 16,2 0-1-16,-2 0 0 16,0 0-1-16,0 0-1 15,2 0 1-15,1 0-1 16,3 0 1-16,6 0 0 16,1 0 0-16,7 5 0 0,3 0-1 15,4 2 0-15,1-3 0 16,3-1 0-16,5 1 0 15,2 0 1-15,6-1-1 16,1-3 0-16,1 2 1 16,2-2-1-16,-4 0 0 15,-6 0 0-15,-4 0 0 16,-9 0 0-16,-6 0 0 16,-7 0 0-16,-6 0 0 15,-4 0 0-15,-2 0 0 16,0 0 0-16,0 0 0 15,0 0 0-15,0 0 0 16,0-2 0-16,-8-5-2 0,-4 2-1 16,-1-15-5-1,-1 3-26-15,3 0-268 0</inkml:trace>
  <inkml:trace contextRef="#ctx0" brushRef="#br1" timeOffset="260102.0815">9262 13818 3422 0,'-3'0'466'16,"1"0"-404"-16,0 0-25 16,0 0-9-16,0 0-10 15,0 0-6-15,2 0-2 16,0 0-4-16,0 0 0 15,0 0-2-15,0 0-2 16,0 0 0-16,0 0-1 16,0 0-1-16,0 0 1 15,8 0-1-15,5 2 1 16,1 3 0-16,3-5-1 16,4 0 1-16,1 0-1 15,2 0 1-15,3 0 0 0,2 0-1 16,2 0 1-1,2 0-1-15,-1 0 1 0,2 0-1 16,-5-7 0-16,2 3 1 16,-5-2 0-16,-1 3-1 15,-7-2 0-15,-5 1 0 16,-9 4 0-16,-2-3 1 16,2 3-1-16,-4 0 0 15,0 0 0-15,0 0 0 16,0 0 1-16,0 0-1 15,0 0 0-15,0 0 0 16,0 0 0-16,0 0 0 16,0 0 0-16,0 0 0 15,0 0 0-15,0 0 0 16,0 0 0-16,0 0 0 0,0 0 0 16,0 0 0-16,0 0 0 15,0 0 0-15,0 0 0 16,0 0 0-16,0 0 0 15,0 0 0-15,0 0 0 16,0 0 0-16,0 0 0 16,0 0 0-16,0 0 0 15,0 0 0-15,0-2 0 16,0 1 0-16,0-3-1 16,0-6-2-16,0 0-2 15,-4-2-14-15</inkml:trace>
  <inkml:trace contextRef="#ctx0" brushRef="#br1" timeOffset="262659.6709">10009 13958 3844 0,'0'0'93'16,"0"0"-53"-16,0 0-2 15,0 0-12-15,0 0-15 16,-3 0-5-16,3 0-2 15,0 0-1-15,-3 0 0 0,3 0 0 16,0 0-1 0,0 0 0-16,0 0-1 15,0 0 1-15,0 0 0 0,0 0-1 16,0 0 1-16,0 0-1 16,0 0 0-16,0 0 0 15,0 0 0-15,0 0-1 16,0 0 0-16,0 0 1 15,0 0-1-15,0 0 0 16,0 0 0-16,0 0 0 16,0 0 0-16,0 0 0 15,0 0 0-15,0 0 0 16,0 0 0-16,0 0 0 16,0 0 1-16,0 0-1 15,0 0 0-15,0 0 0 0,0 0 0 16,0 0 0-16,0 0 0 15,0 0 0-15,10 0 0 16,9 0 0-16,10 0 0 16,5 0 0-16,4-3 0 15,2-4 0-15,0 0 0 16,3 2 0-16,-1-1 0 16,0 2 0-16,1 0 0 15,-5 0 0-15,-1 2 0 16,-6 0 0-16,1 2 0 15,-6 0 0-15,-1 0 0 16,-2 0 0-16,-1 0 0 16,-5 0 0-16,2 0 0 15,-4 0 0-15,-1 0 0 16,-1 0 0-16,-3 0 0 0,2 0 0 16,-3 0 0-16,-1 2 0 15,2 0 0-15,-3 2 0 16,-1-4 0-16,0 0 0 15,0 0 0-15,-2 0 0 16,-2 0 0-16,-2 0 0 16,2 0 0-16,-2 2 0 15,0-2 0-15,0 0 0 16,0 0 0-16,0 0 0 16,0 0 0-16,0 0 0 15,0 0 0-15,0 0 0 16,0 0 0-16,0 2-1 15,0 1 0-15,-14 0-2 16,4 4-2-16,-5-5-56 0</inkml:trace>
  <inkml:trace contextRef="#ctx0" brushRef="#br1" timeOffset="264976.0856">11710 13810 3847 0,'0'0'150'0,"0"0"-132"16,0 0-8-16,0 0 2 16,0 0-1-16,0 0-2 15,0 0 0-15,0 0-3 16,2 0-2-16,0 0-1 16,-2 0-2-16,0 0 0 15,2 0-1-15,-2 0 1 16,0 0-1-16,0 0 1 15,0 0-1-15,0 0 1 16,0-5 0-16,0-2-1 16,0 0 0-16,-2 0 0 15,-8-1 0-15,2 4 0 0,-3 2 0 16,-5 2 0-16,-4 0 0 16,-4 4 0-16,-5 8 0 15,2 4 0-15,4 2 0 16,4 2 0-16,3 4 0 15,3-2 0-15,5 4 0 16,2 1 0-16,4 1 0 16,2 2 0-16,0-1 0 15,0 6 0-15,0-3 0 16,14 0 0-16,1-3 0 16,1-4 0-16,1-4 0 15,1-9 0-15,4-5 0 16,3-3 0-16,4-4 1 15,4 0-1-15,2-2 1 0,4-12-1 16,-4-4 0-16,-1-5 0 16,-3-1 0-16,-4 1 1 15,-5-7-1-15,-4 2 0 16,-7-7 0-16,-4 3 0 16,-5-4 0-16,-2 4 0 15,0 1 0-15,-6 4 1 16,-8 7-1-16,1 4 0 15,3 4 0-15,4 6 0 16,1 2 0-16,3 4-1 16,2 0 1-16,-2 0 0 0,2 0-2 15,0 6 1 1,0 8 0-16,0 2-2 0,7 12-4 16,9-6-14-1,1-4-233-15</inkml:trace>
  <inkml:trace contextRef="#ctx0" brushRef="#br1" timeOffset="265234.878">12169 14180 3968 0,'0'3'73'16,"0"1"-66"-16,0 2-6 15,0 1 3-15,0 0 1 16,0 3 0-16,0-6-1 0,0 4-2 16,0-4-1-1,0 2 0-15,0-4-1 0,0 0 0 16,-3-2-2-16,1 0-6 16,2 0-2-16,0 0-19 15,0 0-86-15</inkml:trace>
  <inkml:trace contextRef="#ctx0" brushRef="#br1" timeOffset="266212.9981">12759 13814 3895 0,'0'-4'111'0,"0"-1"-84"16,0-4-10-16,0 3-7 16,0 0-2-16,0 1-5 15,-9 2-1-15,-3 3 0 16,0 0 0-16,-7 0-1 15,2 10-1-15,-1 9 1 16,-2 6 0-16,2 5-1 0,0 6 0 16,3 4 0-16,4 0 0 15,6 5 1-15,5-11-1 16,0 0 0-16,0-4 0 16,20-8 0-16,5-4 0 15,6-9 0-15,5 0 0 16,3-9 1-16,4 0-1 15,-1 0 1-15,-6-6-1 16,-5-11 1-16,-4 0-1 16,-5-5 0-16,-7-4 1 15,-1-1-1-15,-5-1 1 16,-7 2-1-16,-2-2 0 16,0 5 0-16,0-2 0 15,-11 5 1-15,1 4-1 0,-4 6 0 16,-1 4 0-16,-2 2 0 15,2 4-1-15,-1 0 1 16,3 0-1-16,-1 2 1 16,6 6-1-16,1 1-1 15,3 0 1-15,1 3-3 16,3 4-6-16,0-4-15 16,5-1-79-16</inkml:trace>
  <inkml:trace contextRef="#ctx0" brushRef="#br1" timeOffset="266891.3579">13288 13872 3900 0,'-6'-4'112'15,"0"2"-89"-15,-3 0-11 16,-2 2-5-16,-2 0-4 16,-2 0-1-16,-4 0-1 15,1 16 0-15,-1 8 1 16,0-2 0-16,2 9-1 15,1 1 1-15,3 1-1 16,1 2 0-16,10-3-1 16,2-2 1-16,0-8-1 0,18-9 1 15,14-2-1-15,3-10 0 16,3-1 1-16,-1 0-1 16,-5-3 0-16,-3-11 0 15,-5-4 0-15,-3 0 0 16,-8-4 0-16,-4 0 1 15,-4 0 0-15,-5 0 1 16,0 1-1-16,0 4 0 16,0 2-1-16,-3 5 1 15,-4-2-1-15,3 3 0 16,-3 7 0-16,3-1 0 16,-5 3 0-16,2 0 0 15,-2 0-1-15,1 0-2 0,1 5-2 16,7 11-2-16,0-5-11 15,0-3-57-15</inkml:trace>
  <inkml:trace contextRef="#ctx0" brushRef="#br1" timeOffset="267399.714">13778 13868 3946 0,'0'0'64'0,"0"0"-49"0,-2 0-8 15,-12 0 3-15,-3 8 0 16,-2 8-5-16,1 1-2 15,3 8 0-15,1 3-2 16,6 0 0-16,-1 7 0 16,7 1-1-16,2-6 1 15,0-2-1-15,2-2 0 16,17-6 1-16,6-6 0 16,6-6-1-16,6-6 1 15,-2-2 0-15,1 0 1 16,-5-9 1-16,-6-6-1 15,-8-3 0-15,-3-2-1 16,-6-2 0-16,-1 0 0 0,-5 0 0 16,-2-2-1-16,0 2 1 15,0-1-1-15,0 6 0 16,-4 4 0-16,-3 1 0 16,1 3 0-16,-2 4 0 15,2 3 0-15,2 2-1 16,-1 0-1-16,3 0-2 15,2 0-7-15,0 0-18 16,4 0-161-16</inkml:trace>
  <inkml:trace contextRef="#ctx0" brushRef="#br1" timeOffset="267988.2873">14460 13786 3967 0,'8'-10'76'0,"6"0"-60"16,7-6-7-16,5-2-5 15,3 2 0-15,2 1-1 16,2 3-1-16,1 3 0 16,-2 2-1-16,-3 6 0 15,-10 1 0-15,-7 0-1 16,-8 1 0-16,-4 17 0 15,0 3 0-15,-18 2 0 16,-5 4 0-16,2-1 0 16,2-2 0-16,7 1 0 15,2 2 0-15,8-3 0 16,2 4 0-16,0 0 0 16,6 3 0-16,12 0 0 15,3 1 0-15,-2 3 0 0,2-1 0 16,-7 0 0-16,-6 2 0 15,-8-4 0-15,0 0 0 16,-4-3 0-16,-14-6 0 16,-5 0 0-16,4-10 0 15,-2 0 0-15,3-5 0 16,5-3 0-16,5-3 0 16,5-2-2-16,3-2-1 15,11-14-14-15,10-4-302 0</inkml:trace>
  <inkml:trace contextRef="#ctx0" brushRef="#br1" timeOffset="268296.176">15166 13791 3964 0,'14'-3'83'0,"5"-1"-71"15,6 4-3-15,4 0-3 16,2 0-3-16,-2 18 0 16,3 8-2-16,-8 10 0 15,-1 4 0-15,-12 2 0 16,-7 9 0-16,-4-1-1 16,-7 4 1-16,-15-4-1 15,-5-1 0-15,3-10 0 0,2-8 0 16,6-8 0-16,3-7 0 15,6-6-1-15,-2-10-1 16,2 0-5-16,3 0-31 0</inkml:trace>
  <inkml:trace contextRef="#ctx0" brushRef="#br1" timeOffset="268486.0666">15232 14107 3966 0,'12'-4'80'16,"7"-3"-65"-16,4 0-6 0,6 1-4 16,7-2-2-1,5 2-1-15,1-1-1 0,1 6-1 16,1-5 0-16,-2 1-2 16,18 0-6-16,-11 3-19 15,-3-8-169-15</inkml:trace>
  <inkml:trace contextRef="#ctx0" brushRef="#br1" timeOffset="269080.7013">16069 13932 3932 0,'11'-8'100'0,"-4"0"-83"16,0-4-4-16,-5-2-3 0,-2 0-6 16,0 2-2-16,-9 2-1 15,-9 2-1-15,-7 4 0 16,2 4 0-16,-4 0 0 15,0 0 0-15,4 12 0 16,3 2 0-16,7 4 0 16,4 2 0-16,7 0 0 15,2 2 0-15,0 2 0 16,13 1 0-16,8 3 0 16,0-1 0-16,6 1 0 15,0 5 0-15,0-1 0 16,2 2 0-16,-4-1 0 15,-3 4 1-15,-9-2 0 16,-9-3-1-16,-4-5 1 16,-2-1-1-16,-20-5 0 15,-7-6 1-15,-7-2-1 0,-4-6 1 16,-1-2 0-16,2-5-1 16,5 0 1-16,5 0-1 15,9 0 0-15,7-3 0 16,9-9 0-16,4-3 0 15,0-3 0-15,20-5 0 16,11-4 1-16,9-4-1 16,8-3 0-16,6-4 0 15,2 0 0-15,-4-2 0 16,-4-1 0-16,-7 6 0 16,-10 3 0-16,-8 0 0 15,-10 8 0-15,-7 4 0 0,-6 3 0 16,0 8 0-16,0 2 0 15,0 3 0-15,-9 4 0 16,-7 0 0 0,-3 0-1-16,-1 14 0 0,-1 4 0 15,6 0-2-15,15 4-7 16,0-9-14-16,0-3-113 0</inkml:trace>
  <inkml:trace contextRef="#ctx0" brushRef="#br1" timeOffset="269539.7456">16752 13776 3935 0,'0'-2'98'16,"0"0"-78"-1,0 2-10-15,0 0-5 0,-6 0-4 16,-11 7 0-16,-8 14 1 15,-4 4 0-15,3 4 1 16,-1 7-1-16,3 4-1 16,-1 5-1-16,3 1 1 15,1 2-1-15,4-2 0 16,3 0 0-16,6-2 0 16,8-8 0-16,0-2 0 15,0-10 0-15,18-7 0 16,6-4 0-16,7-5 0 0,0-8 1 15,0 0-1-15,-2 0 1 16,-4-12 0-16,-9 3 0 16,-5-10 0-16,-9 3 0 15,-2-2-1-15,0 0 0 16,0 2 0-16,-7 4 1 16,-7 2-1-16,1 3 0 15,-5 7 0-15,-1 0 0 16,-4 0-1-16,1 0 1 15,2 5-1-15,6 7-1 16,12-6-1-16,2 0-8 16,0-4-34-16</inkml:trace>
  <inkml:trace contextRef="#ctx0" brushRef="#br1" timeOffset="269921.4034">17068 13888 3961 0,'18'-10'93'0,"6"-2"-77"16,5 2-9-16,7 0-4 16,2 4-1-16,0 3-2 15,-5 3 1-15,-4 0 1 16,-9 14-1-16,-11 13-1 0,-9 4 0 15,0 8 0 1,-25 0 0-16,-6 0 1 0,-7 1-1 16,3-1 0-1,2-3 0-15,10-4 0 0,14-5 0 16,9-6 0-16,22-3 0 16,30-6 1-16,19-5 0 15,16-7-1-15,6 0 0 16,1 0 0-16,-3-7 0 15,-8-5 0-15,-11-1 0 16,-13-1-1-16,-7-13-2 16,-17 3-3-16,-14 0-59 0</inkml:trace>
  <inkml:trace contextRef="#ctx0" brushRef="#br1" timeOffset="271438.6161">7270 14043 3657 0,'0'-9'360'16,"0"5"-324"-16,0 0-20 15,0 3-9-15,0 1-3 16,0 0-2-16,0 0-2 16,0 18 0-16,0 10 0 0,0 8 0 15,0 8 0-15,0 5 1 16,0 4-1-16,0 3 0 16,0 0 0-16,-6 1 0 15,-3-11 0-15,1-8-1 16,2-10 1-16,2-14 0 15,4-8-1-15,0-6-1 16,0 0-2-16,0-8-3 16,0-16-36-16,0-20-42 15,0 3-119-15,0 4-624 0</inkml:trace>
  <inkml:trace contextRef="#ctx0" brushRef="#br1" timeOffset="271898.0901">7133 14131 3861 0,'-7'-26'103'0,"-2"-4"-57"0,0-2-19 15,0-7-13-15,5 3-4 16,4 2-1-16,0 4-3 16,7 6-2-16,15 2-3 15,12 6 0-15,5 2-1 16,11 4 0-16,0 6 0 16,4 2 0-16,-4 2 0 15,-6 2 0-15,-9 18 0 16,-8 10 0-16,-11 2 0 15,-14 6 0-15,-2 3 0 16,-16 5 0-16,-17-6 0 16,-9 2 0-16,-3-3 0 15,3-2 1-15,4-7-1 16,9-4 0-16,9-8 0 0,11-8 0 16,9-3 0-16,0-2 0 15,15-5 0-15,12 0 1 16,2 0-1-16,4 0 0 15,-1 0 0-15,3 0 0 16,4 4 0-16,1-4 0 16,-1 2 0-16,-3 1 0 15,-9 4 0-15,-7 1 0 16,-7 0 0-16,-6 1 0 16,-4 4 0-16,-3 0-1 15,0 0 1-15,0-1 0 16,0 3-1-16,-5-2-1 0,5-3-3 15,0-2-14-15,0-8-97 0</inkml:trace>
  <inkml:trace contextRef="#ctx0" brushRef="#br1" timeOffset="272066.9943">7897 14350 3987 0,'0'5'49'15,"-6"-1"-40"-15,-8 4-7 16,-1 2-1-16,1-1-1 16,3 0 0-16,9-7 0 15,2 1-8-15,0-3-39 0</inkml:trace>
  <inkml:trace contextRef="#ctx0" brushRef="#br1" timeOffset="272408.7378">8219 13932 4013 0,'0'0'47'0,"0"2"-43"15,-6 12-3-15,0 9 1 16,-1 3 1-16,1 3-1 15,2 6 0-15,1 5 0 16,3-4 0-16,0 4-1 0,0 0-1 16,3-6 1-1,10-1-1-15,0-8 0 0,0-5 0 16,6-4 0-16,-2-4 0 16,3-4 0-16,7-4 0 15,7-4 0-15,5 0 0 16,6 0-3-16,0-2-3 15,0-10-7-15,-3-6-16 16,-9 2-62-16,-13 2-927 0</inkml:trace>
  <inkml:trace contextRef="#ctx0" brushRef="#br1" timeOffset="272629.6119">8248 14129 3979 0,'0'-10'54'15,"19"-1"-34"-15,12-4-11 16,12-3-3-16,3 0-4 16,4 4-2-16,-4-4 0 15,-7 8 0-15,-6-1-9 16,-13 4-19-16,-11-1-380 0</inkml:trace>
  <inkml:trace contextRef="#ctx0" brushRef="#br1" timeOffset="272807.5105">8308 13767 3949 0,'13'-15'70'16,"9"-2"-47"-16,5 0-10 15,4-3-6-15,5 4-2 16,-1 6-3-16,3 6-2 16,9 4 0-16,-7 0-10 15,-4 0-94-15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30:3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1950 1511 3545 0,'-15'-17'218'0,"1"-3"-116"16,-1-1-53-16,1 2-27 15,5 1-5-15,3 2-10 16,3-1-7-16,1 3-7 16,0 3 2-16,-3 0 4 15,-4 3 1-15,-4 0-1 16,-9 0-3-16,1 2-8 16,4-1-37-16</inkml:trace>
  <inkml:trace contextRef="#ctx0" brushRef="#br0" timeOffset="732.6501">1930 1159 3822 0,'-5'0'102'16,"1"0"-59"-16,-1 0-16 15,3-2-5-15,2 0-5 16,0 0-5-16,0 2-5 15,0 0-3-15,0 0-2 16,0 0-1-16,0 0-1 0,0 14 1 16,0 6 0-1,5 8 0-15,-3 9 1 0,-2 4-1 16,2 8 1 0,-2 7-1-16,0 6 1 0,0 6-1 15,0 5 0-15,-7 2 0 16,-8 4 0-16,-5-6 0 15,0-3 1-15,2-9-2 16,2-9 0-16,5-14 1 16,5-7-1-16,4-10 0 15,-1-4 0-15,3-5 0 16,0-3 0-16,0 4 0 16,5-1 0-16,10 0 0 15,8 0 0-15,6-2 0 0,6-5 0 16,7-2 1-16,1-3-1 15,3 0 1-15,-1-3-1 16,0-11-1-16,-3-2 1 16,-2-4 0-16,0 0-3 15,1-7-4-15,-12 2-8 16,-14 1-57-16</inkml:trace>
  <inkml:trace contextRef="#ctx0" brushRef="#br0" timeOffset="954.878">2008 1895 3993 0,'16'-11'42'0,"5"1"-33"16,6-4-7-16,7-4-1 15,2 0 0-15,0-1-1 16,-1-4 1-16,-2 1-1 15,-1 0 1-15,-3 3-2 16,-5-12-1-16,-6 7-10 16,-9-1-67-16</inkml:trace>
  <inkml:trace contextRef="#ctx0" brushRef="#br0" timeOffset="1173.6712">2222 1131 3773 0,'0'-14'217'16,"0"2"-183"-16,0-3-22 0,0 1-7 15,4 1-2-15,10-4-2 16,5 1-1-16,8 2 0 16,4 0 0-16,1 2 0 15,-3 6-2-15,-11 5-12 16,-14 1-23-16,-4 7-31 15,0 5-139-15</inkml:trace>
  <inkml:trace contextRef="#ctx0" brushRef="#br0" timeOffset="1481.7207">2531 1307 3758 0,'10'16'92'0,"5"8"-41"16,6 9-15-16,10 6-13 16,6 5-4-16,8 2-7 15,4 2-1-15,2 1-6 16,-2-3 0-16,-2 0 0 15,-9-4-2-15,-5-2-1 16,-6-4 0-16,-7-1-2 16,-4-5 1-16,-7-2-1 0,-2-5 0 15,1-4-11-15,-3-7-28 16,2-6-195-16</inkml:trace>
  <inkml:trace contextRef="#ctx0" brushRef="#br0" timeOffset="1760.6236">3073 1546 3886 0,'-11'0'79'0,"-5"0"-62"15,-1 11-10-15,-5 12 6 16,1 7 2-16,2 4-5 15,-2 7-3-15,5-4-2 16,5 4-3-16,3-3 0 16,-1-2-1-16,4-1-1 15,5 0 0-15,0-3 1 16,0-2-1-16,0-4-6 16,20-7-9-16,-1-2-31 15,0-11-280-15</inkml:trace>
  <inkml:trace contextRef="#ctx0" brushRef="#br0" timeOffset="2488.0841">1613 2743 3889 0,'0'0'95'0,"0"0"-72"16,0 0-16-16,23 0-4 16,14-10-1-16,21-10-2 15,36-11 1-15,33-12 0 16,36-15 2-16,22-9 4 16,2-1-1-16,-4 4 0 15,-11 4-3-15,-7 4 0 16,-10 2-1-16,-7 1-1 15,-30 12-1-15,-24 8 0 16,-30 11 1-16,-10 5-1 16,0 2 0-16,-2-3 0 15,2 0 0-15,-11 4 0 16,-10 2 0-16,-7 2 0 0,-3 4 0 16,-5 0 0-16,-3 0 0 15,-1 2 0-15,-3-3 1 16,-3 4 0-16,0 1-1 15,-6 0 1-15,0 2-1 16,-2 0-1-16,0 0 1 16,0 0 0-16,-4 0 0 15,-12 7 0-15,-15 14-6 16,4-3-17-16,0-4-82 0</inkml:trace>
  <inkml:trace contextRef="#ctx0" brushRef="#br0" timeOffset="13279.7471">1505 4525 3814 0,'0'0'190'16,"-4"0"-157"-16,4-5-15 16,0 1-4-16,0-1-8 15,0 1-2-15,0 3-1 16,0 1-1-16,0 0 0 16,0 0-1-16,0 0-1 15,0 0 1-15,0 0-1 16,0 0 1-16,0 0-1 15,0 0 0-15,0 0 0 16,0 0 0-16,0 0 0 0,0 0 0 16,6 0 0-16,5 0 0 15,1 0 0-15,5 0 0 16,1 0 0-16,1 0 0 16,6 0 0-16,6 0 0 15,2-2 0-15,1-5 0 16,-1-1 0-16,-4 0 0 15,0 1 0-15,-4-4 0 16,-5 1 0-16,-2-2 0 16,-5 3 0-16,0-2 1 15,1 2-1-15,-3-3 0 0,0 0 0 16,-1 1 0-16,-2-1 0 16,-1 1 0-1,-3-1 0-15,0 0 0 0,-2-1 0 16,2 3 0-16,-4-1 0 15,0-1 0-15,0 5 0 16,0 0 0-16,0-2 0 16,-8 3 0-16,2 1 0 15,-7 0-1-15,-3 3 1 16,-2-3 0-16,-4 5 0 16,-1 0-1-16,1 0 1 15,0 0 0-15,2 0 0 0,-1 0 0 16,2 0 0-1,1 0 0-15,-1 0 0 0,2 7-1 16,-1-2 1-16,1 4 0 16,1-1 0-16,3 0 0 15,1 1 0-15,3-2 0 16,1 1 0-16,1 0 0 16,0 1 0-16,2 0 0 15,-1 3 0-15,2 0 0 16,-1 6 0-16,-1 1 0 15,1 2 0-15,0 4 0 16,1 1 0-16,0-1 0 16,1 1 0-16,3 1 0 15,0-1 0-15,0-2 0 16,0 0 0-16,5-2 0 0,6-4 0 16,0 0 0-1,2-4 0-15,1-2 0 0,-1-1 1 16,5-4-1-16,2-2 0 15,7 0 0-15,6-1 0 16,6-1 1-16,0-2-1 16,-1-1 0-16,0 2 0 15,-5-2 0-15,-4 0 0 16,0 0 0-16,-4 0 1 16,-3 0-1-16,-1 0 0 15,-6 0 0-15,-4 0 0 16,-2 0 0-16,-4 0 0 15,-1 0 0-15,0 0 1 0,-2 0-1 16,0 0 0-16,1 0 0 16,2 0 0-16,-1-3 0 15,1 0 0-15,1-1 0 16,1-1 0-16,2 0 0 16,0-1 0-16,-1 3-1 15,6-8-2-15,-5 5-3 16,0-2-65-16</inkml:trace>
  <inkml:trace contextRef="#ctx0" brushRef="#br0" timeOffset="14066.7504">2666 4616 3848 0,'0'0'151'0,"0"0"-119"15,0 0-11-15,0 0-9 16,0 0-5-16,0 0-5 16,0 0 0-16,0 0 0 15,0 0 0-15,0 0-1 16,0 0 0-16,0 0 0 0,0 0 0 16,0 0-1-16,0 0 1 15,0 0-1 1,0 0 1-16,0 0 0 0,0 0-1 15,0 0 1-15,0 0-1 16,0-3 0-16,0 3 0 16,0-7 0-16,0 2 0 15,2 2 0-15,4 1 0 16,3-2-1-16,1 2 1 16,-2 2 0-16,3 0 0 15,3 0 0-15,-1 0 0 16,3 0 0-16,-1 0 0 15,1 0 0-15,-1 0 0 16,3 0 0-16,0 0 1 16,-2 0-1-16,-1 0 0 15,-1 0 1-15,-8 0-1 16,-1 0 0-16,-3 0 1 0,-2 0-1 16,0 0 0-16,0 0 0 15,0 0 0-15,0 0 0 16,0 0 0-16,-2 0-1 15,-7 0 0-15,-7-3-4 16,1 0-7-16,4-1-75 0</inkml:trace>
  <inkml:trace contextRef="#ctx0" brushRef="#br0" timeOffset="15808.6774">2674 4337 3610 0,'0'0'185'15,"0"0"-108"-15,0-2-30 16,0 2-17-16,-2-2-3 16,2 2 4-16,0-2-12 15,0 1-5-15,-2 1-2 16,2-2-7-16,0-1-1 0,0 3-1 15,0 0-1 1,0-2 0-16,0 2-1 0,-2-2 1 16,2 0-1-1,0 0 0-15,0 2 0 0,-2 0 0 16,2 0 1-16,0 0-1 16,0 0 0-16,0-1-1 15,0 1 1-15,0 0-1 16,0 0 0-16,0 0 0 15,0 0 0-15,0 0 0 16,0 0 0-16,0 0 0 16,0 0 0-16,0 0 0 15,0 0 0-15,0 0 0 16,0 0 0-16,0 0 1 0,0 0 0 16,0 0-1-16,0 0 0 15,0 0 1-15,0 0-1 16,0 0 0-16,0 0 0 15,0 0 0-15,0 0 0 16,6 0 0-16,3 0 0 16,0 0 0-16,0 0 0 15,0 0 1-15,2 0-1 16,0 0 0-16,2 0 0 16,1-3 0-16,-1 3 0 15,1 0 0-15,-1 0 0 0,-2 0 0 16,3 0 1-1,-4 0-1-15,0 0 0 0,-3 0 0 16,-1 0 0 0,-2 0 0-16,-2 0 0 0,3 0 0 15,-3 0 1-15,3-2-1 16,0 2 0-16,-1 0 0 16,4-2 1-1,-1 0-1-15,3 0 0 0,-4 0 0 16,-2 0 0-16,3 2 0 15,-5-2 0-15,2 2 0 16,2-3 1-16,-2 3-1 16,0 0 0-16,1-3 0 15,-3 1 0-15,2 2 0 16,-2 0 0-16,0 0 0 16,-2 0 0-16,0 0 0 15,0 0 0-15,3 0 0 0,-3 0 0 16,0 0 0-16,0-2 0 15,0 2 0-15,0 0 0 16,0 0 1-16,0 0-1 16,0 0 0-16,0 0 0 15,0 0 0-15,0 0 0 16,0 0 0-16,0 0 0 16,0 0 0-16,0 0 0 15,0 0 0-15,0 0 0 16,0 0 0-16,0 0 0 0,0 0 0 15,0 0 0 1,0 0 0-16,0 0 0 16,0 0 0-16,0 0 0 0,0 0 0 15,0 0 0 1,0 0 0-16,0 0 0 0,0 0 0 16,0 0 0-16,0 0 0 15,0 0 0-15,0 0 0 16,0 0-1-16,0 0-1 15,0 0-2-15,0 0-20 16,0 0-211-16</inkml:trace>
  <inkml:trace contextRef="#ctx0" brushRef="#br0" timeOffset="18683.1701">3461 4159 3914 0,'-2'0'73'0,"0"0"-42"15,0 0-5-15,0 0-10 0,0 0-8 16,-4-6-3-16,4-1-1 16,-2 0-1-16,2-3-1 15,-1-1-1-15,1-1 0 16,2-2 0-16,0 0 0 16,0-4-1-16,0 3 1 15,0-5-1-15,0 1 0 16,0 3 0-16,0 0 0 15,5 2 0-15,-1 4 0 16,0 2 0-16,4 1 0 16,0 4 0-16,3-1 0 15,1 2 0-15,3-3 0 16,1 5 0-16,-1 0 0 16,3 0 0-16,-5 0 0 15,1 0 0-15,-1 0 0 0,-1 3 0 16,-3 7 0-16,1 2 0 15,-1 2 0-15,3 2 0 16,-4 1 0-16,-1 4 0 16,-3-1 0-16,2 1 0 15,-6 0 0-15,0 2 0 16,0-1 0-16,0-2 0 16,0 2 0-16,0 2 0 15,-8 0 0-15,-5 0 0 16,0-2 0-16,-3 2 0 15,-2 0 0-15,1 1 0 0,1-4 0 16,-4 2 0 0,2-2 0-16,-3 0 0 15,0-2 0-15,-2 2 0 0,-1-2 0 16,-1 2 0-16,-2-1 0 16,3-2 0-16,0 3 0 15,-1-4 0-15,5-3 0 16,0 0 0-16,4-1 0 15,3-6 0-15,1 1 0 16,4-2 0-16,-1-2 0 16,5 0 0-16,2-4 0 15,-1 3 0-15,3-3 0 0,0 0 0 16,0 0 1 0,0 0-1-16,0 0 0 0,0 0 0 15,7 0 0-15,8 0 0 16,8 0 1-16,6 0-1 15,4-5 0-15,5-1 0 16,0 0 0-16,2 2 0 16,-2 0 0-16,-1 2 0 15,0 2 0-15,-6 0 0 16,-5 0 0-16,1 0 0 16,-5 0 0-16,-1 0 0 15,-4 0 0-15,-3 0 0 16,-3 0 0-16,-5 0 0 15,-2 0 0-15,0 0 0 16,-2 0 0-16,-2 0 0 0,0 0 0 16,2 0 0-16,-2 0 1 15,0 0-1-15,2 0 0 16,-2 0 0-16,0 0 0 16,0 0 0-16,0 0 0 15,0 0 0-15,0 0 0 16,0 0-1-16,0 0 1 15,0 0-1-15,0 0-3 16,2-5-18-16</inkml:trace>
  <inkml:trace contextRef="#ctx0" brushRef="#br0" timeOffset="19659.8505">4095 4590 3502 0,'0'0'435'0,"0"0"-383"16,0 0-28-16,0 0-1 15,0 0-9-15,0 0-8 0,0 0-1 16,0 0-1-16,0 0-1 16,0 0-2-16,0 0 2 15,-9 0 0-15,-5 0 0 16,3 0-2-16,-1 2 0 16,4-2 0-16,1 0-1 15,3 0 1-15,4 0 0 16,0 0-1-16,0 0 1 15,0 0-1-15,0-5 0 16,0 2 0-16,11-1 0 16,-3 2 0-16,4 2 0 15,-1 0 0-15,-2 0 0 0,0 0 0 16,0 0 0-16,-3 2 0 16,1 5 0-16,-2 2 0 15,-5-1 0-15,0 1-1 16,0 2 1-16,0-1 0 15,-3-4 0-15,-6 0 0 16,1-2 0-16,1-4 1 16,3 0-1-16,1 0 0 15,1 0 0-15,-1 0 0 16,3-2 1-16,0-10-1 16,0-2 0-16,10 0-1 15,7-1 0-15,4 4 1 16,-6 1 0-16,-1 4 0 15,-6 4-1-15,-1 2 1 0,0 0 0 16,-5 0 0-16,1 0 0 16,-3 8 0-16,0 0 0 15,0-1 0-15,0 2 0 16,-5-4 0-16,-6 2 0 16,2-2 0-16,0-5 1 15,0 0-1-15,9 0-2 16,0-15-6-16,4-8-104 0</inkml:trace>
  <inkml:trace contextRef="#ctx0" brushRef="#br0" timeOffset="20402.2928">4438 3918 3865 0,'4'-2'139'16,"2"-2"-107"-16,6-2-17 15,1 0-6-15,1 1-3 16,1-2-2-16,1 5-1 16,1 0 0-16,2 2-1 15,3 0 0-15,2 0-1 0,3 0 1 16,2 8-2 0,-2 6 1-16,0 1-1 0,-3 2 0 15,-1 5 0-15,-4 2 1 16,-1 2-1-16,0 5 0 15,-4-1 0-15,-4 2 0 16,-3-1 0-16,-2 3 0 16,-3 1 0-16,-2 0 0 15,0 0 1-15,0-1-1 16,-9 1 0-16,-4-3 0 16,0-3 0-16,-3 0 0 15,3-2 1-15,-1-3-1 16,3 0 0-16,-1-3 0 15,2-1 0-15,1-4 0 16,-1 0 0-16,2-4 0 0,1-3 0 16,3 0 0-16,2-6 0 15,0 2 0-15,2-5 0 16,0 0 0-16,0 0 0 16,0 0 0-16,-6 0 0 15,2-20-1-15,2-3-4 16,0 0-22-16</inkml:trace>
  <inkml:trace contextRef="#ctx0" brushRef="#br0" timeOffset="20890.7143">4656 4207 2928 0,'0'0'1009'15,"2"0"-939"-15,5 0-39 16,2 0-13-16,2 0-11 15,9 0-3-15,5 0 0 16,4 0 0-16,9 0 0 16,1 0-2-16,4 0-1 0,1 0 0 15,-4 0 0 1,1 0 0-16,-5 0 0 0,-5-4 0 16,-7 0-1-16,-4 2 0 15,-4 0 0-15,-7-1 1 16,-5 3-1-16,1 0 0 15,-5 0 0-15,2 0 0 16,1 0 0-16,-1-1 0 16,0 1 0-16,2-2 0 15,-2 0 0-15,0 2-1 16,-2 0 0-16,0 0-1 16,0 0-2-16,0 0-15 0,0-2-213 15</inkml:trace>
  <inkml:trace contextRef="#ctx0" brushRef="#br0" timeOffset="24482.7866">5470 4081 3936 0,'0'0'72'16,"0"0"-48"-16,0 0-3 16,0 0-5-16,2 0-9 15,0 0-3-15,2-13-2 16,4 0 0-16,0-8-1 16,3-5 0-16,1-3 0 15,1-4-1-15,-2-4 0 0,-2 3 1 16,0 1-1-16,-5 1 0 15,3 4 0-15,-5 5 0 16,3 7 0-16,-3 4 0 16,0 6 1-16,-2 5-1 15,0 1 0-15,3 0 0 16,-3 6-1-16,0 16 1 16,0 10 0-16,0 8 0 15,0 8 0-15,0 6 0 16,0 4 0-16,0 0 0 15,2 0 0-15,-2-1 0 16,0-3 0-16,0-2 0 16,0-2 0-16,0 0 0 15,-7-6 0-15,0 0 0 16,-2-6 0-16,1-6 0 0,1-1 0 16,0-9 0-16,2-3 0 15,3-4 0-15,0-5 0 16,0-4 0-16,2-2 0 15,0-2 0-15,0-2 0 16,0 0 0-16,0 0 0 16,0-2 0-16,0-13 0 15,16-23-3-15,3 2-4 16,2 1-99-16</inkml:trace>
  <inkml:trace contextRef="#ctx0" brushRef="#br0" timeOffset="25551.0354">6183 3921 3889 0,'0'-5'96'15,"0"1"-58"-15,0-4-19 16,0 0-6-16,0-2-7 0,0-1-1 15,0 2-2-15,0-1-1 16,-11-3-1-16,-7 4-1 16,-4 0 0-16,-5 6 0 15,-2 1 0-15,0 2 0 16,0 0 0-16,2 10 0 16,2 8 0-16,4 4 0 15,0 0 0-15,8 4 0 16,2 2 0-16,4 0 0 15,7 2 0-15,0-2 0 16,0 0 0-16,11-1 0 16,12-4 0-16,3-1 1 15,6 0 0-15,1-1 0 16,2 1 0-16,2-1-1 16,-4 4 1-16,1-4 0 0,-5 4-1 15,-6-3 1-15,-4 0-1 16,-5 0 0-16,-6 0 0 15,-6-1 0-15,-2-2 0 16,0 1 0-16,0 1 1 16,-8-5-1-16,-6-1 0 15,1-2 1-15,-3-1-1 16,-4-1 0-16,-4 0 1 16,-5-4 0-16,-3 2-1 15,3-4 1-15,3-2-1 16,5-1 0-16,4-2 1 15,5 0-1-15,1 0 1 16,5-10 0-16,2-4-1 16,4-4 0-16,0-3 1 0,0 0-1 15,4-1 0-15,11-4 0 16,3-1 0 0,7-1 0-16,-1 0 0 0,2 0 0 15,1 0 0-15,2 0 0 16,0 3 0-16,0 0 0 15,3 1 0-15,-6-2 0 16,1 2 0-16,-4-5 0 16,-8-3 0-16,-1-1 0 15,-8-6 1-15,-1 0-1 16,-5 2 0-16,0 2 1 0,0 3-1 16,0 6 0-16,-11 6 0 15,-3 8-1-15,-1 5 1 16,-1 7 0-16,-13 0-1 15,4 18-3-15,4 0-14 0</inkml:trace>
  <inkml:trace contextRef="#ctx0" brushRef="#br0" timeOffset="34752.0184">9320 3856 3814 0,'-3'10'128'0,"-1"6"-103"15,-3 8-4-15,-4 12 2 16,-7 12-7-16,-6 7-5 15,-7 5-3-15,0-5-1 0,-4-2-3 16,9-11 1-16,6-10-1 16,7-6-1-16,3-6-1 15,4-6 0-15,4 0-1 16,0-4 0-16,2-2 0 16,0 1 0-16,0-4-1 15,0 2 1-15,2-4-1 16,13 3 1-16,7 1-1 15,7-2 1-15,5-3-1 16,7 0 0-16,3-2 1 16,3 0-1-16,-3 0 0 15,-4 0 0-15,-7 0 0 16,-4-8-1-16,-4-4-2 16,-7 0-6-16,-9 0-37 0</inkml:trace>
  <inkml:trace contextRef="#ctx0" brushRef="#br0" timeOffset="34957.0292">9255 4238 3950 0,'11'-3'91'16,"7"-1"-75"-16,6-2-7 15,12-1-5-15,2 4-3 16,0-1-1-16,-3-2-2 16,-8 1-9-16,-11 0-42 0</inkml:trace>
  <inkml:trace contextRef="#ctx0" brushRef="#br0" timeOffset="35160.652">9426 3784 3912 0,'16'-14'104'0,"5"0"-82"16,2 0-9-16,6 2-6 16,0 3-5-16,0 8-2 0,-2 1 0 15,4 0-5-15,-6 10-16 16,-2 2-99-16</inkml:trace>
  <inkml:trace contextRef="#ctx0" brushRef="#br0" timeOffset="35491.7965">9828 4217 3730 0,'2'9'175'0,"0"6"-112"16,1 3-23-16,-3 2-15 0,0 0-13 15,0-2-3-15,0-2-5 16,0-4-1-16,0-3-1 16,-3-6 0-16,3-3 0 15,0 0 3-15,0 0 0 16,-2 0-1-16,2-15-3 15,0-2-1-15,0-7 0 16,0-2 0-16,9-2 0 16,9-2 0-16,4 0 0 15,5 2-1-15,-1 3-1 16,12 4-4-16,-9 4-7 16,-4 5-65-16</inkml:trace>
  <inkml:trace contextRef="#ctx0" brushRef="#br0" timeOffset="35802.6862">10122 4287 3682 0,'0'14'177'15,"0"2"-87"-15,0 2-36 16,0 1-25-16,0-6-11 15,0-3-7-15,0-6-3 0,0-2-2 16,0-2-1 0,0 0-2-16,2 0 0 15,0-6-1-15,5-10-2 16,4-3 0-16,2-7 0 16,5-1 0-16,5-3 0 0,-2 2 0 15,6 4-1-15,0 2 0 16,0 10-1-16,6 3-2 15,-8 5-10-15,-2 4-68 0</inkml:trace>
  <inkml:trace contextRef="#ctx0" brushRef="#br0" timeOffset="36257.0332">10566 4245 3872 0,'-3'0'106'0,"-8"0"-80"15,-7 4-12-15,-2 10 5 16,1 2-11-16,3 1-4 15,5 4-2-15,3-1-1 16,6-2 0-16,2-5-1 16,0 2 2-16,14-7 3 0,11-1 3 15,2-5-4-15,1-2-2 16,-1 0-1-16,-3-2 1 16,-3-10 0-1,-8-3 0-15,-2-2-1 0,-6-4 0 16,-5 1 1-16,0 0-2 15,0 2 1-15,-10 2-1 16,-1 4 0-16,3 6 0 16,1 3 0-16,0 3 0 15,0 0-1-15,3 0-1 16,4 3 0-16,0 9-4 16,6-2-11-16,11-6-151 0</inkml:trace>
  <inkml:trace contextRef="#ctx0" brushRef="#br0" timeOffset="36568.7711">10838 4238 3413 0,'4'0'519'16,"-2"9"-470"-16,2 1-14 15,1 3-8-15,-3 1-14 16,-2 5-5-16,0-3-2 15,0 0-2-15,0-4-1 16,0-2-1-16,0-4-1 16,0-4 0-16,0-2 1 15,0 0 0-15,0 0 1 16,0-6-2-16,0-11-1 16,0-4 0-16,14-4 0 0,6-7 0 15,4 6 0-15,5-3 0 16,0 5 0-16,0 6-1 15,-2 5-1-15,-5 8-2 16,-4 1-20-16,-7 4-188 0</inkml:trace>
  <inkml:trace contextRef="#ctx0" brushRef="#br0" timeOffset="36811.0248">11201 4335 3851 0,'0'12'113'0,"0"2"-70"15,0 6-15-15,0 2-11 16,-9 5-8-16,-2-1-3 16,0 1-2-16,-3-1-2 15,3 3-1-15,2-5 0 16,0-2-1-16,2-6 0 15,5-3 0-15,0-8-7 16,2-5-22-16</inkml:trace>
  <inkml:trace contextRef="#ctx0" brushRef="#br0" timeOffset="37549.8151">11978 4159 3970 0,'4'0'58'16,"-2"8"-46"-16,0 7 2 16,-2 10-5-16,0 6-1 15,0 6-4-15,0 7-1 16,-2 2-1-16,-10 1-1 16,1-3 0-16,2-7 0 15,0-9-1-15,5-7 0 16,1-11 1-16,1-7-1 15,2-3 2-15,0 0 0 16,0-21-1-16,0-6-1 16,15-6 0-16,8-7 0 15,8-6 0-15,7-5 0 16,7-2 0-16,1-2 0 0,6-1 0 16,-5 5 0-1,-5 7 0-15,-9 11 0 0,-8 13 0 16,-5 13 0-1,-9 7 0-15,-2 20 0 0,-2 18 0 16,-5 10-1-16,-2 8 1 16,0-3 0-16,0 1 1 15,0 1-1-15,0-6 0 16,0-1 0-16,-2-7 0 16,-3-7 0-16,3-9 0 15,0-7 0-15,2-8-1 16,-3-5 1-16,3-5 1 15,0 0-1-15,-2 0 0 0,2-12 0 16,-4-6 1 0,-2-4-1-16,-1-2 0 0,-7-1 0 15,1 3 0-15,-5 5 0 16,0 1 0-16,-4 7 0 16,2 5-1-16,-3 4 1 15,2 0 0-15,2 9-1 16,4 6 0-16,15 6-2 15,0-6-8-15,2-4-45 0</inkml:trace>
  <inkml:trace contextRef="#ctx0" brushRef="#br0" timeOffset="38032.9782">12794 3993 3989 0,'3'0'65'0,"-1"0"-56"16,1 7-5-16,1 18 0 15,-2 16 1-15,0 10-2 16,-2 5-2-16,0 2 0 16,0 0-1-16,-11-2 1 15,-4-3-1-15,4-8 0 16,1-8 0-16,6-13 0 15,2-8 0-15,2-8 1 16,0-8-1-16,0 0 1 0,0 0 1 16,8-14-1-1,8-8 0-15,5-4-1 0,0-1 0 16,2 1 0-16,-1 2 0 16,-2 9 0-16,-2 2 0 15,-5 9 0-15,1 4 0 16,-1 0-1-16,-1 10 1 15,-1 11 0-15,-3 4 0 16,0 3 0-16,-8-2 0 16,0 0 0-16,0-3 0 15,-19-3 0-15,-3-1 0 16,-7-7 0-16,-2 1 0 16,2-6 0-16,4-1 0 15,12-3-1-15,13-3-3 16,16-4-7-16,12-10-319 0</inkml:trace>
  <inkml:trace contextRef="#ctx0" brushRef="#br0" timeOffset="38383.848">13386 4355 3989 0,'2'-4'64'15,"-2"0"-54"-15,0-1 2 16,0 0-6-16,-2 1-4 15,-14 1-1-15,-4 1-1 16,0 2 0-16,-1 0 0 16,6 0 0-16,1 2 0 15,4 10 0-15,1 1 0 16,4 3 0-16,5 4 0 0,0 1 0 16,0-1 0-16,7 4 0 15,8 0 0-15,1-2 0 16,1 1 0-16,-5 0 0 15,-3-4 0-15,-9 0 0 16,0-4 0-16,-13-3 0 16,-18-3 0-16,-6-3 0 15,0-4 0-15,3 0 0 16,5-2 0-16,11 0-1 0,18 0-4 16,0-14-12-1,20 0-527-15</inkml:trace>
  <inkml:trace contextRef="#ctx0" brushRef="#br0" timeOffset="38705.3824">13604 4405 3996 0,'4'-5'61'0,"-2"5"-49"16,-2 0-5-16,0 0-3 15,0 0-4-15,-10 7 1 16,-9 16-1-16,2 3 0 15,3 3 0-15,8 2 0 16,6-5 0-16,0-2 1 16,18-8-1-16,17-6 0 15,7-9 0-15,6-1 1 0,-4 0-1 16,-4-15 1-16,-11-3 0 16,-11-4-1-16,-16-2 1 15,-2-5 0-15,-11 3-1 16,-18 2 0-16,-6 2-1 15,-2 7 0-15,2 6 0 16,1 8-1-16,12 1-7 16,7 0-24-16,13 0-147 0</inkml:trace>
  <inkml:trace contextRef="#ctx0" brushRef="#br0" timeOffset="38980.9906">13976 4008 3922 0,'0'0'123'0,"0"0"-113"16,0 17-7-16,0 13 6 16,0 7-3-16,0 5-2 15,2 4-1-15,5 0-2 16,4 1 1-16,0 1-2 15,3-4 0-15,-3 0 1 16,2-2-1-16,-2-4 0 16,0-6-1-16,-2-1 0 15,5-5-4-15,-6-6-9 16,2-10-67-16</inkml:trace>
  <inkml:trace contextRef="#ctx0" brushRef="#br0" timeOffset="39390.4478">14233 4443 3901 0,'4'-8'113'16,"0"3"-88"-16,-1-2-7 16,1 4-5-16,-4 0-6 15,2 3-5-15,-2 0-1 16,0 6-1-16,0 12 0 0,0 4 0 15,0 3 0 1,2-2 0-16,6 0 0 0,5-5 0 16,5-4 0-16,8-8 1 15,5-4 0-15,3-2 0 16,0 0-1-16,-5-10 1 16,-4-6-1-1,-6-3 1-15,-5 4 0 0,-6 0-1 16,-1 4 1-16,-5 4-1 15,-2 4 0-15,2 3 0 16,-2 0 0-16,0 0 0 16,2 5 0-16,0 11 0 15,3 1 0-15,0 1 0 16,-1 0 0-16,3-4 0 16,1 0 0-16,6-10-1 0,-1-4-3 15,1 0-19-15</inkml:trace>
  <inkml:trace contextRef="#ctx0" brushRef="#br0" timeOffset="39746.0416">14983 3953 4009 0,'0'-3'54'0,"0"3"-43"16,0 0-5-16,0 0-4 16,-4 20-2-16,0 12 1 15,-3 14-1-15,3 6 1 16,-4 7-1-16,2-1 0 15,-1 0 1-15,-1 0-1 16,-2-3 0-16,-1-6 0 16,3-6 0-16,-2-7 0 15,4-10-2-15,-1-11 0 16,-1-10-6-16,-2-5-6 0,1 0-47 0</inkml:trace>
  <inkml:trace contextRef="#ctx0" brushRef="#br0" timeOffset="40140.0554">14781 4335 3897 0,'0'-5'127'0,"11"0"-101"15,5 3-10-15,6 2-9 16,2 0-4-16,5 0 0 16,5 16-2-16,3 0-1 15,4 3 1-15,1 0-1 16,1-3 0-16,1-4 0 15,3-1 0-15,-5-4-1 0,0-3 1 16,-1-1 0-16,-8-3-1 16,-4 0 1-1,-5 0 0-15,-6-7 1 16,-4-7 0-16,-5-2 1 0,-5 0 0 16,-2-3-1-1,-2 2 0-15,0 2-1 0,-18 3 0 16,-8 5 0-16,-12 7 0 15,-6 0 0-15,-2 8 0 16,4 15 0-16,7 0-1 16,12 3 1-16,13-2 0 15,10 0 0-15,6-1 0 16,30-5 0-16,13-4 0 16,11-3 0-16,32-8 0 15,-15-3-5-15,-9 0-58 0</inkml:trace>
  <inkml:trace contextRef="#ctx0" brushRef="#br0" timeOffset="41000.2034">16295 4478 3602 0,'0'0'423'0,"0"0"-393"0,0 0-20 16,0 2-2-16,8-1-3 15,19 3-4 1,13 0 0-16,10-1-1 0,2-2 0 15,4-1 0-15,-6 0 0 16,-8 0 1-16,-13-4-1 16,-9-5 0-16,-11-8 1 15,-9 0-1-15,0-4 0 16,-13 1 0-16,-14 4 0 16,-4 4-1-16,-5 9 1 15,0 3 0-15,0 0-1 0,3 19 1 16,6 8 0-1,8 1 0-15,5 4 0 0,11-1 0 16,3 0 0-16,3-1 0 16,21-4 0-16,8-4 0 15,7-6 0-15,4-7 0 16,15-9-4-16,-14 0-12 16,-6-17-539-16</inkml:trace>
  <inkml:trace contextRef="#ctx0" brushRef="#br0" timeOffset="41257.8857">16829 4543 3539 0,'5'14'347'16,"4"7"-283"-16,2 2-16 16,4 4-20-16,1-1-10 0,-1-4-5 15,-1-6-4-15,-5-5-3 16,-3-8-2-16,0-3 1 15,-4 0-1-15,2-15-3 16,-2-5 0-16,2-6-1 16,1-3 0-16,1 3 0 15,4-2 0-15,1 5 0 16,5 1-1-16,13 7-1 16,-8 2-1-16,2 5-22 0</inkml:trace>
  <inkml:trace contextRef="#ctx0" brushRef="#br0" timeOffset="41513.0368">17213 4604 3836 0,'2'9'107'0,"0"0"-57"15,0 1-10-15,3-2-18 16,-3-3-12-16,0-5-4 15,0 0 0-15,0 0-1 16,8-15-1-16,-1-5-3 16,7-4-1-16,-1 0 0 15,7 0 1-15,1 0-1 16,3 2-1-16,1 1-1 16,2 6-2-16,0 5-10 15,-7 3-34-15,-3 5-237 0</inkml:trace>
  <inkml:trace contextRef="#ctx0" brushRef="#br0" timeOffset="41884.0335">17641 4514 3891 0,'0'0'112'16,"0"0"-94"-16,0 3-6 0,0 4-7 15,-9 3 0 1,-5 6-1-16,-1 6-1 0,3 4-1 16,2 0 0-16,5 2 0 15,5-6-1-15,0-2 0 16,7-6 2-16,18-5 5 16,4-9-2-16,2 0-2 15,2 0-3-15,-4-5 0 16,-2-11 1-16,-8-2-1 15,-5-1 0-15,-5-6 0 16,-9 1-1-16,0 1 0 16,0 3 0-16,-4 5 0 15,-10 5-1-15,-1 6 1 16,-1 4-2-16,3 0-1 16,6 4-7-16,5 9-16 0,2-8-77 15</inkml:trace>
  <inkml:trace contextRef="#ctx0" brushRef="#br0" timeOffset="42174.6683">18024 4574 3748 0,'5'12'209'16,"1"3"-171"-16,1 6-10 15,-1 3-7-15,4 1-8 16,-6-8-2-16,1-2-4 15,-5-8-2-15,2-3-3 16,-2-4 1-16,0 0 0 0,2-2-2 16,-2-12 0-1,2-6 0-15,0-2-1 0,7-2 0 16,3-2 0-16,3 2 0 16,7-3 0-16,5 6 0 15,0 1 0-15,-2 3-1 16,-4 9 0-16,-2 8 0 15,-9 0-5-15,-5 4-39 16</inkml:trace>
  <inkml:trace contextRef="#ctx0" brushRef="#br0" timeOffset="42721.407">18675 4833 2205 0,'0'1'1192'0,"0"3"-883"16,0 0-155-16,0 0-64 16,0 3-32-16,4 0-30 15,1 4-11-15,-3 0-6 16,0 3-3-16,-2 3-3 16,0 0-1-16,0 6-2 15,0-1-1-15,0 2 0 0,0 2 0 16,-4-2 0-16,-9 0-1 15,-8 0 0-15,-1-4 0 16,-5-4 0-16,-1-4 0 16,-1-7 0-16,-14-5-3 15,8 0-9-15,8 0-224 0</inkml:trace>
  <inkml:trace contextRef="#ctx0" brushRef="#br0" timeOffset="45058.4466">19424 4625 3935 0,'3'-5'108'15,"-3"-2"-86"1,2 2-11-16,0-2-5 0,0 4-4 16,-2-2 0-16,2 5-1 15,-2 0 0-15,0 0-1 16,0 0 0-16,0 20 0 16,0 9 0-16,0 7 0 15,0 3 0-15,0 7 0 16,0-4 0-16,-6-5 0 15,1-7 0-15,0-10 0 16,3-8 0-16,2-9 0 0,0-3 0 16,0 0 0-16,0-21 0 15,0-7 0-15,10-9 0 16,3-6 0-16,3-1 0 16,5-4 0-16,2 0-1 15,4 3 0-15,-3 7 0 16,3 4-1-16,-5 10 0 15,0 8-4-15,-3 10-7 16,-9 5-61-16</inkml:trace>
  <inkml:trace contextRef="#ctx0" brushRef="#br0" timeOffset="45404.9562">19772 4671 3672 0,'18'0'337'16,"11"0"-300"-16,11 0-19 16,4 0-8-16,5-9-4 15,-7-5-4-15,-3-4 0 16,-10-4-1-16,-10-2 0 16,-7-5 0-16,-10 3-1 15,-2 3 0-15,-11 2 0 16,-18 7 0-16,-11 9 0 15,-4 5 0-15,-1 0-1 16,3 22 1-16,8 10 0 16,10 3 0-16,12 6 0 15,12 1 0-15,0 0 0 0,24-5 0 16,19-4 0 0,10-8 0-16,13-12 0 15,0-9-2-15,18-9-1 0,-14-18-12 16,-16-5-106-16</inkml:trace>
  <inkml:trace contextRef="#ctx0" brushRef="#br0" timeOffset="45649.8689">20422 3898 3893 0,'0'11'109'0,"0"22"-76"15,-4 12-13-15,-5 13-10 16,-1 7-4-16,-2 5-2 16,1-1-1-1,2 1-2-15,2 0 0 0,5-1-1 16,0-3 1-16,2-6-1 16,0-8-2-16,14-2-5 15,5-16-10-15,3-11-74 0</inkml:trace>
  <inkml:trace contextRef="#ctx0" brushRef="#br0" timeOffset="46026.7188">20688 4730 3916 0,'6'-16'107'16,"0"-2"-83"-16,-2-4-10 16,-4-2-5-16,0-1-5 15,0 1 0-15,0 7-2 16,-8 3-1-16,2 6 0 15,-3 6-1-15,-1 2 0 16,-9 2 0-16,-3 16 0 16,0 3 0-16,2 6 0 15,6-1 0-15,5-2 0 16,9-2 0-16,0-8 0 16,21-4 0-16,14-10 0 15,5 0 0-15,3 0 0 16,-5-7-1-16,-7-7 1 0,-9 2 0 15,-9 3 0 1,-4 1 0-16,-6 5 0 16,-1 3 0-16,-2 0 0 0,0 3-1 15,0 11 1-15,-5 4 0 16,-2 0 0-16,-1-2 0 16,3-4 0-16,5-6 0 15,0-6-4-15,9-12 0 16,7-8-33-16</inkml:trace>
  <inkml:trace contextRef="#ctx0" brushRef="#br0" timeOffset="46261.8213">20991 4139 3904 0,'9'0'131'0,"0"0"-115"0,2 2-10 16,3 20-2-16,-1 12 3 15,-2 7-2-15,0 5 0 16,-2 5-3-16,-3 2 0 16,-1 2-2-16,-3-2 1 15,-2-3-1-15,0-9 0 16,0-4-1-16,0-11-1 16,-7-8-7-16,-3-10-18 15,-1-6-121-15</inkml:trace>
  <inkml:trace contextRef="#ctx0" brushRef="#br0" timeOffset="46576.0211">21018 4528 3704 0,'0'-12'227'16,"0"2"-163"-16,11 1-24 15,3 4-17-15,3 5-15 16,3 0-5-16,5 0-1 16,0 1-1-16,-1 10-1 15,0-4 0-15,-1 2 0 16,-1-5-2-16,1 1-5 15,-2 0-4-15,0-1-7 16,-3 0-6-16,-5 2 7 16,-2 1 10-16,-4 2 5 15,-3 2 2-15,1 4 4 16,-3 1 11-16,0 3 4 0,2 2-3 16,1 1-2-16,-1-2-5 15,1 0-1-15,-3-6-5 16,3-4-1-16,-1-4 0 15,0-4-1-15,5-2 0 16,11-8-1-16,-1-12-6 16,-2-4-49-16</inkml:trace>
  <inkml:trace contextRef="#ctx0" brushRef="#br0" timeOffset="47222.8293">21495 4377 3924 0,'7'0'108'15,"3"0"-91"-15,6 0-11 16,0 11-1-16,2 8 0 16,-3 4-2-16,1 3-1 0,-3-1-1 15,3 1-1-15,-3 1-1 16,-1-4-5-16,-4 2-2 16,-3-3-1-16,-3-4 3 15,-2-2 3-15,0-4 1 16,0-6 2-16,0-3 0 15,0-3 11-15,4 0 6 16,8-3-10-16,1-8-2 16,1-6-1-16,3 2-2 15,-1-2-1-15,1-1 0 16,2 4 0-16,-1 2-1 16,-5 3 0-16,-2 8 0 15,-4 1-1-15,-3 0-1 16,-1 8-1-16,-3 8-4 0,0 2-7 15,0-1-33-15,2-2-9 16,4-1-18-16,3-2 52 16,3-2 22-16,3-3 42 15,1 2 7-15,3-1-12 16,4-4-7-16,4-2-4 16,2-2-11-16,6 0-4 15,5 0-5-15,1-11-1 16,-4-6-3-16,-3 1-1 15,-10 0 0-15,-9-2 0 16,-7 1 0-16,-6 2 0 16,-2 3-1-16,0 4 0 15,-16 6 0-15,-7 2 0 0,-5 0 0 16,-6 16 0-16,1 4 0 16,6 2 0-16,10 0 0 15,6-2 0-15,11 1 0 16,0-4-1-16,8 1 2 15,21-4-1-15,16-4 0 16,8-2 0-16,8-4-1 16,3-4-1-16,21 0-2 15,-18 0-13-15,-9 0-149 0</inkml:trace>
  <inkml:trace contextRef="#ctx0" brushRef="#br0" timeOffset="47919.9025">23314 4696 3480 0,'0'0'376'0,"0"0"-315"16,0 0-25-16,2 0 6 16,-2 0-13-16,5 0-12 15,3 0-5-15,6 0-3 16,3 0-1-16,8 0-3 16,0 0-1-16,2-2-2 15,-4-4-1-15,2-2 1 16,-2-1-1-16,-5-3 1 0,-7-2-2 15,-3-1 1-15,-5 1-1 16,-3-1 0-16,0 1 0 16,-13 2 0-16,-10 7 0 15,-6 1 0-15,-4 4 0 16,-1 0-1-16,3 8 1 16,0 8 0-16,4 4 0 15,2 2 0-15,10 0 0 16,4 2 0-16,6-4 0 15,5-1 0-15,0 0 0 16,7-5 0-16,13-1 0 16,5-6 0-16,2-2 0 0,6-2 0 15,0-3 0 1,1 0 0-16,-3 0 0 0,-2 0-2 16,-4 0 0-16,-3 0 0 15,-7-3-1-15,-3-2-4 16,-5 1-7-16,-3 1-18 15,-2-2-101-15</inkml:trace>
  <inkml:trace contextRef="#ctx0" brushRef="#br0" timeOffset="51542.9772">23983 4586 3925 0,'2'-2'117'15,"-2"0"-97"-15,0 2-11 0,0 0-6 16,0 0-2 0,0 16 0-16,0 8-1 0,0 6 0 15,-4 6 0-15,-2 0 1 16,0-2-1-16,2 0 0 16,-1-7 0-16,3-5 0 15,0-8 0-15,2-4 0 16,0-8 0-16,0-2 1 15,0 0 1-15,0-4 0 16,7-14-1-16,9-6-1 16,1-6 0-16,3-5 0 15,0-4 0-15,2 4 1 16,1-1-1-16,-1 3 0 16,2 7 0-16,1 6 0 15,-3 8-1-15,3 7 0 0,2 5-2 16,11 0-5-16,-5 0-15 15,-4 5-191-15</inkml:trace>
  <inkml:trace contextRef="#ctx0" brushRef="#br0" timeOffset="51839.05">24553 4696 3904 0,'3'16'81'16,"-1"4"-42"-16,-2 2-14 16,0 2-13-16,0-4-4 0,0-8-4 15,0-3-1-15,0-7-1 16,0-2 1-16,0 0 2 16,0-11-3-16,0-11-2 15,0-2 0-15,0-4 0 16,0-2 1-16,15-2-1 15,6 3 0-15,3 0-1 16,5 3 1-16,5 6-2 16,14 2-2-16,-7 8-12 15,-6 4-126-15</inkml:trace>
  <inkml:trace contextRef="#ctx0" brushRef="#br0" timeOffset="52163.4969">24932 4593 3764 0,'-6'5'182'0,"-6"-2"-158"15,-1 6 6-15,-3 5-6 16,-1 4-9-16,1 4-7 16,1 5-3-16,5-1-2 15,6 0-1-15,4-5-1 16,0-5 0-16,22-8 4 15,5-5 1-15,4-3-3 16,-2 0 0-16,-4-7-1 0,-8-7 0 16,-5-2-1-1,-6-2-1-15,-6-1 1 0,0-2-1 16,0 3 0-16,0-1 0 16,-4 8 0-16,-2 1 0 15,0 6-1-15,4 4-1 16,0 0-9-16,2 0-42 0</inkml:trace>
  <inkml:trace contextRef="#ctx0" brushRef="#br0" timeOffset="52418.4152">25161 4775 3768 0,'0'5'153'0,"0"-1"-90"15,-2-1-20-15,2-3-15 16,-4 0-10-16,2-3-10 16,-3-15-5-16,3-5-2 15,2 0 1-15,0-3-1 16,0-2-1-16,2 2 0 16,9 2 0-16,3 1 0 15,1 5 0-15,1 7 0 16,13 11-1-16,-6 0-4 15,1 0-18-15</inkml:trace>
  <inkml:trace contextRef="#ctx0" brushRef="#br0" timeOffset="52598.0312">25423 4826 4016 0,'2'0'52'0,"-2"0"-43"16,0 0-4-16,2 0-3 16,-2 0-2-16,0 0-1 15,0 0-8-15,0 0-24 0</inkml:trace>
  <inkml:trace contextRef="#ctx0" brushRef="#br1" timeOffset="91098.7301">911 5963 3947 0,'-6'-2'66'0,"1"0"-37"16,-2 1-14-16,3-2-4 16,1 3-5-16,3-2-2 15,0 2-2-15,0 0 0 16,0 0 0-16,0 0-1 15,0 0 0-15,0 0 0 16,0 0-1-16,0 0 1 0,0 0-1 16,0 0 0-1,0 0 0-15,0 0 0 0,0 0 0 16,0 0 0-16,0 0 0 16,0 0 0-16,0 0 0 15,0 0 0-15,14 0 0 16,8 0 0-16,7 6 0 15,10 2 0-15,5 0 0 16,1 0 0-16,-1 2 0 16,0-1 0-16,1-4 0 15,-1 2 0-15,1-5 0 16,0-2 0-16,2 0 0 16,-1 0 0-16,1 0 0 15,0-7 0-15,-2 0 0 16,-8-3 0-16,-3 1 0 15,-10 4-1-15,-7 1 1 16,-7 1-1-16,-3 3 0 0,-5 0-1 16,0 0 0-1,-2 0-8-15,0 0-27 0,0 0-177 0</inkml:trace>
  <inkml:trace contextRef="#ctx0" brushRef="#br1" timeOffset="91473.6385">1310 6036 3971 0,'-2'0'68'0,"0"0"-53"15,2 0-5-15,0 3-5 16,-2 4-4-16,2 4-1 16,0 6 1-16,0 6-1 15,0 8 0-15,0 5 1 16,0 8-1-16,-5 6 1 16,-6 4-1-16,-7 4 0 15,2-1 1-15,1-8-1 16,3-8 0-16,8-9 0 15,2-8 0-15,2-7 0 0,0-3 0 16,0-7-1-16,0-3 0 16,0-2-4-1,6-2-6-15,6 0-13 0,3-13-65 0</inkml:trace>
  <inkml:trace contextRef="#ctx0" brushRef="#br1" timeOffset="91894.8527">1658 6532 3567 0,'-2'19'172'16,"-3"5"-71"0,3 2-51-16,2 6-23 0,-2-2-9 15,2-4-6-15,0-6-7 16,0-5-3-16,0-8 11 16,0-7 33-16,0 0-13 15,0 0-14-15,0-2-11 16,0-14-5-16,0-6 1 15,0-4-2-15,0-8-1 16,0-2 0-16,0-4-1 16,0 2 0-16,11 2 0 0,4 5 1 15,6 6-1-15,0 4 0 16,6 6 0-16,2 3-1 16,8 3-1-16,13 6-2 15,-5 1-8-15,-7-1-52 0</inkml:trace>
  <inkml:trace contextRef="#ctx0" brushRef="#br1" timeOffset="92555.0873">2201 6418 3808 0,'0'0'161'0,"0"0"-120"16,0 0-17-1,0 0-10-15,-6 0-7 0,-1 0-4 16,-1 12-2 0,-2 5 2-16,2 5-2 0,-1 4 1 15,0 4-1-15,2 2 0 16,0 3 0-16,5 2-1 15,2-3 1-15,0-2-1 16,0-7 0-16,0-5 0 16,5-8 1-16,8-7-1 15,5-5 0-15,4 0 0 16,5-10 1-16,2-12-1 16,-2-6 0-16,0-4 0 15,-6-4 0-15,-2 2 2 0,-4 0 0 16,-3 5 0-16,-6 8 1 15,-2 7-2-15,-1 3 1 16,-3 10-2-16,0 1 1 16,2 0-1-16,-2 1-1 15,0 16 1-15,0 5 0 16,0 4 0-16,0 1-1 16,-7 4 1-16,-1-4 0 15,-2-1 0-15,6-6-1 16,-1-7-1-16,5-3-3 15,2-10-2-15,15 0-17 16,0 0-89-16</inkml:trace>
  <inkml:trace contextRef="#ctx0" brushRef="#br1" timeOffset="92960.0214">2647 6615 3933 0,'21'0'66'16,"6"0"-31"-16,6-6-17 15,5-6-8-15,4-4-5 16,-4 1-2-16,-4 0-1 16,-7-2 0-16,-12 3 1 15,-4-6-1-15,-8 5 0 0,-3-3-1 16,0 1 0-1,0 4-1-15,-10 3 1 0,-3 4-1 16,-3 3 0-16,-3 3 0 16,-4 0 0-16,-2 17 0 15,1 5 0-15,-2 4 0 16,3 4 0-16,3-2 0 16,7 0 0-16,5-2-1 15,8-4 1-15,0-3 0 16,10-6 0-16,19-3 0 15,11-6 0-15,7-4 0 16,8 0 0-16,3 0-1 16,29-22-1-16,-13 2-7 15,-11-2-59-15</inkml:trace>
  <inkml:trace contextRef="#ctx0" brushRef="#br1" timeOffset="93710.6887">4168 6145 4017 0,'0'0'46'15,"0"0"-37"-15,0 0-6 16,0 0-3-16,0 3 0 16,0 20 0-16,0 9 1 15,0 9-1-15,0 6 0 16,2 0 0-16,2 1 0 15,4-6 0-15,2-5 0 16,9-12 0-16,-2-8 0 0,5-7 0 16,3-10 0-16,2 0 0 15,-3-6 1-15,0-17-1 16,-5-6 1-16,-6-7 0 16,-9-3 1-16,-4-3-1 15,0 2 0-15,0 2-1 16,-2 8 1-16,-3 6-1 15,3 8 0-15,2 6 0 16,0 10-1-16,0 0-3 16,27 7-4-16,2 10-8 15,-2 1-89-15</inkml:trace>
  <inkml:trace contextRef="#ctx0" brushRef="#br1" timeOffset="94206.8372">4850 6430 3766 0,'0'0'248'16,"3"-3"-217"-16,-3-10-20 16,0-2 0-16,0-2-5 15,0 0-3-15,0-2 0 16,-7 1-1-16,-3 4 0 15,-3 4-1-15,-5 6-1 16,-3 4 0-16,-6 0 0 0,0 16 0 16,-2 9 0-1,6 2 0-15,3 4-1 0,7 2 1 16,2 0-1-16,6-5 0 16,5-4-1-16,0-7 0 15,0-6 0-15,22-10 1 16,5-1 1-16,5 0 0 15,-1-15 0-15,-2-5 0 16,-5-3 0-16,-6 2 0 16,-7 1 1-16,-4 3 0 15,-3 5 1-15,-2 7 0 16,-2 1-2-16,0 4 0 0,0 0 0 16,0 5 0-16,0 16 0 15,0 3 0-15,0 5 0 16,0 0 0-16,-4 0 0 15,-2 0 0-15,1-7-1 16,5-6-4-16,0-12-1 16,13-4-9-16,3 0-97 0</inkml:trace>
  <inkml:trace contextRef="#ctx0" brushRef="#br1" timeOffset="94493.6746">5084 5921 3925 0,'0'-1'81'0,"0"-2"-48"16,5 3-16-16,-1 0-9 16,5 3-6-16,2 16-1 15,-2 12 0-15,0 8 0 16,-5 12 2-16,-4 5-1 15,0 4 0-15,0 2-2 16,-4 2 1-16,-5-6-1 16,2-4 0-16,3-7 0 15,4-9-1-15,0-8-2 16,0-8-2-16,11-8-20 16,2-8-226-16</inkml:trace>
  <inkml:trace contextRef="#ctx0" brushRef="#br1" timeOffset="94934.8461">5343 6404 3938 0,'0'0'75'0,"0"0"-53"15,0 0-11-15,0 0-5 16,0 17-4-16,-2 7 0 15,-5 3 0-15,2 4 0 16,5-3-1-16,0-4-1 16,0-6 0-16,5-6 1 15,8-7 0-15,5-5 6 0,4 0-4 16,0-3-1 0,1-11-1-16,0-4-1 0,-6-3 1 15,-1-2-1-15,-5 0 0 16,-3 2 1-16,-2 1 0 15,-2 8 0-15,-2 2-1 16,-2 6 0-16,2 1 1 16,-2 3-1-16,2 0-1 15,1 3 1-15,-1 11 0 16,0 5 0-16,-2 3 0 16,0 2 0-16,0 3 0 15,0-3 0-15,0-2 0 16,2-3 0-16,0-2-1 0,2-5-1 15,8-4-5-15,-1-1-5 16,0-7-42-16</inkml:trace>
  <inkml:trace contextRef="#ctx0" brushRef="#br1" timeOffset="95341.3406">5866 6590 3958 0,'21'0'60'15,"6"0"-36"-15,0-9-10 16,2-3-7-16,-4 0-2 0,-2-2 0 16,-7-2-1-16,-5 0-1 15,-5 0-1-15,-4 0 0 16,-2-1-1-16,0 4 0 15,0 1 0-15,-8 2-1 16,-3 6 0-16,-1 2 0 16,-3 2 0-16,-3 0 0 15,1 11 0-15,-6 7 0 16,5 6 0-16,3 1 0 16,1 1 0-16,5-2 0 15,3 0-1-15,6-2 1 0,0-4 0 16,0 0 0-1,15-4 0-15,10-2 0 16,6-6 0-16,6-4-1 0,4-2 0 16,13 0-1-16,-8-8-5 15,-8-4-30-15</inkml:trace>
  <inkml:trace contextRef="#ctx0" brushRef="#br1" timeOffset="96414.5194">6604 6597 3824 0,'0'0'157'0,"0"0"-124"15,0 0-7-15,0 0-7 16,0 0-8-16,0 0-6 16,0 0-1-16,0 0-3 15,0 0 0-15,0 2 0 0,0 0-1 16,3 1 1 0,6-3-1-16,4 3 0 0,3 1 1 15,-1-2-1-15,1 2 0 16,-1-2 0-16,-1 3 0 15,-1-4 0-15,-1 3 1 16,-2-2-1-16,3-2 0 16,1 0 0-16,-1 0 0 15,1 0 0-15,-1 0 0 16,-4 0 0-16,-2 0-1 16,-5 0 1-16,-2 0-2 15,0 0 0-15,0 0-6 16,-2 0-9-16,-10 0-11 15,2 0-125-15</inkml:trace>
  <inkml:trace contextRef="#ctx0" brushRef="#br1" timeOffset="97362.0967">6547 6370 3787 0,'0'0'111'0,"0"0"-67"16,0 0-13-16,0 0-9 15,0 0-10-15,0 0-1 16,0 0 5-16,0 0-4 15,0 0-2-15,0 0-7 16,0 0-1-16,0 0-1 16,0 0 0-16,0 0 0 0,0 0 0 15,0 0 0-15,0 0-1 16,11 0 3-16,2 0 0 16,5 0-1-16,2 0 0 15,0 0-1-15,2 0 0 16,1 0 0-16,-4 0-1 15,2 0 0-15,-5 0 1 16,-3 0-1-16,-7 0 0 16,-2 0 0-16,-2 0 0 15,-2 0 0-15,0 0-4 16,0 0-10-16,0 0-64 0</inkml:trace>
  <inkml:trace contextRef="#ctx0" brushRef="#br1" timeOffset="99449.8078">6701 6599 3657 0,'-6'-14'243'0,"4"-2"-174"15,-2-7-28-15,2 0-19 16,2-1-16-16,0-3-1 16,0 4 2-16,0 1 1 15,8 4-1-15,6 8-2 16,-1 3-3-16,-1 7-2 0,-1 3 0 16,-3 18 1-16,0 8-1 15,-4 7 0-15,-4-2 1 16,0 0-1-16,0-5-1 15,0-8 1-15,0-7 1 16,0-6-1-16,0-5 0 16,-4-3 4-16,-6 0-2 15,-1-9-1-15,1-7-1 16,-2-5 0-16,8 0 0 16,1-5 0-16,3 0 1 15,0 0-1-15,3 1-1 16,13 8 1-16,-1 5 0 15,3 10 0-15,-5 2-1 16,-2 0 1-16,-2 14 0 0,-2 3 0 16,-3 3-1-1,-4 1 1-15,0-5 0 0,0-4 0 16,0-1 0-16,-11-2 0 16,-5-1 0-16,-1-4 1 15,1 0-1-15,3-4 0 16,1 0 0-16,6 0 0 15,1 0 0-15,3-2 0 16,2-4 0-16,0-2 0 16,0 2 0-16,0 1 0 15,0 4 0-15,0 1 0 16,0 0 0-16,0 0-2 16,5 0 1-16,1 0 1 15,0 0 0-15,2-2 0 16,-6 2 0-16,2 0-1 0,-4 0 1 15,0 0 0-15,0 0 0 16,0 0 1-16,0 0 0 16,0 0-1-16,0 0 1 15,0 0 1-15,0-2-1 16,3 2 0-16,-3 0-1 16,2 0 0-16,0 0 0 15,0 0 0-15,2 14 0 16,2 4 0-16,-2 8 0 15,-4 6 0-15,0 8 0 16,-2 6 0-16,-16 3-1 16,-5-1 1-16,1-4 0 0,2-5 0 15,0-6 0 1,7-9 0-16,-1-11 0 0,5-2 0 16,3-8 0-16,-3-3 0 15,-1 0 0-15,0 0 0 16,1-3 0-16,2-8 0 15,4-4 0-15,3-3-1 16,14-16-3-16,13 6-16 16,4-1-165-16</inkml:trace>
  <inkml:trace contextRef="#ctx0" brushRef="#br1" timeOffset="100274.0607">7516 6563 3930 0,'0'0'102'0,"0"0"-86"16,0 2-7-16,0-1-2 15,9 2-3-15,2 1-3 16,5 1 1-16,3 0 0 16,4-1 0-16,0-1-1 15,1-1 1-15,0-2-1 16,5 0 0-16,0 0-1 16,4 0 1-16,2 0-1 15,-2 0 0-15,-2-7 0 16,-4 0 0-16,-5-2 0 15,-6 1 1-15,-8-2-1 0,-3 2 0 16,-3-1 1-16,-2 0 0 16,0-3 0-16,0 2-1 15,0-3 0-15,0 2 0 16,-4-1 0-16,-5-1 1 16,-5 1-1-16,-5 2 0 15,-6 3 0-15,-6-2 0 16,-3 4 0-16,-3 3 0 15,2 2 0-15,2 0 0 16,6 0 0-16,3 14 0 16,0 4 0-16,3 6 0 15,-1 1 0-15,5 2 0 0,0 1 0 16,7-2-1-16,1 0 1 16,7 1 0-16,2-4 0 15,0 1 0-15,4-4 0 16,13 0 0-16,8-2 0 15,2-4 0-15,4-1 0 16,5-3 0-16,5-2 0 16,-2-4 0-16,3 0 0 15,-1-4 0-15,-5 2 0 16,-3-2 0-16,-2 0 0 16,-2 0-1-16,0 0-1 15,9-5-3-15,-7-4-11 16,-6-2-74-16</inkml:trace>
  <inkml:trace contextRef="#ctx0" brushRef="#br1" timeOffset="100704.9022">8454 6601 3937 0,'0'0'114'16,"0"0"-100"-16,2 0-9 15,1 0 0-15,6 0-1 16,4 0-3-16,7 0 0 16,7 0-1-16,0 0 0 15,4 0 0-15,-2 0 1 16,0 0-1-16,-5 0 0 16,1 0 0-16,-5 0 0 15,-5 0 0-15,1 0 0 16,-5 0 0-16,-3 0 0 15,-2 0-1-15,-2-2 0 0,-4-2-4 16,0-4-5-16,0 2-44 16,0 0-512-16</inkml:trace>
  <inkml:trace contextRef="#ctx0" brushRef="#br1" timeOffset="101189.0328">8427 6368 3610 0,'0'0'335'16,"-2"0"-281"-16,0 0-18 16,2 0-14-16,0 0-10 15,0 0-5-15,0 0-3 16,0 0-1-16,0 0-2 0,4 0-1 15,15 0 0 1,1 0 0-16,7 0 0 16,2 0 0-16,0 0 0 0,2 0 0 15,-5 2 0-15,1 0 0 16,-7-2 0-16,-2 2 0 16,-5-2 0-16,-4 0 0 15,1 0 0-15,-4 0 0 16,1 0 0-16,-1 0-1 15,0 0-1-15,8 0-6 16,-3-4-10-16,1-1-96 0</inkml:trace>
  <inkml:trace contextRef="#ctx0" brushRef="#br1" timeOffset="101934.6619">9288 6312 3909 0,'0'0'86'0,"0"0"-54"15,0 0-6-15,0 0-14 16,0-8-4-16,0-4-3 16,0-2-2-16,0-3-2 15,11 2 0-15,1-2 0 16,1 4-1-16,0 0 1 16,3 1 0-16,-1 3-1 0,3 3 0 15,3 4 0 1,-2 2 0-16,1 0 0 0,1 0 0 15,-6 8 0 1,-1 10 0-16,-8 2 0 0,-3 6 0 16,-3 3 0-16,0 6 0 15,-19 1 0-15,-4 4 0 16,-4 1 0-16,-5-3 0 16,3 0 0-16,0-7 0 15,7 0 0-15,1-9 0 16,6-5 0-16,7-4 0 15,5-6 0-15,3-2 0 16,0-3 0-16,3 0 0 0,12-2 0 16,5 3 0-16,5-3 0 15,3 0 0-15,1 0 0 16,5 0 0-16,-2 0 0 16,-3 0 0-1,-6 0 0-15,-2 0 0 0,-5 0-1 16,-3-5 0-16,-3 3-1 15,7-8-1-15,-7 4-25 16,2-3-209-16</inkml:trace>
  <inkml:trace contextRef="#ctx0" brushRef="#br1" timeOffset="102209.3634">9754 6553 3970 0,'0'0'53'0,"0"0"-42"16,0 2 0-16,0 6-2 15,0 2-1-15,0 6-1 16,0 4-3-16,-7 2 0 16,1 2-2-16,0-2-1 15,0 3 0-15,4-6-1 16,2 0 0-16,0-5 0 15,0-2 0-15,0-3 0 16,0 0 0-16,0-5-2 16,0-3-11-16,0-1-156 0</inkml:trace>
  <inkml:trace contextRef="#ctx0" brushRef="#br1" timeOffset="103542.0699">9988 6188 3846 0,'0'-2'106'0,"-2"2"-57"15,2-2-18-15,0 0-12 16,0 2-10-16,0 0-3 15,0 0-3-15,0 0 1 16,0 0 0-16,0 0-2 0,0 0 0 16,0-2-1-16,0 2 0 15,0-2-1-15,15 0 1 16,8 0-1-16,10-1 0 16,3 3 0-16,2 0 0 15,0 0 0-15,-7 0 1 16,-4 0-1-16,-8 5 0 15,0 5 0-15,-6 2-1 16,-2 2 1-16,-4 6 0 16,-1 0 0-16,-4 3 0 15,-2 4 0-15,0 1 0 16,0 0 0-16,0 0 1 16,0 2-1-16,-2 1 0 15,-2-4-1-15,-5 2 1 0,3-3 1 16,-4-2-1-1,4-2-1-15,-1-2 1 0,3-6 0 16,2-2 0-16,0-6 0 16,2 0 0-16,-3-3 0 15,3-3 0-15,-3 0-1 16,3 3 1-16,-2-3 0 16,0 2-1-16,2-2 1 15,0 0-1-15,0 0-1 16,0 0-4-16,0 0-4 15,0 0-37-15</inkml:trace>
  <inkml:trace contextRef="#ctx0" brushRef="#br1" timeOffset="104201.0258">10223 6399 3818 0,'0'0'95'15,"0"0"-73"-15,-4 0-8 16,2 0 7-16,2 0 3 16,-2 0-7-16,2 0-10 15,0 0-4-15,0 0 0 16,0 0 0-16,0 0 4 16,-2 0 5-16,2 0 0 15,-2 0-6-15,-2 0-2 16,1 0-1-16,3 0-1 15,-2 0-1-15,2 0 0 16,0 0-1-16,0 0 0 16,0 0 0-16,0 0 0 15,0 0 0-15,0 0 0 0,0 0 0 16,0 0 0-16,2 0 0 16,9 1 0-16,5 2 1 15,5 1-1-15,2-2 1 16,4-2 0-16,2 0-1 15,2 0 1-15,1 0-1 16,-5 0 0-16,-3 0 0 16,-3 0 0-16,-8 0 0 15,-3 0 1-15,0 0-1 16,-4 0 1-16,-1 0-1 16,-3 0 1-16,-2 0-1 0,0 0 0 15,0 0 0 1,0 0 0-16,0 0 0 0,0 0-1 15,0 0 0 1,0 0-3-16,0 0-7 0,0-2-13 16,2-2-141-16</inkml:trace>
  <inkml:trace contextRef="#ctx0" brushRef="#br1" timeOffset="105701.9129">10913 6330 3921 0,'0'0'80'16,"0"0"-56"-16,0 0-5 15,0 0-6-15,0 0-5 16,0 0-1-16,2 0-2 16,6 0-3-16,0-2-1 15,1-2-1-15,-1-4 1 16,0 1-1-16,1-4 0 15,1 0 1-15,2-4-1 16,-1-1 1-16,1 2-1 16,-4-2 0-16,1 0 1 15,-3 4 0-15,-1 0 0 0,0 6-1 16,-5 4 0 0,2 2 0-16,-2 0 0 0,0 0 0 15,0 13 0-15,0 4 0 16,0 7 0-16,0 5 0 15,0 2 0-15,0 3 0 16,0 3 0-16,0-1 0 16,0 0 0-16,0 0 0 15,-10-4 0-15,4-4 0 16,2-4 0-16,2-6 0 16,-1-4-1-16,3-6 1 15,0-2 0-15,0-3 0 0,0 0 0 16,0-3 0-1,0 0-1-15,0 0-1 0,0 0-2 16,7 0-7 0,13-3-19-16,2-6-1224 0</inkml:trace>
  <inkml:trace contextRef="#ctx0" brushRef="#br1" timeOffset="106490.0453">11555 6356 3930 0,'5'-10'92'0,"-1"0"-71"0,3 0-6 16,-3 0-4-16,0 3-4 15,-1 0-3-15,-3 1-2 16,2 2 0-16,-2 0-1 16,0 3 1-16,0-2-2 15,0 3 1-15,0 0-1 16,-7 0 0-16,-8 0 0 16,-7 0 0-16,-3 8 0 15,0 2 0-15,4 4 0 16,0 0 0-16,8 1 0 15,2-2-1-15,4-1 1 0,5 0 0 16,2 1 0 0,0-1-1-16,0-1 1 0,15 3 0 15,3 3 0-15,7-1 0 16,2 2-1-16,4-1 1 16,-2 3 0-16,0 1 0 15,-3-1 0-15,-3 2 0 16,-7-1 0-16,-3 2 0 15,-7 0 0-15,-1 0 0 16,-5 1-1-16,0-1 1 16,0-1 0-16,-9-3 0 15,-9-1 0-15,-4-1 0 16,-3-6 0-16,-4-1 0 16,0-3 0-16,2-6 0 0,4-1 0 15,2 0 1-15,7 0-1 16,6-5 0-16,3-8 1 15,5-1-1-15,0-4 0 16,5-1 0-16,17-4 0 16,5-2 0-16,4-1 1 15,7-3-1-15,0 3 0 16,-3-2 0-16,1 2 0 16,-6-2 0-16,-7 3 0 15,-7 0 1-15,-7-1-1 16,-5 4 0-16,-4 0 0 15,0 4 1-15,0 2-1 16,-4 4 0-16,-9 3 0 16,-3 4 0-16,-1 3 0 0,-4 2-1 15,1 0 0-15,-9 0-1 16,7 9-4-16,4-2-32 16</inkml:trace>
  <inkml:trace contextRef="#ctx0" brushRef="#br1" timeOffset="108166.0512">12208 6427 3419 0,'0'0'511'0,"0"0"-451"15,0 0-27-15,0 0-15 0,0 0-8 16,0 0-2-16,0 0 0 16,0 0-4-16,0 0 0 15,0 0-1-15,0 0-1 16,0 0-1-16,0-2 0 15,0-2 0-15,0 1-1 16,0-2 1-16,0-1-1 16,0-1 1-16,0-2-1 15,0-5 1-15,0 0-1 16,0-3 0-16,7-3 1 16,5 3-1-16,3-4 0 15,3 3 0-15,1 4 0 16,2 4 0-16,-1 2 0 15,0 4 0-15,-2 2 0 16,-1 2 0-16,-3 0 0 0,-3 0 0 16,1 6 0-16,-6 5 0 15,3 1 0-15,-5 5 0 16,0 1 0-16,-1 5 0 16,-3 0 0-16,0 3-1 15,-5 2 1-15,-12 3 0 16,-6-1 1-16,1-2-1 15,-5-2 0-15,5-5 0 16,0-2 0-16,1-4-1 16,6 0 1-16,4-6 0 15,2 0 0-15,2-1 0 16,5-2 0-16,0-2 0 16,2 0 0-16,0 0 0 15,0 0 0-15,13 0 0 16,12-1 0-16,10 0 0 0,8-3 0 15,6 0 0-15,7 0 0 16,-3 0 1-16,-1 0-1 16,-10 0 0-16,-11 0 0 15,-8 0 0-15,-11 0 0 16,-5 0 0-16,-3 0 0 16,2-3 0-16,-2-2-1 15,2-2 0-15,1-2-2 0,13-9-6 16,-3 2-15-1,2 0-195-15</inkml:trace>
  <inkml:trace contextRef="#ctx0" brushRef="#br1" timeOffset="110206.6225">13341 6203 3819 0,'0'0'90'0,"0"-3"-53"0,0 1-3 16,0 0-3-1,0-3-9-15,0 5-7 0,0-7-6 16,0 3 0-16,0 0-2 16,0-1-3-16,0-2-1 15,0-1-2-15,0 2 0 16,-13-2 0-16,-4 2-1 16,-4 2 1-16,-6 2-1 15,-4 0 0-15,-2 2 0 16,-4 0 0-16,4 0 0 15,2 0 0-15,6 8 0 16,5 1 0-16,6 2 0 16,6-1 0-16,6 2 0 0,2 1 0 15,0-1 0 1,0 1-1-16,18 0 1 16,6 2 1-16,7-1-1 15,3 3 0-15,6-1 0 0,2 0 0 16,3 1 0-16,-3 1 0 15,0 3 0-15,-3-2 0 16,-6 2 0-16,-6-1 0 16,-10 2 0-16,-7-2 0 15,-8 0 0-15,-2 0-1 16,-2-2 1-16,-21-2 0 16,-8 0 0-16,-7-5 0 15,-5-2 0-15,-1-1 0 16,1-6 0-16,6 0 0 15,5-2 0-15,8 0 1 0,6 0-1 16,9 0 0-16,7 0 0 16,2 0 1-16,0-4-1 15,0-6 0 1,16-2 0-16,6-3 0 0,4 0 0 16,3-1 0-1,2 0 0-15,-2-2 0 0,-2-2 0 16,-2-2 0-16,-5-3 0 15,-4 2 0-15,-5-3 1 16,-2-1-1-16,-3-1 1 16,-3 0-1-16,-3 2 0 15,0 2 0-15,0 4 0 0,0 4 0 16,0 4 0-16,-3 4 0 16,1 3 0-1,0 2 0-15,2 3 0 0,0 0 0 16,0 0 0-16,0 0-2 15,0 0-1-15,0 3 1 16,0 6-4-16,0 2-7 16,7-2-23-16,9-3-200 0</inkml:trace>
  <inkml:trace contextRef="#ctx0" brushRef="#br1" timeOffset="110754.9819">13789 6386 3829 0,'6'0'177'16,"4"0"-154"-16,1-7-15 15,4-7 4-15,5-5-4 16,1-1-5-16,-2-2 0 16,1-2 0-16,-4-2 1 15,0-2 0-15,-6 0-1 16,2 1-1-16,-5 1-1 0,-3 6 0 15,0 5-1-15,-2 6 1 16,1 5 1-16,0 4-2 16,-3 0 0-16,2 2 0 15,-2 19 0-15,0 4 0 16,0 8 0-16,0 3 0 16,0 6 0-16,0 0 0 15,0 2 0-15,0 3 0 16,0-4 0-16,-8 1 0 15,2-5 0-15,-1-9 0 16,1-9 0-16,4-6 0 0,2-7 0 16,0-7 0-1,0-1 0-15,0 0 0 0,0 0 0 16,0-3-1 0,24-21-1-16,5 4-8 0,0-3-62 15</inkml:trace>
  <inkml:trace contextRef="#ctx0" brushRef="#br1" timeOffset="111557.601">14571 6264 1754 0,'3'-10'2135'0,"-1"-2"-2047"0,0-1-46 16,-2 1-17-16,0 3-8 16,0-1-8-16,0 3-3 15,0 0-4-15,0 3 0 16,-9 2-1-16,-5 2-1 16,-3 0 0-16,-5 0 0 15,-1 2 0-15,0 9 0 16,2 1 0-16,0 2 0 15,6 5 0-15,-1-1 0 16,6 3 0-16,2-1 0 16,4-3 0-16,4 4 0 0,0-1 0 15,0-3 0-15,4 2 0 16,14 1 0-16,5-1 0 16,2 2 0-16,-2-3 0 15,0 1 0-15,-3 0 0 16,-2-4 0-16,-5 2 0 15,-2-3 0-15,-4-2 0 16,-2 0 0-16,-3-2 0 16,-2-3-1-16,0 2 1 15,0-1 0-15,-9-2 0 16,-9 0 1-16,-4-2-1 16,-5 0 0-16,-2 0 0 15,0-1 0-15,4-3 1 0,6 0-1 16,5 0 0-1,5 0 0-15,5 0 0 0,2-5 0 16,2-5 0-16,0-4 1 16,0-3-1-16,15 0 0 15,3-3 0-15,7 1 0 16,-1 0 0-16,4-1 0 16,1-1 0-16,3 0 0 15,-1 0 0-15,-2 0 0 16,-2-1 1-16,-5 0-1 15,-3 0 1-15,-9 1 0 16,-1 4-1-16,-5-2 1 0,-4 6-1 16,0-1 1-1,0 2-1-15,0 1 0 0,-4 2 0 16,-7 0 0-16,0 3 0 16,2 2 0-16,0 2-1 15,1 2 1-15,0 0-2 16,-1 0 0-1,3 9-2-15,4 8-6 0,2-1-20 16,0-5-183-16</inkml:trace>
  <inkml:trace contextRef="#ctx0" brushRef="#br1" timeOffset="112460.0766">15205 6338 3841 0,'0'-2'123'0,"0"0"-75"15,0-2-18-15,0-2-13 16,0 3-10-16,2-6-2 15,2 1-2-15,0 0-1 16,5-1 0-16,1-3 0 16,3-2-1-16,3-1-1 0,1 1 1 15,6-1-1-15,1 4 1 16,0 1-1-16,-1 2 1 16,-1 4-1-16,1 4 0 15,-4 0 0-15,-1 0 0 16,1 4 0-16,-7 11 0 15,-1-1 0-15,-3 7 0 16,-8 2 0-16,0 7 0 16,-10 3 1-16,-17 6-1 15,-6 1 0-15,-5 4 0 16,1-3 0-16,3 0 0 0,7-9 0 16,7-6 0-1,9-6 0-15,5-8 0 16,3-2 0-16,3-6 0 15,0-1 0-15,9 0 0 0,14-3 1 16,5 0-1-16,6 0 1 16,6 0-1-16,4 0 0 15,3 0 1-15,0 0-1 16,-2 0 0-16,-8 0 0 16,-8-3 0-16,-6 3 0 15,-8 0 0-15,-3-3 0 0,-1 1 0 16,-3-2 0-1,2 1 0-15,1 0 0 0,-5-1-1 16,1 0 0 0,-2 0-1-16,-1-1-3 0,-4 0-32 0</inkml:trace>
  <inkml:trace contextRef="#ctx0" brushRef="#br1" timeOffset="113664.0367">16321 6200 3960 0,'-2'-4'59'0,"-3"-1"-36"15,1-2-11-15,-5 1-5 16,-5-1-3-16,-3 2 0 15,-5 1-2-15,-5-1 0 16,-4 4 1-16,-3 1-2 0,3 0 1 16,4 0-2-16,2 6 0 15,10 8 0-15,6 1 1 16,7 0-1-16,2 1 0 16,0 0 0-16,5 0 0 15,12 0 0-15,4 5 0 16,3-2 0-16,5 1 0 15,2 3 0-15,3 1 0 16,-1-2 0-16,0 2 0 16,1 0 0-16,-3-2 0 15,-2 2 0-15,-4-2 0 16,-6-3 0-16,-7 0 0 16,-8-7 0-16,-4 1 0 0,0-6 0 15,-11-2 0-15,-13 0 0 16,-5-3 0-16,-5-2 0 15,3 0 0-15,0 0 1 16,4-2-1-16,7-8 0 16,5-4 1-16,5-4 0 15,6-1-1-15,4-2 0 16,0-2 1-16,20 2-1 16,7 1 0-16,4-1 0 15,7 2 0-15,-3 2 0 16,1 2 0-16,-3-2 0 15,-6-1 1-15,-4 2-1 16,-7-1 0-16,-6-4 1 16,-5 1-1-16,-5 1 1 15,0-1-1-15,0-1 0 0,-11 4 1 16,-3 0-1-16,1 2-1 16,1 8 1-16,1 3-2 15,3 4 0-15,6 0-7 16,0 2-25-16,2 7-134 0</inkml:trace>
  <inkml:trace contextRef="#ctx0" brushRef="#br1" timeOffset="114180.9144">17126 6072 3938 0,'0'0'99'15,"0"0"-81"-15,0 0-8 0,0 0-3 16,0 0-5-16,0 3-2 16,0 14 0-16,0 4 1 15,-4 8 0-15,-6 5-1 16,-1 4 0-16,-4 6 1 15,-3 0-1-15,2 0 0 16,1-4 1-16,8-3-1 16,5-7 0-16,2-7 0 15,0-2 0-15,9-5 0 16,13-6 1-16,5-2-1 16,6-7 0-16,5-1 0 0,0 0 0 15,-1 0 0 1,0-7-1-16,-4-7-3 0,7-9-3 15,-9 6-19-15,-4-4-80 16</inkml:trace>
  <inkml:trace contextRef="#ctx0" brushRef="#br1" timeOffset="114423.0487">17394 6363 3759 0,'0'0'123'16,"0"4"-67"-16,0 10-10 15,-3 1-13-15,-2 7-13 16,1 2-8-16,0 5-3 16,-3-1-3-16,3 2-2 15,-3 0-3-15,0-2-1 16,2-2 0-16,1-6 0 16,0-3 0-16,2-5 1 0,2-4-1 15,0-7 0-15,0-1-1 16,15-1-2-16,10-16-19 15,1-3-162-15</inkml:trace>
  <inkml:trace contextRef="#ctx0" brushRef="#br1" timeOffset="115040.4345">18056 6036 3892 0,'2'-4'127'16,"-2"4"-102"-16,0-3-10 0,0 3-5 15,0 0-6 1,0 0-2-16,0 3-2 0,-5 13 0 16,-10 6 0-16,-4 5 1 15,2 4-1-15,-5 0 0 16,1 1 0-16,6-9 0 15,1-1 0-15,6-8 1 16,5-3-1-16,3-4 0 16,0-3 0-16,13-1 0 15,14-3 0-15,2 0 0 16,5 0 0-16,0 0 0 16,-3 0 0-16,-5 0 0 15,-1 7 0-15,-3 3 0 0,-4 2-1 16,-5 5 1-1,-2 0 0-15,-7 3 0 0,-4 3 0 16,0 0 0-16,0 1 0 16,-10 1 0-16,-8-4 0 15,-4 0 0-15,-1-3 0 16,1-4 0-16,2-4 0 16,4-4 0-16,1-4 0 15,-1-2 0-15,3 0 0 16,-7 0-2-16,5-4-6 15,1-6-42-15</inkml:trace>
  <inkml:trace contextRef="#ctx0" brushRef="#br1" timeOffset="115292.1412">17984 6064 3947 0,'14'-7'83'0,"5"2"-69"15,10 1-5-15,7-3-2 16,7 5-4-16,-1 1-1 16,1 1-2-16,-6 0 1 15,-3 0-1-15,-5 0-6 16,0 10-10-16,-7-1-47 0,-5 0-480 15</inkml:trace>
  <inkml:trace contextRef="#ctx0" brushRef="#br1" timeOffset="115897.9166">18713 6198 3963 0,'4'0'58'0,"0"-7"-32"16,2-4-10-16,-4-3-6 16,-2-2-5-16,0 2-3 15,0 0 0-15,0 0-1 16,-14 3 0-16,-3 4-1 0,-4 3 0 16,-6 4 0-16,-2 0 0 15,-2 8 0-15,-2 14 0 16,2 4 0-16,0 3 0 15,6 6 0-15,4-3-1 16,11 0 1-16,10-6-1 16,0-6 0-16,16-3 1 15,17-12 0-15,11-2 0 16,3-3 0-16,0-5 0 16,-6-12 0-16,-8-6 0 15,-6-1 0-15,-10-4 1 16,-5 0 0-16,-4 3 0 15,-3 0-1-15,-5 7 1 16,2 6-1-16,-2 6 0 0,0 6 0 16,0 0 0-16,0 3 0 15,0 16 0-15,0 5 0 16,0 3 0-16,0 2 0 16,0 3 0-16,0 0 0 15,4 0 0-15,6 0 0 16,-4 3 0-16,-1-2 0 15,-5 1 0-15,0-1 0 16,0-5 0-16,-21-5 0 16,-6-3 0-16,-6-8 0 15,-3-1 0-15,-5-10 0 16,0-1 0-16,3 0 0 16,5 0 0-16,10-1-1 15,21-15-1-15,2 2-1 16,2 0-28-16</inkml:trace>
  <inkml:trace contextRef="#ctx0" brushRef="#br1" timeOffset="116118.0687">19165 6403 3909 0,'0'0'144'0,"0"0"-128"0,0 0-9 16,0 0-3 0,0 0-3-16,0 1 0 15,0 4-1-15,0 0 0 0,0-1-1 16,0-1-8-16,5-3-128 16</inkml:trace>
  <inkml:trace contextRef="#ctx0" brushRef="#br1" timeOffset="116294.197">19437 6450 3955 0,'3'0'104'0,"1"0"-92"15,2 0-7-15,2 3-2 0,0 1-3 16,17-4-1-1,-5 0-8-15,4 0-39 0</inkml:trace>
  <inkml:trace contextRef="#ctx0" brushRef="#br1" timeOffset="116478.2698">19759 6437 3974 0,'2'0'77'0,"2"0"-70"15,1 2-1-15,-3 0-1 16,0 2-3-16,0 0-1 16,2 4 1-16,4 0-2 0,13-2-2 15,0-5-9 1,4-1-184-16</inkml:trace>
  <inkml:trace contextRef="#ctx0" brushRef="#br1" timeOffset="116667.0516">20316 6457 4036 0,'0'0'36'16,"0"0"-30"-16,2 0-1 16,0 0-2-16,2 0-2 15,6 0-1-15,3-3-2 16,16-2-1-16,0 1-6 0,-2-2-79 0</inkml:trace>
  <inkml:trace contextRef="#ctx0" brushRef="#br1" timeOffset="116828.8623">20766 6430 4022 0,'2'0'34'16,"1"0"-27"-16,1 0 2 15,0 0-1-15,8 0-6 16,1 0-2-16,27 0 0 16,-5 0-8-16,2 0-26 0</inkml:trace>
  <inkml:trace contextRef="#ctx0" brushRef="#br1" timeOffset="117002.0557">21392 6441 4017 0,'7'0'36'0,"0"4"-30"16,-1-2-4-16,3 1 0 15,5 6 1-15,1-3-2 16,28 3-1-16,-8-2-12 16,5-5-56-16</inkml:trace>
  <inkml:trace contextRef="#ctx0" brushRef="#br1" timeOffset="117162.0525">21940 6503 3500 0,'8'0'539'16,"0"0"-521"-16,5 0-14 0,3 0 3 15,3 0-3-15,16 0-4 16,-2 0-8-16,1 0-55 0</inkml:trace>
  <inkml:trace contextRef="#ctx0" brushRef="#br1" timeOffset="117350.5349">22556 6505 4021 0,'9'2'32'0,"0"-1"-27"0,-2 4 5 15,2-3-4-15,-1 3-1 16,6-2-3-16,1 1-2 16,8-2 0-16,21 0-1 15,-5-1-10-15,-4-1-56 0</inkml:trace>
  <inkml:trace contextRef="#ctx0" brushRef="#br1" timeOffset="117512.0758">23140 6495 3826 0,'4'0'206'0,"1"0"-192"0,-1 0-10 15,-2 0 4-15,3 0 3 16,-2 0-6-16,5 0-3 16,17 0-2-16,-2 0-7 15,2 0-39-15</inkml:trace>
  <inkml:trace contextRef="#ctx0" brushRef="#br1" timeOffset="117698.0495">23595 6450 2171 0,'4'0'1824'15,"0"0"-1794"-15,3 0-21 0,0 0 5 16,0 3-5-16,4-2-7 15,0 2-2-15,23-3-4 16,-5 0-10-16,4 0-38 0</inkml:trace>
  <inkml:trace contextRef="#ctx0" brushRef="#br1" timeOffset="117845.4593">24027 6435 3819 0,'9'0'190'0,"0"0"-176"16,0 2-10-16,2 0-4 0,-4 0-15 15,2-1-214-15</inkml:trace>
  <inkml:trace contextRef="#ctx0" brushRef="#br1" timeOffset="117986.9121">24212 6442 4007 0,'6'0'51'16,"2"0"-42"-16,-2 0-2 16,-1 0-3-16,-1 3-2 15,-2 2-2-15,-2 2-3 0,-4-2-12 16,-11-5-114-16</inkml:trace>
  <inkml:trace contextRef="#ctx0" brushRef="#br1" timeOffset="122027.9206">965 8013 3894 0,'2'12'119'0,"-2"12"-110"16,0 10 1-16,0 14 3 16,-4 10-4-16,-14 9-4 15,-5 5-2-15,-1 4 0 16,-5 0-3-16,2-4 1 15,0-11 0-15,7-15-1 16,7-19 0-16,7-13 1 0,3-14-1 16,3-2 6-16,0-28-2 15,0-11-3-15,9-14 0 16,6-9-1 0,6-11 1-16,6-4-1 0,14-23 0 15,0 6 0-15,6-3 0 16,0 3-1-16,-7 23 1 15,-1 4 0-15,-3 16 0 16,-7 19 0-16,-2 14 0 16,-2 16 0-16,-1 4 0 15,-1 12 0-15,-4 20 0 16,-1 11 0-16,-7 11 0 16,-6 5 0-16,-5 7 0 0,0 5 0 15,-3 3 0-15,-12-2 0 16,1-2 0-16,1-6 0 15,5-8 0-15,0-15 1 16,6-10-1-16,2-12 0 16,0-6-1-16,0-8 1 15,0-1 0-15,0-4 0 16,0 0 0-16,0-2 0 16,0-16 1-16,0-6-1 15,-2-8 0-15,-2-4 0 16,-5-2 0-16,-7 0 0 15,-3 2 0-15,-6 4 0 16,0 5 0-16,0 10 0 16,6 5 0-16,3 7 0 0,3 5 0 15,3 0-1-15,2 2-2 16,1 13 1-16,3 2-2 16,-3 1-3-16,4 2-2 15,3 1-11-15,0-5-7 16,0-4-98-16</inkml:trace>
  <inkml:trace contextRef="#ctx0" brushRef="#br1" timeOffset="123444.4497">1687 8291 3942 0,'0'-2'93'0,"0"1"-73"0,-3 1-7 16,3 0-6-16,-4 0-4 16,2 1-2-16,-5 17-1 15,-1 8 0-15,-2 10 0 16,-1 11 1-16,-2 7-1 16,-3 7 0-16,1 2 0 15,-5 6 0-15,-1-6 1 16,4-7-1-16,1-13-1 15,7-15 0-15,7-16-2 16,2-12-4-16,5-2-6 16,7-16-65-16</inkml:trace>
  <inkml:trace contextRef="#ctx0" brushRef="#br1" timeOffset="123754.3498">1565 8361 3912 0,'8'-14'106'0,"8"-3"-90"16,6-6-6-16,9-2-4 15,7-1-2-15,3 1-2 16,-1 2 0-16,-5 9 1 16,-4 2-1-16,-8 7-1 15,-8 5-1-15,-6 0 1 16,-6 14-1-16,-3 12 1 15,0 6 0-15,-14 2-1 16,-13 5 0-16,-7-1 1 16,-5-3 0-16,-3-4 0 0,1-4 0 15,3-4-1-15,9-7 0 16,7-6 0-16,20-10-6 16,2 0-6-16,0-3-48 0</inkml:trace>
  <inkml:trace contextRef="#ctx0" brushRef="#br1" timeOffset="124146.0358">2043 8395 3916 0,'0'15'59'0,"-2"7"-24"0,0 10-14 15,-4 12-8-15,-11 10-6 16,-2 11-5-16,-10 3-1 16,-4 0 0-16,1-8-1 15,3-11 0-15,9-15 0 16,9-13 1-16,2-9-1 16,7-7 0-16,2-5-1 15,0-14-12-15,0-7-1113 0</inkml:trace>
  <inkml:trace contextRef="#ctx0" brushRef="#br1" timeOffset="124513.0725">2099 8270 3965 0,'7'-13'82'0,"2"-1"-70"15,0 0-2-15,0 2-3 16,0 0-3-16,-2 6-3 16,-1 2-1-16,-2 3 0 15,3 1 0-15,0 0 0 16,0 0 0-16,-1 0 0 16,3 5 0-16,1 7 0 15,-2 5 0-15,-4 0 0 16,-1 5 0-16,-3-1 0 15,0 1 0-15,-3-2 0 0,-15 1 0 16,-3 4 1-16,-6-1-1 16,-2-2 0-1,0-3 0-15,4 2 0 0,0-7 0 16,6 0-1-16,5-2-1 16,1 0-7-16,7-4-11 15,2-4-57-15</inkml:trace>
  <inkml:trace contextRef="#ctx0" brushRef="#br1" timeOffset="124903.5333">2483 8274 3982 0,'0'0'48'0,"2"0"-38"15,2 5 5-15,-1 14-5 16,1 5-4-16,-4 3-3 16,0 6-1-16,0-3-1 15,0-1 0-15,0-2 0 16,0-9-1-16,-2-5 1 15,0-10-1-15,-1-3 3 0,3 0 0 16,0-16-2 0,0-8 0-16,0-8-1 0,5-3 0 15,11-4 0-15,5-2 0 16,6 1 0-16,4 5-1 16,3 9 0-16,-5 6-2 15,9 8-2-15,-9 3-25 16,-7 6-251-16</inkml:trace>
  <inkml:trace contextRef="#ctx0" brushRef="#br1" timeOffset="126230.4067">2996 8291 3919 0,'0'-2'102'0,"0"1"-76"16,0-1-12-16,-2 2-6 0,-10 0-5 15,-1 0-1-15,-5 2-1 16,3 16 0-16,-4 1 0 15,6 7 0-15,-1 4-1 16,8-4 0-16,2-1 0 16,4-4 0-16,0-10 0 15,6-5 1-15,15-6-1 16,5 0 0-16,6-6 1 16,1-14-1-16,0-2 1 15,-4 0-1-15,-9 0 1 16,-4 0 0-16,-8-1 0 15,-5 5-1-15,-3 1 1 0,0 5-1 16,0 3 1-16,0 6-1 16,0 3-1-16,-7 0-2 15,1 8-2 1,1 8-6-16,3-3-52 0</inkml:trace>
  <inkml:trace contextRef="#ctx0" brushRef="#br1" timeOffset="126601.5221">3432 8223 3778 0,'-4'-4'121'0,"0"0"-64"16,2 0-15-1,-4-2-13-15,2-2-11 0,2 2-6 16,-3 0-2-16,3 3-5 16,2 0 0-16,0 1-2 15,0 2-2-15,0 0 0 16,0 0-1-16,13 0 0 16,5 10 0-16,5 4 0 15,0 4 0-15,-2 3 0 16,0 2 0-16,-1 3 0 0,-5 3 0 15,-1 0 0 1,-5 0 0-16,-5-7 0 0,0-4 0 16,-2-7 0-16,3-11-2 15,0 0-13-15,-1 0-110 0</inkml:trace>
  <inkml:trace contextRef="#ctx0" brushRef="#br1" timeOffset="126801.761">3648 8187 3992 0,'3'0'62'0,"-3"0"-54"15,0 0-2-15,0 0-4 16,0 16 1-16,0 7 1 0,0 3-1 16,-5 1-2-1,-1 4 0-15,4-4-1 16,2-3 0-16,2-7-2 0,15-7-5 15,6-10-27-15</inkml:trace>
  <inkml:trace contextRef="#ctx0" brushRef="#br1" timeOffset="126996.6547">4052 8201 3898 0,'0'0'110'15,"0"2"-99"-15,0 12 12 16,0 4-10-16,0 0-4 0,0 3-4 16,0-2-2-1,0-2-2-15,-3-5-1 0,3-2 0 16,0-10-3-16,0 0-7 16,3 0-59-16</inkml:trace>
  <inkml:trace contextRef="#ctx0" brushRef="#br1" timeOffset="128329.6811">4273 8223 3728 0,'4'-2'205'0,"3"0"-161"0,-3 0-6 16,0 2-10-1,2 0-13-15,-4 0-7 0,2 0-3 16,-2 12-3-16,3 4 0 15,-5 2 0-15,0 1-1 16,0 0-1-16,0-2 1 16,0-5-1-16,0-6 0 15,0-2 0-15,0-4 1 16,2 0 0-16,2 0 0 16,5-7 0-16,5-11 0 15,1-1-1-15,5-5 0 16,1-5 0-16,0 3 0 15,2-2 0-15,-3 4 0 16,-3 6 0-16,-1 4 0 16,-3 10 0-16,1 4 0 0,-1 0 0 15,-1 4 0-15,-1 12 0 16,-3 3 0-16,0 0 0 16,-4 1 0-16,1-4 0 15,-3-4 0-15,0-4 0 16,-2-4 0-16,2-2 0 15,-2-2 1-15,0 0-1 16,0 0 0-16,2 0 1 16,2 0-1-16,3-6 0 15,3-4 0-15,-2 3 0 16,1-2 0-16,3 6 0 16,-2 3 0-16,4 0 0 15,-1 0 0-15,2 3 0 0,-1 11 0 16,-1 0-1-1,-3 4 0-15,-2-2 1 0,-1 3 0 16,2-3-1-16,2 0 0 16,4-4-1-16,8-7-2 15,6-1-1-15,4-4 1 16,5 0 1-16,-2-4 3 16,-2-7 0-16,-11-3 0 15,-4-1 3-15,-8 4 2 16,-8-2 1-16,-3 2-3 15,0 0-1-15,0 2-1 16,-16 0-1-16,-3 4 1 16,-4 2-1-16,-6 3 0 15,0 0 0-15,0 10-1 0,4 8 1 16,2 5-1 0,10-2-1-16,4 4 1 0,4-3 0 15,5-2-2-15,0-6 1 16,8-10 0-16,13-4 2 15,11 0 0-15,1-24 0 16,6-8 1-16,-4-6 0 16,-2-7 0-16,-4-1 1 15,-2-4-1-15,-2 3 0 16,-6-2-1-16,-2 3 1 16,-5 3-1-16,-3 7 0 0,-4 7 1 15,0 10 0-15,-5 9 0 16,0 10-1-16,0 0 0 15,0 19 0-15,0 12 0 16,-2 10 0-16,-6 5 0 16,2 0 0-16,1 0 0 15,5-2 0-15,0-4-1 16,0-5 1-16,0-9 0 16,0-6 0-16,0-9 0 15,0-5 0-15,0-6 1 16,0 0-1-16,-8 0 0 15,-8 0 0-15,0-6 0 16,0-3 0-16,8-2 0 16,1 1 0-16,5 6 0 15,2 2 0-15,0 2 0 0,0 0 0 16,15 0 0-16,3 13-1 16,0 1 1-16,2 0 0 15,3-2 0-15,1-2 0 16,8-6 0-16,3-4 0 15,5 0 0-15,5 0 0 16,-1-11 0-16,-4-1 0 16,-9 0 1-16,-6 3-1 15,-13-4 0-15,-10 3 1 16,-2 3 0-16,0-2-1 16,-2 4 0-16,-10 5 0 15,1 0 0-15,-3 0 0 16,5 9 0-16,1 9 0 15,6 4 0-15,2 1-1 16,0-1 0-16,48-2-1 0,-1-9-7 16,5-6-158-16</inkml:trace>
  <inkml:trace contextRef="#ctx0" brushRef="#br1" timeOffset="128700.0258">6275 8141 4034 0,'0'-2'37'15,"0"2"-33"-15,0 0-4 0,0 4 0 16,0 14-1-16,0 8 1 15,0 4 0-15,0 2 0 16,0 2 0-16,0-6 0 16,0-3 0-16,4-12 0 15,9-6 1-15,5-7 2 16,5 0 0-16,-2-16-1 16,2-4-1-16,-3-2-1 15,-7 1 1-15,-4 4-1 16,1 0 0-16,-4 5 0 15,1 7-2-15,3 5-1 0,6 0-8 16,9 9-8 0,-5 9-55-16,2-1-627 0</inkml:trace>
  <inkml:trace contextRef="#ctx0" brushRef="#br1" timeOffset="129005.5313">6678 8286 3817 0,'13'0'159'0,"1"0"-123"15,-1-3-13-15,-5-3-7 16,-4 1-3-16,-4 0-5 15,0 1-4-15,-8 2-3 16,-9 2 0-16,-3 0-1 16,-3 0 0-16,1 11 0 15,2 5 0-15,4 6 0 16,3 0 0-16,4 4 0 0,5-2 0 16,4 0 0-1,0-4 0-15,2-6-1 0,18-13 1 16,6-1 0-16,6 0 0 15,1-17 0-15,-2-1 0 16,-2 0 1-16,-6 2-1 16,-3 2 0-16,-5 3 0 15,3 1 1-15,-2 5-1 16,2 3 0-16,2 2 0 16,-3 0-3-16,-3 0-12 0</inkml:trace>
  <inkml:trace contextRef="#ctx0" brushRef="#br1" timeOffset="129564.6939">8427 8361 4042 0,'6'0'36'16,"0"0"-33"-16,7 3-2 16,10-2-1-16,8 2 0 15,9-3 0-15,7 0 0 16,11-3 1-16,2-8 0 16,5-6-1-16,-1 2 1 15,-8-1 0-15,-10-2-1 16,-9 0 0-16,-16 0 0 15,-11-3 1-15,-10-2-1 16,0 4 0-16,-18 1 0 0,-16 8 0 16,-8 8 0-1,-5 2 0-15,0 6 0 0,3 20 0 16,6 4 0 0,9 9 0-16,13-1 0 0,14 4 0 15,2-1 0-15,18-4 0 16,24-5 0-16,16-6-1 15,16-8 1-15,39-6-2 16,-14-7-2-16,-13-5-21 0</inkml:trace>
  <inkml:trace contextRef="#ctx0" brushRef="#br1" timeOffset="129925.714">10165 8524 3956 0,'8'0'88'16,"5"0"-78"-16,8 0-2 16,3 0 4-16,7 0-6 0,7 0-4 15,2 0 0-15,1-4-1 16,-6 0-1-16,-6 2 0 16,-6-1 0-16,-10 3 0 15,-7 0 0-15,-6 0-2 16,0 0-1-16,-2-3-11 15,-9-1-52-15</inkml:trace>
  <inkml:trace contextRef="#ctx0" brushRef="#br1" timeOffset="130188.9734">10281 8318 3999 0,'0'0'56'0,"0"0"-46"16,0 0-4-16,0 0 2 16,8 0-6-16,10-4-1 15,8 1 0-15,6-1 0 16,3 0 0-16,4 2 0 16,-2 2-1-16,-8 0 0 15,-4 0 0-15,-10 0-1 16,-5 0-1-16,-4 0-1 15,-4 2-5-15,-2 1-5 16,0-2-35-16,0-1-147 0</inkml:trace>
  <inkml:trace contextRef="#ctx0" brushRef="#br1" timeOffset="131537.98">11620 7895 3516 0,'0'0'451'0,"0"0"-388"15,0 0-36-15,0 0-12 0,0 0-7 16,0 0-4-16,0 0-1 16,0 0-2-16,-2 0 0 15,-3 0-1-15,1-7 1 16,-1 0-1-16,3-6 0 16,-2-1 0-16,4-1 0 15,0-4 0-15,0-1 0 16,6-2 0-16,15 2 0 15,0 2 0-15,6 4 0 16,4 3 0-16,0 6 0 16,4 5 0-16,-4 0 0 15,-2 0 0-15,-5 16 0 16,-4 7 0-16,-9 3 0 0,-7 7-1 16,-4 5 1-16,0 2 0 15,-19 5 0-15,-17 5 0 16,-9 1 0-16,-5 4 0 15,-6 1 0-15,4-2 0 16,8-6 0-16,12-5 0 16,15-9 0-16,12-9 0 15,5-4 0-15,20-7 0 16,23-6 0-16,12-3 0 16,12-5 0-16,0 0 0 15,2 0-1-15,-5 0 0 16,19-3-4-16,-19-11-17 0,-8-3-234 15</inkml:trace>
  <inkml:trace contextRef="#ctx0" brushRef="#br1" timeOffset="131714.565">12269 8328 3846 0,'-3'12'114'15,"-1"6"-66"-15,0 5-25 16,-4 2-7-16,2 1-6 15,-3 0-5-15,3-4-2 16,0-3-2-16,4-7-1 16,2-12-3-16,8 0-5 15,7-3-50-15</inkml:trace>
  <inkml:trace contextRef="#ctx0" brushRef="#br1" timeOffset="132035.3653">12493 7962 3933 0,'12'-9'88'0,"1"-4"-64"0,5 4-8 16,9-4-6-16,4 6-5 16,9 0-3-16,2 7-1 15,3 0 0-15,-5 9 0 16,-7 17-1-16,-8 7 0 15,-7 10 1-15,-13 6-1 16,-5 0 0-16,0 3 0 0,-16 2 0 16,-8 2 0-1,-3-1 1-15,2-3-1 0,3-8 0 16,7-6 0-16,3-8 0 16,3-10 0-16,5-6-1 15,0-8 0-15,-8-6-7 16,3-2-11-16,1-14-292 0</inkml:trace>
  <inkml:trace contextRef="#ctx0" brushRef="#br1" timeOffset="132211.075">12628 8270 3970 0,'17'-7'69'0,"10"1"-56"16,8 1-4-16,10-4-3 0,7 4-3 15,-1-2-2-15,-4 4 0 16,-3 1-1-16,1-5-2 16,-12 5-15-16,-8-4-278 0</inkml:trace>
  <inkml:trace contextRef="#ctx0" brushRef="#br1" timeOffset="132547.7035">13164 8233 3973 0,'18'0'67'16,"7"-12"-57"-16,4-6-3 15,5-8 1-15,-3-2-2 16,-2-6-3-16,-9 0 1 0,-5-2-2 16,-4 4 0-16,-4 2-1 15,-2 8 0-15,-3 4-1 16,0 10 1-16,-2 5-1 15,0 3 0-15,2 11 0 16,-2 17 0-16,0 9 0 16,0 8 0-16,0 5 0 15,0 3 0-15,-4-1 0 16,-5 1 0-16,0-4 0 0,0-5 0 16,5-8 0-1,-1-8 0-15,1-10 0 0,4-4 0 16,0-11-3-16,2-3-5 15,11 0-33-15</inkml:trace>
  <inkml:trace contextRef="#ctx0" brushRef="#br1" timeOffset="133199.8635">14040 7977 3901 0,'0'-6'83'0,"-4"2"-54"16,-7-1-14-16,-5 4-6 15,-1 1-4-15,-3 0 1 16,1 1-2-16,2 16-2 15,1 3-1-15,5 1 0 16,5 8 0-16,6 0 0 16,0 4 0-16,0-1 0 15,13 0 0-15,9 1-1 16,5 2 0-16,4 1 0 16,5-1 1-16,-1-2-1 15,3 1 0-15,-2-3 0 16,-4-2 3-16,-6-2 1 0,-8-5-1 15,-10-4-1-15,-6-2-1 16,-2-6 0-16,-15-1 0 16,-18-4 1-16,-10-3 0 15,-5-2-1-15,0 0 0 16,6-2 0-16,11-10 0 16,11-2 0-16,9-4-1 15,7-1 1-15,4-6 0 16,0-2-1-16,19-4 0 15,10-3 0-15,5-2 0 16,6-5 0-16,2-1 0 16,3-2 0-16,2 2 0 15,-4 1 1-15,-8 0-1 0,-6 5 0 16,-12 6 1 0,-10 1-1-16,-7 8 1 0,0 1-1 15,-7 3 0-15,-14 5 0 16,-8 3 0-16,-8 2 0 15,-2 6 0-15,-3 1-1 16,-23 5-1-16,11 12-4 16,9-3-43-16</inkml:trace>
  <inkml:trace contextRef="#ctx0" brushRef="#br1" timeOffset="134364.6516">5104 10517 3819 0,'0'-2'187'16,"0"0"-151"-16,0 2-19 15,0 0-6-15,2 0-5 16,-2 0-2-16,5 0-3 15,2 0 0-15,2 0 0 16,8 0 0-16,10 0 1 16,6-2-1-16,10 1-1 15,5-4 0-15,4 3 0 0,-2-2 0 16,-2 0 0-16,-3-2 0 16,-5-4 0-16,-3-2 0 15,-3-2 1-15,-7-7-1 16,-5 0 0-16,-9-7 0 15,-7-4 0-15,-6 0 0 16,0 0 0-16,-19 6 0 16,-3 5 0-16,-9 14 0 15,-5 7 0-15,-6 0 0 16,-5 18 0-16,1 12 0 16,0 5 0-16,11 4 0 0,8 1 0 15,10 2 0-15,9 2 0 16,8-1 0-16,0-3-1 15,25-7 1-15,8-2 0 16,8-7 0-16,3-4 0 16,6-6-1-16,0-6 0 15,4-6-1-15,25-2-2 16,-15-4-13-16,-8-12-251 0</inkml:trace>
  <inkml:trace contextRef="#ctx0" brushRef="#br1" timeOffset="134678.6589">6024 10413 3909 0,'3'0'73'0,"-3"5"-45"0,0 12-4 16,0 7-7-16,0 2-9 15,0 2-3-15,-11 2-1 16,0-2-1-16,-3-3-1 15,5-7 0-15,1-8-1 16,6-8 0-16,0-2 3 16,2-2 0-16,0-18-2 15,0-9-2-15,0-4 0 16,12-6 0-16,9 0 0 16,3-4 0-16,7 1 0 15,3 3-1-15,2 8 1 16,-3 9-2-16,-2 12 0 0,2 10-7 15,-8 0-30 1,-8 5-450-16</inkml:trace>
  <inkml:trace contextRef="#ctx0" brushRef="#br1" timeOffset="135001.3581">6406 10459 3837 0,'0'14'111'16,"0"2"-57"-16,0 6-27 15,0 6-10-15,-2 2-7 0,-7 0-6 16,0-3-2-16,2-5 0 16,1-8-1-16,4-8 0 15,-1-6 5-15,3 0 2 16,0-11-5-16,0-10-2 15,7-9 0-15,8-3-1 16,3-1 0-16,7-2 0 16,2 0 0-16,0-1 0 15,2 8 0-15,-6 2-1 16,0 13-2-16,2 11-3 16,-8 3-30-16,-3 0-277 0</inkml:trace>
  <inkml:trace contextRef="#ctx0" brushRef="#br1" timeOffset="135412.5873">6859 10415 3924 0,'0'0'65'15,"-14"0"-41"-15,-1 6-3 16,-6 5-10-16,4 8-3 15,1 3-5-15,3 4-1 16,3 2 0-16,6 0-2 16,4 0 1-16,0-3 0 0,10-7-1 15,16-6 1-15,12-10 2 16,8-2 3-16,6 0-4 16,2-16 0-16,-4-4-1 15,-7-4 1-15,-9-1 0 16,-10 1-1-16,-13 0 1 15,-11-2-1-15,0 2 1 16,-8-1-2-16,-17 4 0 16,-6 5 0-16,-1 2 0 15,-3 7 0-15,2 7 0 16,4 0 0-16,0 0 0 16,6 11-1-16,7 3 0 15,5 5-2-15,7-2-1 16,4 3-5-16,13-6-16 0,5-2-170 0</inkml:trace>
  <inkml:trace contextRef="#ctx0" brushRef="#br1" timeOffset="136355.5523">7407 10483 3978 0,'0'-2'74'0,"0"2"-60"16,0 0-5-16,0 0-5 16,0 0-3-16,0 8-1 15,2 10 0-15,-2 4 0 16,2 2 0-16,0 1 0 15,1-2 0-15,-3-2 0 0,2-5 0 16,-2-2 0-16,0-6 0 16,0-4 0-16,0-4 1 15,0 0 0-15,0 0 1 16,0-2 0-16,0-17-1 16,0-5 0-16,0-5-1 15,0-6 0-15,0-1 0 16,0 0 0-16,2 4 0 15,12 2 0-15,5 6 0 16,10 4 0-16,2 6-1 16,8 6 0-16,-1 8-1 15,11 0-2-15,-11 14-11 16,-7 0-89-16</inkml:trace>
  <inkml:trace contextRef="#ctx0" brushRef="#br1" timeOffset="136630.029">8365 10531 4000 0,'10'0'46'0,"0"4"-37"15,1 0-7-15,3 3-2 0,1-3 1 16,-1-1-1 0,1 1 1-16,1-1 1 0,1-3-1 15,4 0 0-15,-3 0-1 16,-1 0 0-16,2-7-5 16,-4-3-17-16,-3-2-145 0</inkml:trace>
  <inkml:trace contextRef="#ctx0" brushRef="#br1" timeOffset="136847.0042">8263 10267 3979 0,'0'-4'69'0,"6"-3"-55"0,19 0-1 15,10-3-7-15,11 0-3 16,9 0-2-16,6-1 0 15,3 1 0-15,-1 2-1 16,-11 0 0-16,-9 2 0 16,-14 3-1-16,-16-2-2 15,-9 1-5-15,-4-1-23 0</inkml:trace>
  <inkml:trace contextRef="#ctx0" brushRef="#br1" timeOffset="141187.7233">7478 7564 4032 0,'0'-3'39'0,"0"2"-32"15,0 1-3-15,0 0-3 16,0 0 0-16,0 0-1 15,0 7 0-15,0 18 0 16,0 8 0-16,0 12 0 16,0 11 1-16,0 11-1 15,-2 10 0-15,-7 6 0 16,-5 3 1-16,-1-1-1 16,-1-6 0-16,3-8 0 15,5-15 0-15,3-10 0 16,2-15-1-16,1-8 0 15,0-12-1-15,2-11-5 16,0 0-7-16,0 0-43 0</inkml:trace>
  <inkml:trace contextRef="#ctx0" brushRef="#br1" timeOffset="141615.0431">7688 8119 3870 0,'0'0'143'0,"0"0"-123"16,2 0-16-16,0 17 5 16,4 8-4-16,2 5-2 0,0 7-2 15,1 0 2-15,1-1 0 16,0-4 0-16,3-5-1 15,6-9 0-15,3-6 0 16,5-10 1-16,2-2 1 16,4-10-1-16,-4-14-2 15,-5-4 0-15,-1-4 0 16,-7 1-1-16,-3 4 0 16,-2 2 1-16,-2 5-1 15,-2 4 0-15,-3 8 0 16,0 7 0-16,1 1 0 15,2 3-1-15,0 19 1 16,-1 9 0-16,-2 0-1 16,1 1 0-16,0 1 0 0,-1-8 0 15,3 0-4-15,15-9-6 16,0-9-15 0,3-4-311-16</inkml:trace>
  <inkml:trace contextRef="#ctx0" brushRef="#br1" timeOffset="144623.0826">9636 10060 3939 0,'0'-8'94'0,"0"-1"-73"15,0 0-12-15,0-3-1 16,0 1-4-16,0-3-1 16,-11 2-2-16,0 1 0 15,-5-1 0-15,1 0 1 16,-1 3-1-16,1 4 0 15,-6 3-1-15,-3 2 0 0,-3 0 0 16,-7 5 0-16,1 14 0 16,-2 5 0-16,1 5 0 15,1 8 0-15,6 5 0 16,2 10 0-16,5 6 0 16,7 7 0-16,1-2 0 15,8-2 0-15,4-9 0 16,0-8 0-16,18-10 0 15,11-10 0-15,5-6 0 16,3-8 0-16,8-8 1 16,4-2-1-16,2-2 0 15,-1-18 0-15,-6-4 1 16,-9-4-1-16,-6-6 1 16,-8-4-1-16,-10-6 0 15,-7-6 0-15,-4-2 1 0,0 0-1 16,-2 4 0-16,-11 7 0 15,-1 11 0-15,-1 10 0 16,-3 10 0-16,-2 8-1 16,0 2 1-16,1 2-1 15,7 19-1-15,3 9-1 16,9 17-6-16,0-3-25 16,4-5-208-16</inkml:trace>
  <inkml:trace contextRef="#ctx0" brushRef="#br1" timeOffset="144961.0847">10157 10522 3943 0,'0'2'98'0,"0"3"-90"16,0 5-4-16,-11 4 5 16,1 4-3-16,-7 3-2 0,2 1-2 15,1-3 0-15,4-2-1 16,3-3 0-16,3-4-1 15,1-4 1 1,1-4-1-16,2-2-2 0,0 0-3 16,0-8-8-16,0-9-81 0</inkml:trace>
  <inkml:trace contextRef="#ctx0" brushRef="#br1" timeOffset="146130.3224">10732 9978 3754 0,'0'-2'158'0,"0"2"-93"15,0-2-25-15,2 0-15 16,-2 0-11-16,0-3-7 16,4 0 0-16,-4-2-3 15,0 4 0-15,0-1-2 16,0-1-1-16,0 3 0 15,0 2 1-15,0 0-2 16,0 0 1-16,0 0-1 0,0 0 0 16,0 0 0-1,-14 0 0-15,-5 17 0 0,0 5 0 16,-6 6 0-16,3 6 0 16,0 6 0-16,2 7 0 15,2 1 0-15,5-1 0 16,8 1 0-16,5-4 0 15,0-9 0-15,11-7-1 16,14-8 1-16,6-8 0 16,4-6 0-16,3-3 0 15,3-3 1-15,-3-3-1 16,-1-17 1-16,-6-8 0 16,-2-8-1-16,-6-2 1 15,-6-6-1-15,-5 0 1 16,-6-1-1-16,-3 3 0 15,-3 2 1-15,0 5-1 0,-3 3 0 16,-9 9 0-16,0 3-1 16,-1 8 1-16,-1 6 0 15,3 6-1-15,-2 0-1 16,-1 0-1-16,-1 20-1 16,3-2-10-16,6-2-54 0</inkml:trace>
  <inkml:trace contextRef="#ctx0" brushRef="#br1" timeOffset="146797.737">11266 10028 3848 0,'-3'0'148'0,"-3"0"-118"16,-6 0-14-16,-1 0-6 16,-7 4-5-16,0 12-2 15,0 8-3-15,4 5 1 16,1 5-1-16,3 6 1 15,3 2-1-15,3 2 0 16,2-3 0-16,1 0 0 16,3-5 1-16,0-10-1 15,0-6 0-15,0-10 0 16,9-4 1-16,11-6 5 0,10 0 0 16,3-9-3-16,2-10-2 15,-1-8-1-15,-7-2 1 16,-5-7 0-16,-9-3 1 15,-6 1-1-15,-3-1 0 16,-4 0-1-16,0 5 1 16,0 3-1-16,0 10 0 15,-9 10 0-15,1 2 0 16,-1 9 0-16,-1 0-1 16,-3 0 0-16,-1 14-1 15,2 4 1-15,1 3-1 16,1 2-5-16,6 5-4 15,2-3-22-15,2-6-186 0</inkml:trace>
  <inkml:trace contextRef="#ctx0" brushRef="#br1" timeOffset="147351.875">11625 10080 3898 0,'-3'2'85'0,"-8"10"-55"16,-2 9-8-16,-1 4-10 16,1 10-4-16,2 2-5 15,1 7-1-15,4 2 0 16,4-1 0-16,2-7-2 16,0-8 1-16,0-8 1 15,18-6-1-15,11-8 3 16,7-4 3-16,8-4-5 0,1 0 0 15,1-8-1-15,-5-10 0 16,-6-3 1-16,-8-2-1 16,-9-5 0-1,-7-4-1-15,-6-6 1 0,-5-1 0 16,0 0-1-16,-3 1 0 16,-13 4 0-16,1 7 0 15,-3 8 0-15,3 4 0 16,1 9 0-16,3 4-1 15,2 2 1-15,2 0-1 16,-2 0 0-16,3 2 0 16,-1 8-1-16,2-2-2 15,-1 7-7-15,1-6-13 16,1 0-57-16</inkml:trace>
  <inkml:trace contextRef="#ctx0" brushRef="#br1" timeOffset="149633.8845">12462 10032 3808 0,'0'-1'163'0,"0"-4"-123"16,0 1-18-16,0 0-6 16,0 2-6-16,0-3-2 15,0 5-3-15,0-3-1 0,0 1-1 16,0 0-1-1,0-3-1-15,0 3 1 0,0-1-1 16,4-3 0-16,0 3 0 16,2-6-1-16,3-2 1 15,1-3-1-15,9 2 0 16,3-5 0-16,7 1 0 16,5 2 0-16,3 0 0 15,3 4 0-15,1 2 0 16,-6 6 0-16,-3 2 0 15,-10 0 0-15,-7 6 0 16,-6 13 0-16,-9 8 0 16,0 4 0-16,-13 10 0 15,-18 5 0-15,-13 6 0 16,-14 6 0-16,-5 4 0 0,-2 1 0 16,10-5 0-16,8-7 0 15,13-8 0-15,12-11 0 16,11-6 0-1,11-9 0-15,0 0 0 0,2-7 0 16,23-3 0-16,10-6 0 16,9-1 0-16,8 0 0 15,-3 0 0-15,0-1 0 16,0-12 0-16,-3 1-1 16,22-11-2-16,-10 2-7 15,-7 1-76-15</inkml:trace>
  <inkml:trace contextRef="#ctx0" brushRef="#br1" timeOffset="150242.8795">13419 10055 3998 0,'0'-12'57'0,"0"-3"-45"16,0 1-5-16,-12-3-2 15,-9 8-3-15,-6-1-2 16,-7 6 0-16,-3 2 0 16,0 2 0-16,6 0 0 15,4 6 0-15,8 10 0 16,5 4 0-16,10 2 0 16,4 2 0-16,0 5 0 0,11 0 0 15,15 5 0-15,11 3 0 16,3 3 0-16,4-1-1 15,-1 4 1-15,-6-3 0 16,-6-5 0-16,-8-3 0 16,-10-6 0-16,-11-3 0 15,-2-5 0-15,-6-4 0 16,-21-2 1-16,-11-4-1 16,-9-2 1-16,-4-4-1 15,2-2 0-15,5 0 1 16,7 0-1-16,13-3 1 15,11-10 0-15,8-3-1 16,5-3 1-16,9-2-1 16,20-7 1-16,14-4-1 15,3-6 0-15,10 0 0 0,-2-4 0 16,-3 1 0-16,-7-1 0 16,-8 2 0-16,-11 3 1 15,-7 0-1-15,-12 5 0 16,-3 2 1-16,-3 9-1 15,0 2 0-15,0 9 0 16,-11 6 0-16,-5 4-1 16,3 0 0-16,-1 4-1 15,7 13 0-15,7 2-3 16,2 9-5-16,19-4-35 16,6-6-556-16</inkml:trace>
  <inkml:trace contextRef="#ctx0" brushRef="#br1" timeOffset="150688.0308">14009 10162 3878 0,'12'-12'119'15,"-1"0"-87"-15,5-6-8 16,1-4-10-16,1-4-7 15,0 0-3-15,0-2-1 0,-3-2-2 16,-1 2 1 0,-5 2-1-16,-3-1 0 0,1 8 0 15,-4 3-1-15,-1 5 1 16,0 6-1-16,-2 5 0 16,0 0 0-16,0 5 0 15,0 20 0-15,0 8 0 16,-4 8 0-16,-4 5 0 15,0 3 0-15,1 2 0 16,1 2 0-16,1-4 0 16,0-3 0-16,3-3 0 15,0-7 0-15,2-9 0 16,0-6 0-16,0-9 0 16,0-4 0-16,0-4 0 15,0-2 0-15,0-2 0 0,0 0 0 16,0 0-1-16,0 0 0 15,20-16-4-15,0-6-13 16,2 0-207-16</inkml:trace>
  <inkml:trace contextRef="#ctx0" brushRef="#br1" timeOffset="151338.0094">14870 9972 3981 0,'15'-16'64'16,"2"-4"-53"-16,-5 2 2 0,-1-2-4 16,-5 5-4-16,-6 6-3 15,0 3 0-15,-8 3-2 16,-16 3 0-16,-10 0 0 15,-6 3 0-15,-2 12 0 16,5 8 0-16,4 3 0 16,10 2 0-16,7 2 0 15,9 2 0-15,7 1 0 16,0 2 0-16,9 2 0 16,13 0 0-16,1 4-1 15,2-2 1-15,-4 2-1 16,0-3 1-16,-4-1 0 0,-3-4 0 15,-6-3 0-15,-3-2 0 16,-5-3 0-16,0-6 0 16,0-3 0-16,0-3 0 15,-13-8 0-15,-3 0 1 16,-4-4-1-16,0-1 1 16,5 0-1-16,1-1 0 15,7-14 0-15,7-2 1 16,0-12-1-16,11-5 0 15,16-8 0-15,9-10 0 16,6-4 1-16,7-2-1 16,-4 3 0-16,-3 7 0 15,-7 6 0-15,-10 11 0 0,-9 2 0 16,-9 7 0-16,-7 3 1 16,0 4-1-1,-5 1 0-15,-13 6 0 0,-4 4 0 16,0 4 0-16,-1 0-1 15,1 6 1-15,3 9-1 16,5 8 0-16,5 0-1 16,9 12-3-16,0-7-8 15,15-6-63-15</inkml:trace>
  <inkml:trace contextRef="#ctx0" brushRef="#br1" timeOffset="151700.9362">15313 10122 3901 0,'7'-14'118'0,"2"-2"-90"0,2-2-11 16,10-4-7-16,0 4-5 16,8 2-3-16,6 6-1 15,0 4-1-15,-4 6 0 16,-4 0 0-16,-10 9 1 15,-7 14-1-15,-10 7 0 16,0 7 1-16,-16 0-1 16,-9 6 0-16,-2 0 1 15,0 1-1-15,4-3 0 16,2-3 0-16,8-8 0 16,8-8 0-16,5-6 0 15,0-6 0-15,12-5 0 0,9-5 1 16,8 0-1-16,3 0-1 15,2 0 0-15,-1-5-3 16,18-11-6-16,-10 4-14 16,-6-2-91-16</inkml:trace>
  <inkml:trace contextRef="#ctx0" brushRef="#br1" timeOffset="152247.3621">15955 10194 3831 0,'16'-16'125'16,"-1"-3"-75"-16,-1-2-20 15,-3 1-12-15,-1 3-4 0,-8 0-7 16,-2 5-2-16,0 2-4 16,-5 5 0-16,-13 4 0 15,-6 1-1-15,-5 0 0 16,0 10 0-16,-3 6 0 16,10 3 0-16,5 4 0 15,7 0 0-15,10-2 0 16,0 0-1-16,3 0 1 15,16 2-1-15,6 0 1 16,2 3-1-16,0 1 1 16,-6-1 0-16,0-1 0 15,-3 1 0-15,-3-3-1 16,-5-2 1-16,-8-2 0 0,-2-4 1 16,0-3-1-1,-12-5 0-15,-9-1 1 0,-4-5 0 16,-4-1 0-16,0 0-1 15,2 0 0-15,4-2 1 16,11-10-1 0,5 0 0-16,7-5 0 0,0 0 1 15,15-6-1-15,14-3 0 16,5-4 0-16,5-2 0 16,4-5 0-16,-1-1 0 15,-1 1 0-15,-5-2 1 16,-7 3-1-16,-10 2 1 15,-7 5-1-15,-8 3 0 16,-4 5 1-16,0 7-1 16,-2 3 0-16,-14 8 0 0,1 3-1 15,1 0-1 1,3 3-1-16,11 11-8 0,0 1-30 16,2-5-170-16</inkml:trace>
  <inkml:trace contextRef="#ctx0" brushRef="#br1" timeOffset="152646.0614">16526 9910 3968 0,'0'0'57'15,"-2"0"-44"-15,-9 14-1 16,-3 10-5-16,1 10-2 0,-1 6-3 15,1 7 1-15,-1 4-2 16,4 4 1-16,1-1-1 16,5-6-1-16,4-9 0 15,0-8 0-15,8-11 1 16,13-10 2-16,-4-8 0 16,3-2-1-16,-1 0-2 15,-4-16 1-15,-2-2-1 16,-2-2 0-16,0 0 1 15,-4 4-1-15,0 2 0 16,-3 6 0-16,1 4 0 16,-3 4 1-16,2 0-1 0,-2 10-1 15,1 10 1-15,-1 3 1 16,-2 1-1-16,0 1 0 16,0-5-1-16,11-6 1 15,2-6-6-15,4-8-48 0</inkml:trace>
  <inkml:trace contextRef="#ctx0" brushRef="#br1" timeOffset="153027.0477">17126 9926 3983 0,'4'-4'69'0,"-2"0"-56"15,-2 4-2-15,0 0-6 0,0 0-4 16,-17 14-1-16,-5 10 0 16,-1 2 1-1,0 0-1-15,8 0 1 0,1 0-1 16,10-4-1-16,4-3 1 16,0-2 0-16,0 0 1 15,18-2-1-15,2 1-1 16,0 0 1-16,3 2 0 15,-6 1 0-15,-1 1 0 16,-5 2 0-16,-4 2 0 16,-5 0 0-16,-2-2 0 0,0 0 0 15,-5-3 0-15,-8-6 0 16,0-1 0-16,-1-6 0 16,1-4 0-16,-1-2 0 15,-1 0-1-15,4-14-10 16,2-5-58-16</inkml:trace>
  <inkml:trace contextRef="#ctx0" brushRef="#br1" timeOffset="153220.6702">17101 9886 3553 0,'16'-8'456'0,"6"-2"-415"16,5 3-25-16,6 2-6 0,4 5-5 15,0 0-4-15,3 0 0 16,-5 13-1-16,-1 8 0 16,-1 8-4-16,-10 0-6 15,-5-7-48-15</inkml:trace>
  <inkml:trace contextRef="#ctx0" brushRef="#br1" timeOffset="153824.3891">17946 9997 3947 0,'5'-12'89'16,"-3"-1"-71"-16,0-3-3 16,-2-1-8-16,0 5-3 15,-9 4-3-15,-15 8-1 0,-6 0 0 16,-5 7 0-16,0 13 0 15,1 6 0-15,5 1 0 16,7 6 0-16,11-3 0 16,3-2 0-16,8-5 0 15,0-8 0-15,21-5 1 16,8-6-1-16,2-4 1 16,2 0 0-16,-4-10 0 15,-4-7-1-15,-5-4 1 16,-4 1 0-16,-8 1 0 15,-3-2-1-15,-2 3 0 0,-3 6 0 16,0 2 0 0,0 8 0-16,0 2 0 15,0 0 0-15,0 7 0 0,0 14 0 16,0 5-1-16,0 6 1 16,0 3 0-16,2 2 0 15,9 3 0-15,7 3 0 16,-1-1 0-16,3-1 0 15,-2 3 0-15,-2-9 0 16,-8 0 0-16,-3-6 0 16,-5-5 0-16,0-5 0 15,-18-6 0-15,-11-3 0 16,-8-6 0-16,-8-2 0 16,-7-2 0-16,2 0 0 0,4 0 1 15,9 0-1-15,10 0 0 16,10 0 0-16,7 0-1 15,8 0 1-15,2-2-1 16,0 0-4-16,0 0-20 16,4-1-262-16</inkml:trace>
  <inkml:trace contextRef="#ctx0" brushRef="#br1" timeOffset="156294.0283">3760 12048 3967 0,'-4'-9'57'15,"-14"-3"-33"-15,-7 0-13 16,-13 0-4-16,-4 5-3 16,-7-1 0-16,-3 5 1 15,8 3-2-15,9 0-2 16,8 4 0-16,6 17-1 15,13 4 0-15,6 9 0 0,2 2 0 16,6 2 0-16,23-5 0 16,7-3 0-16,7-10 0 15,5-8 0-15,1-8 0 16,-2-4 0-16,-6-2 1 16,-10-16-1-16,-10-6 0 15,-7-2 0-15,-7-5 0 16,-7 4 0-16,0-2 0 15,0 8 0-15,0 4 1 16,0 7-1-16,-2 8 1 16,2 2-1-16,-3 2-1 15,1 20 1-15,-2 12 0 0,-4 6 0 16,2 4 0 0,-3 3 0-16,5-4 0 0,0-2 0 15,4-10-2-15,0-12-1 16,6-19-4-16,15 0-1 15,-2-7-21-15</inkml:trace>
  <inkml:trace contextRef="#ctx0" brushRef="#br1" timeOffset="156736.6474">4161 11480 3923 0,'2'0'105'16,"1"0"-86"-16,1 5-14 0,0 20 3 16,1 13 0-16,-2 8-4 15,-3 12 0-15,0 4-2 16,0 7 0-16,0-1-2 16,-10-4 1-16,-1-3-1 15,0-14 0-15,2-13 0 16,2-9 0-16,5-14 0 15,2-7 0-15,0-4 0 16,2 0 0-16,19-10 0 16,8-6-1-16,4-1 1 15,5 2 0-15,-3 7-1 16,-1 6 1-16,-5 2 0 16,-5 2 0-16,-5 15 0 0,-11 10 1 15,-8 2-1-15,0 0 0 16,-16 4 1-16,-15-5-1 15,-7-4 0-15,-4-4 1 16,-3-6-1-16,5-6 1 16,5-6-1-16,10-2 0 15,12 0 0-15,13-18-1 16,15-4-7-16,14-2-47 0</inkml:trace>
  <inkml:trace contextRef="#ctx0" brushRef="#br1" timeOffset="157126.9054">4778 11927 3921 0,'6'-9'84'16,"-2"2"-48"-1,-2 1-14-15,-2 2-10 0,0 1-7 16,0 3-3-16,-6 0-1 15,-17 11-1-15,-10 10 0 16,-6 2 0-16,4 3 0 16,3 0 0-16,10-4 0 15,9-3 0-15,9-6-1 16,4 1 0-16,2-2 1 0,20 3-1 16,5-3 1-16,7 2 0 15,-3 1 0-15,0 2 0 16,-9-2 0-16,-6 3 0 15,-10 3 0-15,-6 2 0 16,-9 0 1-16,-26 5-1 16,-10-2 0-16,-6 1 1 15,0-6-1-15,6-5-1 16,11-6 0-16,19-10-8 16,9 0-9-16,6 0-75 0</inkml:trace>
  <inkml:trace contextRef="#ctx0" brushRef="#br1" timeOffset="157488.6233">5115 12047 3947 0,'0'-4'67'0,"0"4"-36"15,0 0-21-15,-15 0-7 16,-3 4-2-16,-4 17 0 15,-3 4 0-15,1 8 3 16,5-1-1-16,9 1-1 16,10-2-1-16,0-6-1 15,16-12 0-15,23-9 1 0,13-4 3 16,8-12-2 0,-1-16-1-16,-5-5-1 15,-13 0 1-15,-17 1-1 0,-13 2 1 16,-11 2 0-1,-6 3 0-15,-21 4-1 0,-8 7 0 16,-6 3 0-16,3 11-1 16,3 0 0-16,8 2 0 15,4 14-4-15,21 4-3 16,2-7-16-16,0-2-73 0</inkml:trace>
  <inkml:trace contextRef="#ctx0" brushRef="#br1" timeOffset="157739.3471">5557 11552 3989 0,'4'0'61'0,"5"0"-51"15,0 3-6-15,0 24 1 16,-3 12-1-16,-1 12 0 15,-5 12-2-15,0 7-1 16,0 2-1-16,-9 1 0 16,-4-6 0-16,-1-6 0 15,3-11-3-15,11-12-4 16,0-13-13-16,0-12-75 0</inkml:trace>
  <inkml:trace contextRef="#ctx0" brushRef="#br1" timeOffset="158092.6856">5802 12010 3903 0,'0'1'54'0,"0"19"-17"16,0 4-10-16,0 6-9 15,-2-1-8-15,-3-2-3 16,5-5-4-16,0-3-2 15,0-12 0-15,7-7 0 16,11 0 4-16,4-9-3 16,2-16-1-16,-1 1-1 15,-3-2 1-15,-5 3-1 0,-6 2 0 16,1 7 0-16,-6 6 0 16,0 8 0-16,1 0 0 15,-3 4 0-15,-2 17-1 16,0 7 1-16,0 3 0 15,0 4 0-15,-9-2 0 16,1-2 1-16,0-6-1 16,8-22-7-16,5-3-10 15,13 0-14-15</inkml:trace>
  <inkml:trace contextRef="#ctx0" brushRef="#br1" timeOffset="158315.1004">6254 11589 3967 0,'5'1'49'0,"-3"27"-23"16,-2 14-9-16,0 12-8 16,0 11-4-16,-4 2-1 15,-3-2-2-15,-1-3-1 16,-2-4-1-16,-1-6 0 15,-3-9 0-15,-7-6-4 16,0-13-6-16,5-10-40 0</inkml:trace>
  <inkml:trace contextRef="#ctx0" brushRef="#br1" timeOffset="158706.9343">6136 12029 3923 0,'21'0'77'0,"8"0"-46"16,8 5-16-16,7 0-8 15,8 3-4-15,0-1-2 16,1-2-1-16,0 0-3 16,-1-3-12-16,-10 0-5 15,-4-2 3-15,-12 0 7 0,-6 0 6 16,-3-4 4-1,-7-6 5-15,-3-1 17 0,-3-1 3 16,-4 0-8-16,0 4-8 16,-4 0-5-16,-11 2-2 15,-6 6-2-15,-1 0 1 16,0 0-1-16,-2 11 0 16,1 6 0-16,0 6 0 15,8 4 0-15,4-1 0 16,11-1 1-16,0-4-1 15,22-5 0-15,19-3 0 16,9-9 0-16,25-4-4 16,-13 0-6-16,-11-4-50 0</inkml:trace>
  <inkml:trace contextRef="#ctx0" brushRef="#br1" timeOffset="159027.0826">7237 11909 3746 0,'2'16'150'0,"0"6"-75"15,4 4-40-15,0 2-19 16,3 0-10-16,2-3-3 15,-2-6-2-15,0-5-1 16,-1-8 3-16,4-6 17 0,1 0-6 16,1-15-10-16,-1-8-1 15,0 2-1-15,-1-3-2 16,-1-1 0-16,3 2 0 16,3 2-4-16,1 5-6 15,7 9-18-15,-6 7-55 16,-1 0-264-16</inkml:trace>
  <inkml:trace contextRef="#ctx0" brushRef="#br1" timeOffset="159883.6959">7702 11991 3812 0,'0'-8'156'0,"0"-2"-108"0,0-1-19 15,0-1-14-15,-14 1-8 16,-1 5-4-16,-6 3-2 15,-4 3-1-15,-1 7 0 16,-1 15 0-16,-2 4 0 16,3 2 0-16,5 0 0 15,7-1 0-15,8-6 0 16,6-2 0-16,2-10-1 16,23-7 0-16,10-2 0 15,4 0 0-15,3-11-2 16,-2-12-3-16,-3-1 1 15,-2-8 1-15,-6-6 3 16,-6-3 1-16,-2-12 3 0,-8-1 2 16,-1-6-1-1,-4-2 1-15,-1 3-1 0,-3 5-2 16,-4 10 0-16,0 10 1 16,0 14 0-16,0 12-2 15,0 8-1-15,-4 9 0 16,-11 26 0-16,-4 9 0 15,0 10 0-15,1 9 0 16,-1 3 0-16,2 4 0 16,1 0 0-16,1-4 0 15,5-8-3-15,10-10-2 16,0-10 1-16,14-11 0 0,15-11 2 16,7-12 0-1,1-4 1-15,2 0 1 0,-1-20 0 16,-7-4 1-16,-2-5 3 15,-6 1 1-15,-6-2-1 16,-1 2-1-16,-5 2-1 16,-1 3 0-16,-2 4-1 15,-2 6-1-15,-3 6 1 16,-1 7-1-16,-2 0-1 16,0 20 1-16,0 6 0 15,-2 4 0-15,-9 2 0 16,3-2 0-16,4-6 0 15,4-4 0-15,0-8 0 16,2-7 0-16,19-5 0 16,1 0 0-16,4-10 0 0,3-9 0 15,-2-1 0-15,-2 1 0 16,-3 0-1-16,-5 6 1 16,-5 1 0-16,-3 3 0 15,-7 7 0-15,0 2 0 16,-2 0-1-16,0 0 1 15,2 12 0-15,-2 2-1 16,5 0 1-16,2 1 0 16,2-5 0-16,4-3 0 15,0-3 0-15,3-1 0 16,-2-1 0-16,-2-2-3 16,7 2-3-16,-6-1-8 15,3 3-52-15</inkml:trace>
  <inkml:trace contextRef="#ctx0" brushRef="#br1" timeOffset="160222.4964">8865 12071 3964 0,'0'0'90'0,"0"0"-78"16,0 0-2-16,2 0-5 15,16 0-4-15,8 0 0 16,8 0 0-16,2 0-1 15,-1 0 1-15,-1 0-1 16,-5 0 0-16,-9 0 0 16,-5 0-1-16,-6 0-2 15,-7-3-12-15,-2-8-513 0</inkml:trace>
  <inkml:trace contextRef="#ctx0" brushRef="#br1" timeOffset="160408.3933">8905 11923 3934 0,'16'-8'92'0,"3"0"-67"0,6-2-9 15,6 0-6-15,4-2-5 16,6 0-3-16,-1 0 0 16,-2 4-1-16,-5-1-1 15,-4 6-1-15,-2-5-1 16,-9 1-10-16,-5 2-194 0</inkml:trace>
  <inkml:trace contextRef="#ctx0" brushRef="#br1" timeOffset="161108.3958">9729 11532 3963 0,'-11'-3'56'0,"-1"3"-37"0,-2 0-11 16,-4 5-6-1,2 19 0-15,3 10 1 0,-1 10-1 16,4 6 1-16,3 8 0 15,2 0 0-15,5 0-2 16,0-5 0-16,22-15 0 16,18-13 1-16,16-20 2 15,14-5 0-15,1-14-1 16,-4-18-2-16,-9-8 0 16,-19-6 1-16,-16-2-1 15,-14 1 0-15,-9 1 0 16,-7 2-1-16,-20 6 1 15,-4 8-1-15,-2 9 0 0,2 10 0 16,4 11-1-16,2 4 0 16,10 26-1-16,11 8-2 15,8 22-9-15,23-5-43 16,6-12-322-16</inkml:trace>
  <inkml:trace contextRef="#ctx0" brushRef="#br1" timeOffset="161261.0673">10327 12010 3824 0,'0'9'83'0,"0"1"-38"15,0 0-19-15,0-1 7 16,0 0-17-16,6-2-9 16,33-7-7-16,-1 0-2 15,-1-9-47-15</inkml:trace>
  <inkml:trace contextRef="#ctx0" brushRef="#br1" timeOffset="161623.0687">10891 11596 3951 0,'-16'-6'63'16,"-4"0"-40"-16,0 4-4 15,-2 2-7-15,4 2-7 0,3 22-2 16,4 10 0-16,5 8-2 16,6 4-1-16,0 4 1 15,17-5-1-15,9-10 0 16,6-10 0-16,10-15 0 16,5-10 1-16,1-6-1 15,4-23 0-15,-7-5 1 16,-10-5-1-16,-13-1 0 15,-15 1 0-15,-7 2 1 16,-9 4-1-16,-20 3 0 16,-7 8 0-16,-1 5 0 15,8 12 0-15,6 5 0 16,17 0-2-16,12 20-4 16,23 0-14-16,10-2-146 0</inkml:trace>
  <inkml:trace contextRef="#ctx0" brushRef="#br1" timeOffset="161962.8185">11421 11642 3939 0,'-15'0'60'16,"-5"0"-37"-16,-3 0-1 15,1 12-8-15,0 10-5 16,6 10-5-16,5 4-2 15,11 5-1-15,0-1 0 16,9-5-1-16,22-12 0 0,7-9 0 16,5-13 1-16,3-1 0 15,1-11 1-15,-3-13-1 16,-5-6 0-16,-13-2 0 16,-8-1 0-16,-13 2-1 15,-5 1 1-15,-11 3-1 16,-16 3 0-16,-6 6 0 15,-1 4-1-15,7 5 1 16,5 9-1-16,9 0-4 16,13 7-6-16,0 7-20 15,0 0-267-15</inkml:trace>
  <inkml:trace contextRef="#ctx0" brushRef="#br1" timeOffset="162577.467">12030 11638 3735 0,'-4'0'108'0,"-1"0"-77"15,-1 0-23-15,1 0-5 16,-2 4-3-16,1 4 5 16,-1-2 9-16,1 5 26 15,-2-5-9-15,2 5-7 16,-1 1-6-16,3-1-7 15,2-1-6-15,2-1 0 16,-2 2-1-16,-4-1 0 16,2-1 1-16,-2 2-2 15,-1-2-1-15,-2 4 0 16,2-1 0-16,1 1 0 16,-1 2-1-16,3 2 0 15,-1-3 0-15,3 5-1 16,2-1 1-16,0-2 0 0,0 1 0 15,0-4 0-15,13-3-1 16,10-4 1-16,8-3 1 16,4-3 2-16,5 0-1 15,-4-18-2-15,-5-3 0 16,-6-4 0-16,-9-1 1 16,-8-3-1-16,-8 0 0 15,0-2 0-15,-2 1-1 16,-14 2 0-16,-1 3 0 15,1 5 0-15,1 11 0 16,-1 5 0-16,-11 4-3 16,5 0-8-16,2 6-181 0</inkml:trace>
  <inkml:trace contextRef="#ctx0" brushRef="#br1" timeOffset="163276.0844">12810 11448 3990 0,'18'-6'62'0,"9"1"-53"16,8 4-4-16,8 1-2 16,-1 0 0-16,-7 1 0 15,-10 20-2-15,-11 6-1 16,-14 5 0-16,0 6 1 0,-25 5 0 15,-12 3-1-15,-11 6 1 16,-5 0-1-16,4 1 0 16,9-5 0-1,16-8 0-15,14-8 0 0,10-12 0 16,25-8 0-16,22-8 0 16,13-4 0-16,7 0-5 15,27-14-1-15,-17-6-14 16,-11-2-128-16</inkml:trace>
  <inkml:trace contextRef="#ctx0" brushRef="#br1" timeOffset="163779.8847">13742 11474 3967 0,'0'-9'55'16,"-11"2"-36"-16,-12-1-5 15,-4 0-6-15,-4 5-2 16,-4 3-3-16,1 0-1 16,1 0-1-16,2 12 0 15,6 8-1-15,8-1 0 16,9 8 0-16,8-1 0 16,4 0 0-16,24 3 0 15,10-3 0-15,6 2 0 16,1 0 0-16,-3 0-1 15,-6 1 1-15,-11-3 0 0,-15 0 0 16,-10-1 0-16,0-2 0 16,-17-5 0-16,-16-4 0 15,-8-6 0-15,-1-4 1 16,0-4 0-16,6 0 0 16,10-14 0-16,10-7 0 15,11-9 0-15,5-3 0 16,11-3 0-16,20-3-1 15,14-1 0-15,6 0 0 16,1 2 0-16,-3 3 0 16,-7 0 0-16,-13 3 1 15,-11 0-1-15,-11 3 0 16,-7 3 0-16,0 8 1 16,-14 8-1-16,-6 6 0 15,0 4-2-15,3 9 0 0,5 9-9 16,8 2-50-16</inkml:trace>
  <inkml:trace contextRef="#ctx0" brushRef="#br1" timeOffset="164268.0342">14150 11644 3910 0,'0'0'130'16,"7"0"-109"-16,13-2-9 15,9-10-8-15,2-3-2 16,5-4-2-16,-3-5 1 15,-2-2-1-15,-6-2 1 16,-5-2 0-16,-9 2-1 16,-5 0 0-16,-1 6 0 15,-5 5 0-15,2 7 0 16,-2 6 0-16,0 4 0 16,0 4 0-16,0 20 0 0,0 8 0 15,2 7 0-15,6 5 0 16,-2 3 0-16,0 5 0 15,3-5 0-15,-1-1 0 16,-4-4 0-16,0-4 0 16,-2-7 0-16,-2-5 0 15,0-5 0-15,0-6 0 16,0-4 0-16,-4 0 0 16,-5-5-1-16,6-3-2 15,1-3-10-15,2 0-41 0</inkml:trace>
  <inkml:trace contextRef="#ctx0" brushRef="#br1" timeOffset="165558.1475">15075 11439 3934 0,'0'-5'95'16,"0"-3"-71"-16,2 0-9 0,-2-3-6 16,0 0-5-16,0-2-3 15,-11 2 1-15,-7-3-1 16,-6 3 0-16,-5 3-1 15,-2 2 0-15,2 6 0 16,2 0 0-16,7 0 0 16,4 10 0-16,9 7 0 15,7 1 0-15,0 4 0 16,10 1 0-16,14 5 0 16,8 3 0-16,-1 4 0 15,-2 3 0-15,0 1 0 16,-8 3 0-16,2 4 0 0,-5-2 0 15,-3-2 0 1,-4-3 0-16,-4-6 0 0,-4-4 0 16,-3-5 0-16,-5-6 0 15,-22-6 0-15,-8-5 0 16,-8-2 0-16,-1-5 0 16,3 0 0-16,8-8 0 15,11-10 0-15,10-6 1 16,12-4-1-16,5-4 0 15,26-2 0-15,14-3 0 16,7 4 1-16,2-2-1 0,0 1 0 16,-4 3 0-1,-11-1 0-15,-10-2 0 16,-8 5 0-16,-10 0 0 0,-7-3 0 16,-4 3 0-16,0 5 0 15,0 4 0 1,0 6-1-16,0 5 1 0,0 5-2 15,16 4-3-15,11 0-10 16,6 0-53-16</inkml:trace>
  <inkml:trace contextRef="#ctx0" brushRef="#br1" timeOffset="165913.7465">15458 11474 3894 0,'-10'0'97'0,"-2"0"-54"0,5-9-18 15,3 0-11-15,4-3-8 16,4 2-4-16,23-1-1 16,9 4-1-16,7 1 0 15,-3 6 0-15,-5 0 0 16,-8 4 0-16,-10 16 0 15,-9 4 0-15,-8 8 1 16,0 1-1-16,-5 6 0 16,-11 0 0-16,-2 4 0 15,3-1 0-15,-1 1 0 16,7-7 0-16,9-7 0 0,0-9 0 16,23-8 0-16,14-5 0 15,11-7-1-15,16 0-4 16,-10-8-12-16,-8-6-49 0</inkml:trace>
  <inkml:trace contextRef="#ctx0" brushRef="#br1" timeOffset="166654.0763">16335 11388 3831 0,'0'-7'149'0,"0"2"-110"15,0-2-11-15,0-1-13 16,0 2-6-16,-3 1-4 16,-6 1-2-16,-8 0-2 0,-6 4-1 15,-6 0 0 1,-6 0 0-16,-1 0 0 0,1 0 1 15,3 5-1-15,8 6 0 16,10 0 0-16,7 3 0 16,7 1 0-16,0 1 0 15,19 0 1-15,10 2-1 16,8 2 0-16,3 2 0 16,5 2 0-16,-1 0 0 15,-6 4 0-15,-4 0 0 16,-12-1 0-16,-13 0 0 15,-9-2 0-15,0 2 0 16,-26-2 0-16,-10-2 0 16,-7 0 0-16,-3-5 0 0,3-6 0 15,5-6 0-15,9-6 1 16,11 0 0-16,9-2 0 16,9-16 0-16,0-6-1 15,27-4 1-15,11-9-1 16,7-5 0-16,6-1 0 15,0-6 0-15,-4-1 0 16,-7 0 0-16,-9 5 0 16,-12 7 0-16,-13 8 0 15,-6 11 0-15,-6 6 0 16,-19 12 0-16,-6 1 0 16,2 5 0-16,4 18-1 0,12 3-1 15,13 9-1-15,9-6-5 16,15-5-30-16</inkml:trace>
  <inkml:trace contextRef="#ctx0" brushRef="#br1" timeOffset="167021.9029">16723 11360 3883 0,'0'0'73'0,"-2"16"-20"16,-10 9-21-16,1 8-16 16,1 7-7-16,2 4-5 15,6 2-2-15,2 3-1 0,0-3 0 16,0-11-1-16,18-8 0 16,1-15 1-16,4-8 0 15,-1-4 0-15,1-4 0 16,-4-15 0-16,2 1-1 15,-6-2 0-15,-3 6 0 16,-4 2 0-16,-1 6 0 16,-3 4 0-16,-4 2 0 15,0 0 0-15,0 8 0 16,0 10 0-16,0 4 0 16,0 0 0-16,3-4-4 0,10-4-6 15,2-10-48-15</inkml:trace>
  <inkml:trace contextRef="#ctx0" brushRef="#br1" timeOffset="167379.4456">17327 11360 3966 0,'9'-6'73'0,"-5"2"-57"16,-4 4-3-16,0 0-8 15,-9 0-5-15,-18 15 1 16,1 3 1-16,-1 3 1 16,4-2-2-16,10 2 0 0,5-3-1 15,8 0 0-15,0-1 1 16,0 3-1-16,17-1 0 16,7 0 0-16,1 6 0 15,2-1 0-15,-5 5 0 16,-2 0 0-16,-9 2 0 15,-4 1 0-15,-7 1 0 16,0 0 0-16,-12-5 0 16,-7-4 1-16,-1-7-1 15,-3-5 0-15,4-7 0 16,0-5 0-16,1-17-2 16,5-10-16-16,5-8-1063 0</inkml:trace>
  <inkml:trace contextRef="#ctx0" brushRef="#br1" timeOffset="167565.4046">17269 11323 4011 0,'29'-8'47'16,"9"3"-35"-16,4-1-3 16,9 3-5-16,-1 3-1 15,-4 0-2-15,-1 10 0 16,-3 9-1-16,-4 1-1 15,-3-1-1-15,8 10-3 16,-8-9-10-16,-6-2-56 0</inkml:trace>
  <inkml:trace contextRef="#ctx0" brushRef="#br1" timeOffset="168665.5631">18439 11458 3761 0,'6'-7'154'15,"4"2"-88"-15,-2-2-26 16,3 0-15-16,-3 1-11 16,0-2-4-16,-1 0-3 0,-3-1-3 15,-2 4-1 1,-2-3-2-16,0 1 1 0,0 2-1 15,0 1-1 1,0 1 0-16,0 2 0 0,-6 1 0 16,-5 0 0-16,-1 0 0 15,1 0 0-15,3 0 0 16,0 0 0-16,6 0 0 16,0 0 0-16,2 0 0 15,0 0 0-15,0 0 0 16,0 0 0-16,0 0 1 15,0 0-1-15,0 0 0 16,0 0 0-16,0 0 0 16,0 0 0-16,0 0 0 15,0 0 0-15,0 0 0 16,0 0 0-16,0 0 0 0,0 0 0 16,0 0 0-16,0 0 0 15,0 0 0-15,0 0 0 16,0 0 0-16,0 0 0 15,0 0 0-15,0 0 0 16,0 0 0-16,0 0 0 16,0 0 0-16,0 0 0 15,0 0 0-15,0 0 0 16,0 0 0-16,0 0 0 16,0 0 0-16,0 0 0 15,0 0 0-15,0 0 0 16,0 0 0-16,0 0 0 0,0 0 0 15,0 0 0 1,0 0 0-16,0 0 0 0,0 0 1 16,0 0-1-1,0 0 0-15,-4-8 0 0,-5 2 0 16,-3-2 0-16,-3 1 0 16,-3 5 0-16,-4 2 0 15,-5 0 0-15,-2 0-1 16,-2 5 1-16,2 8 0 15,2 5 0-15,1 5 0 16,3 0 0-16,4 8 0 16,2-1 0-16,9-2 0 15,8-2-1-15,0-5 1 16,0-7 0-16,17-5 0 16,8-7 0-16,6-2 0 0,4 0 0 15,4-12 0-15,-1-6 0 16,-3-2 0-16,-6-2 0 15,-4-1 0-15,-8 0 0 16,-5 3 0-16,-6 0 1 16,-1 3-1-16,-5 8-1 15,0 3 1-15,0 4 0 16,0 2 0-16,0 2 0 16,0 13 0-16,-9 7 0 15,-2 5 0-15,2 1 0 16,0 7 0-16,5 0 0 15,0 3 0-15,1 5 0 0,3 3 0 16,0 0 0 0,0 2 0-16,-2 0 0 0,-5-4 0 15,-6-5 0-15,-10-4 0 16,-8-9 0-16,-7-3 0 16,-9-6 0-16,-3-5 0 15,-8-2 0-15,-5-2 0 16,-22-4-3-16,14-2-10 15,8-2-136-15</inkml:trace>
  <inkml:trace contextRef="#ctx0" brushRef="#br1" timeOffset="169800.7279">5347 14189 3976 0,'0'2'43'0,"0"0"-34"0,0 5-1 16,0 0 3-16,4 9 5 16,8 4-8-16,1 7-4 15,0 2-2-15,-3 9-1 16,-4 2 0-16,-6 1 0 16,0 0-1-16,0 2 0 15,0-7 0-15,0-4 0 16,0-15 0-16,-4-6 0 15,2-9 1-15,-3-2 0 0,-4 0 1 16,0-8-1 0,0-14-1-16,0-8 1 0,7-6-1 15,2-10 0-15,0-7-1 16,16-5 1-16,4 2-1 16,2 8 1-16,0 8-1 15,1 14 0-15,-2 10-1 16,6 9-2-16,12 7-2 15,-8 9-5-15,-2 5-50 0</inkml:trace>
  <inkml:trace contextRef="#ctx0" brushRef="#br1" timeOffset="170167.8898">5882 14437 3959 0,'13'0'39'15,"6"-5"-30"-15,0-9-3 16,1 0 1-16,-7-2 2 16,-3 2 0-16,-10-5 4 15,0 3-5-15,-4 2-2 16,-15 0-3-16,-1 7-3 15,-2 0 1-15,2 7-1 16,0 0 0-16,2 8-1 16,0 15 1-16,1 4 0 15,5 8 0-15,6 0 0 16,4 4 0-16,2-3 0 16,4-2 0-16,18-6 0 0,10-6-2 15,5-10 0-15,8-8-2 16,18-4-2-16,-13-8-8 15,-9-9-71-15</inkml:trace>
  <inkml:trace contextRef="#ctx0" brushRef="#br1" timeOffset="170457.0476">6352 13812 3790 0,'2'0'228'15,"-2"0"-203"-15,0 2-19 0,0 18-2 16,0 10 4-16,0 10-1 16,0 9-3-16,0 4-1 15,0 3-1-15,0 4-1 16,-2 1-1-16,-2-3 1 15,-2-2-1-15,-1-11 0 16,5-8-3-16,2-8-4 16,2-12-11-16,13-10-81 0</inkml:trace>
  <inkml:trace contextRef="#ctx0" brushRef="#br1" timeOffset="170950.8944">6838 14275 3852 0,'0'-10'114'0,"0"3"-70"16,0-4-17-16,0 3-11 16,0-5-5-16,0 4-5 15,0-3-2-15,-11 0 0 16,3 2-2-16,-2 0-1 0,-3 3 0 15,-1 6-1 1,-3 1 0-16,-3 0 0 0,-1 6 0 16,2 12 0-16,3 2 0 15,3 4 0-15,4 1 0 16,4 1 0-16,5-1 0 16,0-2 0-16,0-5 0 15,7-3 0-15,13-6 0 16,2-6-1-16,5-3 0 15,2 0 1-15,-2-12 0 16,-2-3 0-16,-8-3 0 16,-6 2 0-16,-1-3 0 15,-8 1 0-15,0 9 0 16,-2 0 1-16,0 6 0 16,0 3-1-16,0 0 0 0,0 0 0 15,0 7 0-15,0 9-1 16,0 4 1-16,0 0 0 15,0-2 0-15,0-2-1 16,13-12-2-16,3-4-7 16,4 0-51-16</inkml:trace>
  <inkml:trace contextRef="#ctx0" brushRef="#br1" timeOffset="171181.6037">7293 13726 3993 0,'0'0'42'0,"0"21"-32"15,0 20 6-15,-9 13-8 16,-11 8-3-16,1 6-2 16,-2 5-2-16,-1 1-1 15,-1-6 0-15,-3-6-2 16,2-10-5-16,-6-14-10 15,6-15-26-15,8-16-71 0</inkml:trace>
  <inkml:trace contextRef="#ctx0" brushRef="#br1" timeOffset="171969.7128">7131 14223 2960 0,'15'-14'847'0,"5"5"-770"0,3-6-8 16,4 3-20-16,-4 4-21 15,4 4-16-15,-4 2-5 16,-5 2-4-16,-5 0-2 15,-2 0-1-15,-2 4 0 16,0-1 0-16,-3 2 0 16,6 1 0-16,-1-3 0 15,2 4 0-15,3 6-1 16,-1-4-2-16,-1 5 0 16,-1 2 2-16,-3 3 1 15,-2-2 1-15,1-1 3 16,-5 2 1-16,0-4 0 15,0 2 1-15,-4 0-2 16,0-4-2-16,0 0-1 16,0-3 0-16,0-6-1 0,0-3 0 15,0 0-2-15,0-3-5 16,0-16-17-16,-6-5-8 16,0-5 2-16,1-3 14 15,3-5 11-15,2-1 5 16,0-3 14-16,11 6 6 15,12 7-1-15,1 6 2 16,1 10-12-16,-1 7-2 16,1 5-3-16,-7 0-3 15,-7 17 0-15,-7 5-1 16,-2 2 0-16,-2 1 1 16,0 0-1-16,0-4 0 15,0-2 0-15,5-7 0 16,6-4-1-16,2-4 1 15,5-4 3-15,3 0 0 0,-6 0-1 16,-1-12-2-16,-6 0 2 16,-3-2 0-16,-3 0 2 15,-2 0-1-15,0 3-1 16,0 6 0-16,2 3-2 16,0 2 0-16,2 0-1 15,4 7 1-15,3 7 0 16,-1 6 0-16,9-8 0 15,1 1 0-15,6-7 0 16,8-6 0-16,2 0 0 0,1-8 0 16,-3-12 0-16,-10 2 0 15,-11-1 0-15,-5 7 1 16,-8-1 1-16,0 1-1 16,0 3-1-16,-8 8 1 15,0 1-1-15,-3 0 0 16,1 6 0-16,2 10 0 15,6 4-1-15,2-2 1 16,0 3 0-16,13-9 0 16,16 2-3-16,24 3-2 15,-5-2-8-15,-4-10-56 0</inkml:trace>
  <inkml:trace contextRef="#ctx0" brushRef="#br1" timeOffset="172429.0766">8994 13924 3929 0,'-4'-15'106'0,"1"6"-84"15,-1 1-6-15,2 4-9 0,2 4-5 16,0 0-2-16,0 16 0 16,2 12 0-16,7 7 0 15,-1 0 0-15,4 6 0 16,-5-8 0-16,1-1 0 15,-4-3 1-15,4-12-1 16,-4-6 0-16,1-10 0 16,1-1 1-16,5-7 2 15,1-18-3-15,-2 1 0 16,2 1 0-16,-3-2 0 16,-1 6 0-16,-3-2 0 15,2 7-1-15,-3 10-1 0,3 4 0 16,2 0-8-1,13 18-4-15,-1 5-52 0,-2-4-367 0</inkml:trace>
  <inkml:trace contextRef="#ctx0" brushRef="#br1" timeOffset="173210.0844">9422 14141 3916 0,'20'0'86'16,"5"-8"-51"-16,-4-5-17 15,0 0-9-15,-7 2 1 16,-12-5-5-16,-2 2-3 15,0 5 0-15,-20 2-1 16,-5 5 0-16,-2 2-1 16,0 0 0-16,0 16 0 15,6 7-1-15,2 3 1 16,4 2-1-16,6-1 1 16,4 0-1-16,3-3 1 0,2-2-1 15,0-5 1-15,0-5-1 16,9-7-3-16,9-5-1 15,2-5 3-15,2-18 2 16,3-3-1-16,-1-4-5 16,3-2 2-16,-2-8-2 15,4-6-7-15,0-6-4 16,7-7-1-16,1-11-4 16,5 3-6-16,-1-4 4 15,-6 11 24-15,-8 13 21 16,-9 17 40-16,-11 17-24 15,-5 13-25-15,-2 0-10 0,0 20 1 16,0 11 0-16,0 10 0 16,0 3-1-16,0 4-1 15,0 1-1-15,0-3 0 16,0 3 1-16,0-5-1 16,0-4 0-16,0-8 0 15,0-5-1-15,0-13-1 16,9-7 0-16,18-7 1 15,6 0 0-15,5-7 1 16,2-9 0-16,-6-2 0 16,-7 6 0-16,-8-5 0 15,-9 12 0-15,-6-1 4 0,-4 4-1 16,0 2-1-16,0 0-1 16,0 0-1-16,0 0 0 15,0 8 0-15,0 1 0 16,0 8 0-16,0 0 0 15,0-1 1-15,0-3-1 16,0-5 0-16,2-6 0 16,7-2 0-16,7 0 1 15,3-7-1-15,6-10 0 16,2 0 0-16,0 2 0 16,-3 5 0-16,-2 3 0 15,-4 7 0-15,-3 0 0 16,-3 0 0-16,-3 13 0 15,-3 5 0-15,4-3 0 16,-2 5-1-16,8-8-4 0,20 0-6 16,0-5-43-1,-3-5-981-15</inkml:trace>
  <inkml:trace contextRef="#ctx0" brushRef="#br1" timeOffset="173435.7277">10875 14122 3945 0,'11'0'71'0,"7"0"-53"15,5 0-1-15,6 0-5 0,0 0-3 16,0 0-3 0,2 0-3-16,-2 0-2 0,-5 0 0 15,-4 0-1 1,-6 0 0-16,-5 0 0 0,-3 0-1 15,5 0-2-15,-3-2-14 16,-4-8-94-16</inkml:trace>
  <inkml:trace contextRef="#ctx0" brushRef="#br1" timeOffset="173680.8451">11012 13892 3995 0,'0'0'67'0,"0"-2"-56"16,8-5-4 0,17 2-5-16,8-2 0 0,14 0-1 15,11-6 0-15,4 4 0 16,-2 1 0-16,-8 4-1 16,-14-1 0-16,-14 5 0 15,-11 0-1-15,-7 0 0 16,-4 0-1-16,-2 7-2 15,-2 1-5-15,-15-2-18 16,2-1-254-16</inkml:trace>
  <inkml:trace contextRef="#ctx0" brushRef="#br1" timeOffset="176153.3674">12462 13314 3930 0,'10'-12'95'0,"1"-2"-71"16,-1-2-7-16,2-2-6 16,-5-2-6-16,-3 0-2 15,-4 0 0-15,0-2-2 0,0 2-1 16,-2 1 1 0,-9 2-1-16,-5 5 0 0,-5 4 0 15,-2 8 0-15,-8 0 0 16,-6 14 0-16,-1 14 0 15,3 13 0-15,2 6 0 16,4 10 0-16,6 1 0 16,10 0 0-16,9-4 0 15,4-10 0-15,4-7 0 16,23-14-1-16,8-7 1 16,10-11 0-16,6-5 0 15,3-3 0-15,-4-18 0 16,-2-11 0-16,-13-5 0 15,-10-7 0-15,-12-2 0 16,-8-3 0-16,-5 3 0 0,0 2 1 16,-2 9-1-1,-10 7 0-15,1 9 0 0,3 11 0 16,0 8-1-16,0 0 0 16,1 16 0-16,3 12-2 15,4 20-4-15,0-6-6 16,11-3-46-16</inkml:trace>
  <inkml:trace contextRef="#ctx0" brushRef="#br1" timeOffset="177873.0975">12871 13534 2588 0,'0'0'657'0,"0"0"-466"16,0 0-111-16,0 0-52 15,0 0-1-15,0 0 14 16,0 0 12-16,0 0-12 15,0 0-14-15,0 0-6 16,0 0-7-16,0 0 3 16,0 0 10-16,0 0 2 15,0 0-6-15,0-3-7 16,0 3-6-16,0-2-3 16,0 2-2-16,0-2-5 15,4 0-4-15,2 0-29 16,1-1 20-16,-2 0 2 15,0 1-11-15,-3 2-13 0,0-2 19 16,-2 2 12-16,0 0-5 16,2 0 4-16,-2 0-16 15,0 0-36-15,0 0 26 16,0 0 17-16,0 0-29 16,0 0-1078-16</inkml:trace>
  <inkml:trace contextRef="#ctx0" brushRef="#br1" timeOffset="181508.5571">12879 13450 1783 0,'0'0'712'0,"0"0"-404"0,0 0-96 16,0 0-212-1,0 0-475-15</inkml:trace>
  <inkml:trace contextRef="#ctx0" brushRef="#br1" timeOffset="181700.098">12879 13450 2437 0,'0'0'483'0,"0"0"-352"16,0 0-43-16,0 0-57 15,0 0-31-15,0 0-192 16,0 0-14-16,0 0 97 0,0 0 109 15,0 0 36-15,0 0-6 16,0 0-25-16,0 0-5 16,0 0 0-16</inkml:trace>
  <inkml:trace contextRef="#ctx0" brushRef="#br1" timeOffset="191033.067">13381 13265 3616 0,'-11'-7'317'16,"0"2"-272"-16,-1-1-16 15,-1-2-2-15,2 3-8 16,4 1-7-16,2 0-7 0,3 4-3 16,2 0-1-16,0 0-1 15,0 0 0-15,-2 4 0 16,0 6 0-16,-4 6 0 16,-1 3 1-16,-5 4 0 15,2 8 1-15,-7 3-1 16,2 7 0-16,-1-2-1 15,3 3 1-15,5-4-1 16,8 0 0-16,0-3 0 16,2-5 0-16,23-5 0 15,8-4 0-15,11-6 1 16,8-8-1-16,1-7 0 16,0 0 0-16,-6 0 0 15,-9-17 0-15,-9-1 0 16,-6-5 1-16,-10-4 1 15,-7-4-1-15,-6-4 1 0,0-3-1 16,-9 0-1-16,-15-2 0 16,-8 5 0-16,-1 8 0 15,-2 5 0-15,-1 12 0 16,3 6-1-16,2 4 0 16,2 4-2-16,6 18 1 15,5 4-3-15,16 16-7 16,2-6-33-16,0-6-135 0</inkml:trace>
  <inkml:trace contextRef="#ctx0" brushRef="#br1" timeOffset="191558.9852">13943 13355 3915 0,'-5'-4'100'0,"-6"2"-81"15,0 2-6-15,-4 0-5 16,-4 8-3-16,2 14-3 16,-1 8 1-16,4 6-1 15,3 4-1-15,5 0-1 16,6-4 1-16,0-1-1 16,2-7 0-16,18-6 1 15,9-6 0-15,9-6 1 16,8-7 2-16,6-3-2 15,1 0 0-15,-1-13 0 16,-10-9-1-16,-11-4 1 16,-13-5-1-16,-9-1 0 15,-9-2 0-15,0-4-1 16,-18 4 0-16,-9 4 0 0,-4 7 0 16,-5 8 0-16,3 9 0 15,-3 6-1-15,3 0 0 16,6 8-1-16,5 12 0 15,11 14-2-15,7-2-9 16,4-8-54-16</inkml:trace>
  <inkml:trace contextRef="#ctx0" brushRef="#br1" timeOffset="193585.9812">14885 13337 3908 0,'9'-11'107'0,"3"1"-80"16,-4 1-8-16,-1-1-5 16,-3 4-8-16,-4-1-3 15,0 6-1-15,0-2-1 16,0 3 0-16,0 0-1 15,0 0 0-15,-2 0 0 16,-17 0 0-16,-10 17 0 16,-5 7 0-16,-4 4 0 0,2 6 0 15,3 6 0-15,4-1 0 16,6 2 0-16,6-5-1 16,5-2 1-16,8-3 0 15,4-6-1-15,0 0 1 16,20-7 0-16,7-4 0 15,7-4 0-15,5-6 0 16,4-3 0-16,4-1 0 16,2 0 0-16,-3 0 1 15,-1-5-1-15,-5-7 0 16,-6-2 1-16,-10-2-1 16,-3 0 1-16,-8-5-1 15,-2 1 1-15,-4-2-1 16,-5 1 1-16,0-2-1 15,-2 0 0-15,0 0 0 0,0 0 0 16,0 4 0-16,-9 1 0 16,-4 0 0-16,-5 3 0 15,-6 2 0-15,-5 3 0 16,-5 4-1-16,1 1 1 16,0 4-1-16,1 1 0 15,6 0 1-15,3 0-1 16,5 0-1-16,5 1 0 15,-1 6 0-15,5-1-5 16,3-2-3-16,-1 2-14 16,7 0-20-16,0-1-37 15,0 0-204-15</inkml:trace>
  <inkml:trace contextRef="#ctx0" brushRef="#br1" timeOffset="194192.6773">15592 13534 3973 0,'5'0'81'15,"6"0"-67"-15,4-3-7 16,5-11-4-16,7-6-1 15,2-6-1-15,0-4 0 16,0-4 0-16,-2-1 0 16,-5 0 1-16,-2-2-1 15,-4 3-1-15,-3 5 0 0,-2 0 0 16,-1 7 1-16,-6 8-1 16,-2 4 0-16,-2 7 0 15,0 3 0-15,0 0 0 16,0 20 0-16,0 9 0 15,-9 12 0-15,-2 7 0 16,0 6 0-16,-3 4 0 16,3-2 0-16,0-6 0 15,0-4 0-15,2-6 0 16,2-5 0-16,1-8 0 16,2-4 0-16,1-5 0 15,0-6 0-15,1-2 0 16,2-4 0-16,0 0-1 15,0-2 1-15,0-2-3 16,12-2 0-16,10 0-6 16,2 0-32-16</inkml:trace>
  <inkml:trace contextRef="#ctx0" brushRef="#br1" timeOffset="194655.0324">16292 13404 3927 0,'0'0'105'0,"0"-3"-82"16,0 3-10-16,0 0-7 0,-15 8-4 16,-8 13 2-1,-4 11-3-15,-2 7 0 0,0 6 0 16,0-2-1-16,3 6 0 15,2-5 1-15,3 0-1 16,10-8 0-16,9-5 0 16,2-8 0-16,17-7 0 15,22-11 0-15,7-5 1 16,12 0-1-16,7-12 1 16,-1-13 0-16,-1-5-1 15,-5-7 1-15,-11-2-1 16,-14-4 1-16,-13-1-1 15,-13 3 1-15,-7 0-1 0,-2 7 0 16,-18 5 0-16,-3 12 0 16,-4 9 0-16,0 8 0 15,2 0 0-15,-2 13-1 16,4 10 1-16,3 1-1 16,7 2 0-16,6-2-1 15,7 2-1-15,5-3-8 16,12-10-65-16</inkml:trace>
  <inkml:trace contextRef="#ctx0" brushRef="#br1" timeOffset="195176.9379">16912 13546 3926 0,'6'-12'94'16,"5"-2"-73"-16,3-7-3 15,3-5-5-15,8-2-7 16,4 1-2-16,2 0-2 16,3 3 0-16,-1 3-1 15,-2 4 0-15,-2 4-1 16,-6 6 0-16,-3 3 1 0,-9 1-1 15,-1 3 0 1,-10 0 0-16,0 7 0 0,0 13 0 16,-12 8 0-1,-9 4 0-15,-2 4 0 0,0 1 0 16,3 0 0-16,2-2 0 16,5-3 0-16,2 2 0 15,2-3 0-15,2 1 0 16,4-1 0-16,1 1 0 15,2-2 0-15,0 0 0 16,0-2 0-16,0 0 0 16,2-2 0-16,1 1 0 15,-3-6 0-15,0 2 0 16,0-4 0-16,-13-2 0 16,-10-2 0-16,-6 1 0 0,-2-1 0 15,-5-7 0 1,5 0 0-16,7-2-1 0,8-6-1 15,9 0-2-15,7 0-12 0</inkml:trace>
  <inkml:trace contextRef="#ctx0" brushRef="#br1" timeOffset="195695.0544">17679 13407 3977 0,'0'0'64'15,"0"0"-56"-15,-9 11 0 16,-11 12 5-16,-3 5-7 15,-1 11-2-15,-5 2-2 16,-2 6-1-16,-5 4 0 16,-2 6-1-16,0 1 1 15,3 0-1-15,10-2 0 16,7-6 0-16,13-5 0 16,5-8 0-16,3-7 0 0,21-6 0 15,10-6 0 1,3-5 1-16,4-10-1 0,1-3 0 15,-4 0 0-15,-7-9 0 16,-4-9 0-16,-7-6 1 16,-9 0 0-16,-4-7-1 15,-7 3 1-15,0 0-1 16,-5 3 0-16,-14 6 0 16,-4 5 0-16,1 9 0 15,0 2 0-15,-3 3 0 16,1 0 0-16,3 10-1 15,4 4 0-15,5 3-1 16,12-2-4-16,0-3-25 16,16-7-397-16</inkml:trace>
  <inkml:trace contextRef="#ctx0" brushRef="#br1" timeOffset="196056.8794">18187 13585 3944 0,'23'-14'88'16,"2"-2"-67"-16,2-2-4 16,5 3-8-16,-6 1-5 15,1 9-1-15,-4 5-1 0,-3 0-2 16,-3 5 0-1,0 16 1-15,-11 11-1 0,-4 7 0 16,-2 8 0 0,-6 7 0-16,-19 7 0 0,-6 2 0 15,-7 4 0-15,-3-1 0 16,6-3 1-16,2-11-1 16,8-6 0-16,10-14 0 15,3-6-1-15,5-14 1 16,5-1-1-16,0-11-3 15,2 0-6-15,0-7-5 16,0-9-136-16</inkml:trace>
  <inkml:trace contextRef="#ctx0" brushRef="#br1" timeOffset="196239.1509">18106 13883 3977 0,'21'-7'76'16,"10"-1"-63"-16,7-2-3 15,13-2-4-15,7 3-3 16,7 0-1-16,1 1-2 16,1 2 0-16,-4 0 0 15,-10 3 0-15,-11-2-2 16,-15 3-7-16,-13-5-117 0</inkml:trace>
  <inkml:trace contextRef="#ctx0" brushRef="#br1" timeOffset="200883.088">5084 14904 3718 0,'0'0'153'16,"0"7"-125"-16,0-2-16 16,0 6-1-16,0-8-4 15,0 3 1-15,0-5 14 16,0 1 17-16,9-2-10 0,4 2-12 15,10 2-8-15,2 1-6 16,1 7-2-16,6-1-1 16,-7 4 0-16,4-4 1 15,-2 1-1-15,2-3 0 16,7 0 1-16,7-5 1 16,11-4 0-16,10 0-1 15,11 0 0-15,12 0-1 16,7-4 0-16,24-5 0 15,25 2 1-15,28 2-1 16,10 5 0-16,-9 0-1 16,-12 0-1-16,-17 0 0 0,-2 0 0 15,1 0-2 1,-1 0-1-16,-4 0-1 0,4 0 3 16,-8 0 3-16,2-5-1 15,-4 5 1-15,-6 0 0 16,-3 0 0-16,-21-4-1 15,-17 2-1-15,-16 0 1 16,-6-2 1-16,16-2 1 16,13-3 1-16,14 2 2 15,18-3-1-15,17-4 0 16,21 2-1-16,8-3-1 16,-6 6 0-16,-9 4-1 15,-12 2 2-15,1 1 0 0,-2 2 1 16,-2 0-1-16,2 0 0 15,2 5 0-15,3 2 0 16,7-2-1-16,-1 6-1 16,4-5 1-16,-1 2-1 15,6 4 0-15,1 2 0 16,-1 1 0-16,-3 2 0 16,0 4 0-16,-4-1 0 15,0 6 0-15,2-9 0 16,5 5 0-16,3-3 0 15,8-2 0-15,5-3 0 16,0 1 0-16,4-3 0 16,-5-3 0-16,-2 4 1 0,-2-4-1 15,-5 4 0 1,-7 1 0-16,-4-2 0 0,-4-2 0 16,-3 0 0-16,-2-3 0 15,-4 0 0-15,-5-2 0 16,-6 2 0-16,-7 0 0 15,-21 0 0-15,-17 1 0 16,-15-3 0-16,-1 0 0 16,14 2 0-16,13 2 0 15,31 2 0-15,20-5 0 16,26 5 0-16,5-2 0 16,-11-2 0-16,-22-2 0 15,-37 0 0-15,-23-3 0 16,-20 0 0-16,-5 0 0 0,7 0 0 15,9-2 0-15,12 0 0 16,-9 0 1-16,2 0-1 16,0-6 0-16,-4-13 0 15,4-1 0-15,2-6 1 16,2-3-1-16,-2 0 0 16,-5-2 0-16,-2 1 0 15,-5-2 0-15,1-7 1 16,-3 1-1-16,3-5 0 15,0-12 0-15,-3-3 0 16,1-7 0-16,-3 2 0 16,-3-10 0-16,-3 3 0 15,-10 2 0-15,-3 0 0 0,-6 2 1 16,-7 4 0 0,-3 1 0-16,-7 5-1 0,-3 4 0 15,-5 3 1-15,-6-2-1 16,-5 3 0-16,4-1 1 15,-3 1 0-15,1 2 0 16,-2 0-1-16,-2 0 0 16,-4-2 0-16,-2 2 0 15,0 0 0-15,0 0 0 16,-2 6 0-16,-14 1 0 16,-3 7 0-16,-8-3 0 15,-6 6 0-15,-8 0 0 16,-3 3 0-16,-6-3 0 15,4 3 0-15,-3 0 0 0,-5 0 0 16,-2-1 0-16,-6 2 0 16,-9-3-1-16,-7-3 1 15,-9-1 0 1,-23-2-1-16,8 6-3 0,-5 0 2 16,-2 2-1-16,12 4 2 15,-9 0 0-15,1-1 1 16,7 3 0-16,4-1 0 15,7 1 0-15,8 1 0 16,0 0 0-16,1 1-1 16,-4-1 1-16,-1 0 1 15,-4-1-1-15,0-1 0 0,-2-1 0 16,0-2 0 0,0 2 0-16,-5-5 0 0,-2 4 0 15,-2-3 0 1,-2 0-1-16,-3 4 1 0,-19-2 0 15,-23 6 0-15,-18 4 0 16,-1 2 0-16,16 6 0 16,17 1 0-16,13 2 0 15,-3-1 0-15,-1-2 0 16,-5-1 0-16,-1 2 0 16,1-2 0-16,2 4 0 15,1 3 0-15,3 0 0 16,19 0 0-16,15 0 0 15,17 0 0-15,4 0 0 0,-12 0-3 16,-15 1-2-16,-13 4 0 16,2-4 0-16,-1 2 3 15,3-2 1-15,-2 2 1 16,7-2-1-16,1-1 0 16,4 3 1-16,1-1-1 15,6-2 0-15,1 0 1 16,4 0 0-16,-3 0 0 15,3 0 0-15,-5 2-1 16,0-1 1-16,-2-1 0 16,0 0 0-16,2 0 0 15,-1 0 1-15,1 0 0 16,3 0-1-16,-3 0 1 16,0-1 0-16,3 1 1 15,-3 0-2-15,2 0 0 16,2 0 0-16,2 0 0 0,1 1 0 15,2-1 0-15,0 0 0 16,3 0 2-16,2 0-2 16,-3 0 0-16,1 0 0 15,-1 0 1-15,0 0-1 16,6 5 0-16,0-3 0 16,6 1 0-16,1-1 0 15,4 3 0-15,1-3 0 16,0 2 1-16,3-3-1 15,-3 6 0-15,0-3 0 16,-1 2 0-16,-3-2 0 16,-1 2 0-16,-2-2-1 0,4 2 1 15,-1 2 0 1,-4-2 0-16,2 2 0 0,-3-2 0 16,-3 0 0-16,-3 2 0 15,-3-2 0-15,0 1 1 16,-2-2-1-16,3 1 0 15,4-3 0-15,-1 4 0 16,6-2 0-16,-1 4 0 16,3-1 0-16,0-2 0 15,-1 3 0-15,1-4 0 0,-1 1 0 16,1 0 1 0,-2 0-1-16,-1 0 1 0,-3 0-1 15,-3 0 0-15,-2 0 0 16,-1 0 0-16,1-1 0 15,-1 0 0-15,5-1 0 16,0 1 0-16,3 0 0 16,-2 3 0-16,3 0 0 15,-1 1 0-15,-3-2 0 16,-3 2 0-16,1-2 1 16,2 2 0-16,2-1-1 15,2 0 0-15,3-1 2 16,-1 2-2-16,3-1 0 15,0-3 0-15,2 0 0 16,5-4 1-16,1 2-1 16,-1-3 0-16,-3 0 0 0,-2 4 0 15,-5 1 1-15,1 4-1 16,-3 3 1-16,-1 2-1 16,-3 0 0-16,-3 2 0 15,3 2 1-15,5-4-1 16,3 2 0-16,8-2 1 15,0-2-1-15,1 2 0 16,-1-1 0-16,-1-1 0 16,1-1 1-16,-1 4 0 15,5-2 0-15,3 3-1 16,5 1 0-16,8-2 1 16,1-3-1-16,8 2 0 15,6-2 0-15,2-2 0 16,6 2 0-16,-1 1 0 15,1-2 0-15,4 3 0 0,-5 2 0 16,1 3 0-16,0 0 0 16,-1 6 0-16,-3 3 0 15,1 6 0-15,-1 0 0 16,-3 4 1-16,-2 0-1 16,2 0-1-16,-1-2 1 15,2 3 0-15,1 0 0 16,4 2 1-16,-1 2-1 15,8 3 0-15,0 5 0 16,4 7 0-16,0 7 0 16,0 8 0-16,0 6 0 15,-5 7 0-15,-1-4 0 0,-4 2 0 16,-1 1 0-16,-2-1 0 16,-3-3 0-16,2 0 0 15,4 2 0-15,-1-5 0 16,3-3 0-16,2-8 0 15,2-9 0-15,2-9 0 16,-1-18 0-16,3-9 0 16,0-8 1-16,0-1-1 15,0-12 0-15,0-1 0 16,0 0 0-16,0 0 0 0,0 0-1 16,0-11-9-1,0-8-92-15</inkml:trace>
  <inkml:trace contextRef="#ctx0" brushRef="#br1" timeOffset="202362.8722">11243 16087 3884 0,'0'0'62'15,"0"0"-49"-15,0-3-8 16,2-6 24-16,0 9-10 16,0-5 5-16,2 1-8 15,-4 4-8-15,2 0-3 16,-2-4-1-16,0 4-1 16,2 0 0-16,-2 0-1 15,0 0 0-15,0-6 0 16,0 2-1-16,0-4 0 0,-2 0 0 15,-10-2 0 1,-3 0-1-16,-6 2 0 0,-8 3 0 16,-6 5 0-16,-5 0 0 15,-3 0 0-15,3 9 0 16,5 8 0-16,6 8 0 16,6 5 0-16,10 2 0 15,6 8 0-15,7 4 0 16,0 5 0-16,4-5-1 15,19 2 1-15,6-15-1 16,6-4 0-16,6-13 1 16,3-10-1-16,6-4 1 15,-2-14 0-15,-1-12 1 16,-7-3 0-16,-9-1-1 16,-10-2 1-16,-10 0 0 0,-11 3-1 15,0-3 0-15,-5 1 0 16,-15 4 0-1,-2 4 0-15,-2 7 0 0,3 9 0 16,4 4 0-16,3 3 0 16,3 0-2-16,7 3-1 15,2 16-4-15,2 11-3 16,10-1-14-16,9-3-138 0</inkml:trace>
  <inkml:trace contextRef="#ctx0" brushRef="#br1" timeOffset="202598.9441">11517 16499 3918 0,'0'9'96'15,"0"0"-89"-15,-6 9-3 16,-3 4 5-16,-5 0 0 15,5 4-5-15,1-7-3 16,4 2 0-16,0-7-1 16,4-3-5-16,0-11-9 15,12 3-20-15,3-3-143 0</inkml:trace>
  <inkml:trace contextRef="#ctx0" brushRef="#br1" timeOffset="203135.1048">12065 16110 3992 0,'0'0'38'0,"-2"0"-31"16,-13 0-5-16,-10 0-2 15,-1 14 7-15,-3 7 1 0,0 2-1 16,0 9-3-16,2 3 0 16,5 6-3-16,6-1 0 15,5 5-1-15,7-5 0 16,4-5 0-16,0-4 1 15,17-7-1-15,12-7 0 16,11-5 1-16,7-12 0 16,5 0-1-16,1-3 0 15,-2-15 0-15,-6-4 0 16,-7-6 0-16,-11-2 0 16,-12-6 1-16,-11-1-1 15,-4-2 1-15,-2-2 2 0,-21 5-1 16,-2 6-1-1,-7 4-1-15,-2 12 0 0,-4 4 0 16,3 10 0 0,2 0 0-16,4 0 0 0,2 18 0 15,6 5 0-15,6-2 0 16,9 7-1-16,6-2-4 16,2 10-4-16,15-8-13 15,4-7-47-15</inkml:trace>
  <inkml:trace contextRef="#ctx0" brushRef="#br1" timeOffset="203787.3458">12605 16311 3975 0,'9'-4'69'0,"9"-15"-61"15,2-7-7-15,4-6-1 16,3-4 0-16,0-4 2 16,0-2 4-16,-5 0-1 0,-2 1-2 15,-2-2-2-15,-2 7 1 16,-5 6-1-16,-5 7 1 16,-4 7 0-16,1 9 1 15,-3 7-2-15,0 0-1 16,0 3 0-16,0 26 0 15,-7 10 0-15,-2 6 0 16,-2 9 0-16,4 4 0 16,1 5 0-16,1-2 0 15,3 1 0-15,0-4 0 16,0-3 0-16,2-11 0 16,-5-4 0-16,3-12-1 15,-1-10-3-15,3-6-2 16,0-12-4-16,8 0-24 15,7 0-201-15</inkml:trace>
  <inkml:trace contextRef="#ctx0" brushRef="#br1" timeOffset="203987.5644">13093 16447 3993 0,'0'0'67'16,"0"0"-62"-16,0 0-5 15,0 2-9-15,11 4-19 0,1-2-27 16,-4-1-305-16</inkml:trace>
  <inkml:trace contextRef="#ctx0" brushRef="#br1" timeOffset="204134.9852">13093 16447 3992 0,'156'38'43'16,"-156"-38"-38"-16,2 0-5 16,12 0 0-16,-3 0-30 15,7 0-44-15</inkml:trace>
  <inkml:trace contextRef="#ctx0" brushRef="#br1" timeOffset="204301.3114">13475 16427 4021 0,'0'0'35'16,"0"0"-34"-16,0 2-1 15,8 0-16-15,5 0-32 16,6-2-250-16</inkml:trace>
  <inkml:trace contextRef="#ctx0" brushRef="#br1" timeOffset="204767.0253">14431 15945 4004 0,'-15'0'31'16,"-6"0"-25"-16,-1 9-3 15,-5 8-2-15,5 10 1 16,2 1 1-16,7 4 1 16,3 2-1-16,6-2 0 15,4-4-2-15,0-1 0 0,2-12 0 16,21-5 1-16,6-10 1 16,4 0-1-16,2-10 0 15,-6-12 0-15,-6 0 0 16,-8-4 0-16,-11-2-1 15,-4 7 0-15,0-6-1 16,-6 8 0-16,-9 6 0 16,-6 9 0-16,1 0 0 15,3 4 0-15,-1 4 0 16,5 10-1-16,4 8-2 16,9 8-3-16,0-2-5 15,9-6-52-15</inkml:trace>
  <inkml:trace contextRef="#ctx0" brushRef="#br1" timeOffset="205038.0833">14881 15783 3797 0,'0'0'235'16,"0"0"-222"-16,-6 16-11 15,-8 14 0-15,1 6 4 16,-3 8-1-16,1 4 0 0,-4 8-1 16,-2 11 0-16,-6 3-2 15,-6 6-1-15,-4 5 0 16,2-10-1-16,6-4 1 16,7-13-1-16,8-10-1 15,8-16-2-15,6-6-5 16,0-14-14-16,8-4-75 15</inkml:trace>
  <inkml:trace contextRef="#ctx0" brushRef="#br1" timeOffset="205366.8123">15055 16427 4008 0,'-2'0'37'0,"-18"0"-30"0,-9 18-5 16,0 10 3-16,0 2 0 16,8 2-3-16,8-1 0 15,11 1-2-15,2-6 0 16,7-9 1-16,22-2-1 16,6-15 1-16,10 0-1 15,6-9 1-15,-2-14 2 16,-4-8 0-16,-9-1 0 15,-15-4-1-15,-9 2 0 16,-12 5-1-16,0-2 0 16,-22 9-1-16,-14 0-1 15,-9 10 0-15,-6 2-2 0,-18 6-3 16,12-1-10-16,9 0-133 16</inkml:trace>
  <inkml:trace contextRef="#ctx0" brushRef="#br1" timeOffset="207618.6853">10552 15482 3839 0,'-20'-2'71'0,"-4"-2"-49"0,1 1-12 16,4 3 0-16,5 0 11 16,7 0 2-16,5 0-2 15,2 0-7-15,0 0-8 16,0 0-3-16,0-5 0 15,7 5 3-15,15-2 4 16,14 2-1-16,15-2-6 16,18 0-2-16,33 2 0 15,43 0-1-15,42 0 1 16,23 0-1-16,4 0 0 16,-4 0 0-16,-17 0 0 15,0 0 0-15,-9 0 0 0,-9 0 0 16,-20 0 0-16,-13 0 0 15,-7 0-1-15,-6 0 1 16,-2 0-1-16,5 0 1 16,-3 2 0-16,0-2-2 15,0 0-4-15,-1 0 3 16,-1-6 0-16,-19 2 3 16,-21-2 0-16,-18 4 0 15,-9 0 1-15,10 2-1 16,6 0 2-16,9 0 0 15,-5 0-1-15,0 0 0 16,0 0-1-16,3 0 0 16,-3 0 1-16,-4 0 0 15,-5 0 1-15,-9 0-1 16,-10 0 1-16,-10 0-1 0,-9 0 0 16,-6 4 0-16,-4 2 0 15,-5 2-1-15,-1 3 0 16,-3-4 0-16,1 7 0 15,3 4 0-15,0 0 0 16,0 4 0-16,-3 5 0 16,3-3 0-16,-2 6 0 15,-1-4 0-15,2 6 0 16,-2 4 0-16,1-2-1 16,-1 4 1-16,1 0-1 15,1 2-1-15,1 1 0 16,0 0 0-16,-2 3-2 15,-6-3 0-15,0 2 0 16,-3-2 1-16,-5-1 2 0,0-4 0 16,-2 4 1-1,0-3-1-15,0 2 0 0,0-3-1 16,-9 5 0-16,0-2-1 16,0-2 1-16,3-2-1 15,-1-3 2-15,2-6 0 16,0 1 0-16,-1 4-3 15,2-10-4-15,-5 4 0 16,-3-4 2-16,-3-3-3 16,-1-4 3-16,-3 3 5 15,0-8 1-15,-1 0 5 16,1-4 1-16,-4 4 0 16,-4-5-3-16,-6-1 0 15,-3 2-2-15,-7 1 0 0,-3-2 3 16,-8 0 1-16,-1 0-2 15,-6-4 0-15,-3 2-1 16,-3 2 1-16,0-4 1 16,-2 0-2-16,0 3 2 15,2-3-1-15,3 5-2 16,-1-5 0-16,3 0-1 16,-1 4 0-16,1-4 0 15,-6 2 0-15,4-2 0 16,-3 3 0-16,3-3 0 0,1 5 0 15,1-1 0 1,-3-4 0-16,-2 3 0 0,-2 2-2 16,-4-5 0-16,-6 2 2 15,0 2 0-15,-8-4 0 16,-3 4 4-16,5-4-3 16,3 4 0-16,9 0-1 15,4 2 0-15,9 2 1 16,-1-4-1-16,5 1 0 15,3 0-1-15,-5-5 1 16,0 4 0-16,-7-4 0 16,1 3 1-16,-5 2-1 15,4 1 0-15,0 3 0 16,5-6 0-16,1 8 1 16,0-8-1-16,-1-3 0 0,-5 4 0 15,-4-4 1-15,-4 0 0 16,-2 0 1-16,0 0 1 15,-1 0-1-15,3 5 0 16,4 0-2-16,1 3 0 16,4-1 0-16,4 0 0 15,-1 1 0-15,9-2 0 16,4 2-1-16,4-4 1 16,3 1 0-16,2-5 0 15,-1 5 0-15,-5-5 0 16,1 0 0-16,-2 0 0 15,7 0 0-15,-1 0 0 16,1 4 1-16,4-4-1 0,-1 4 0 16,1-4 0-1,1 4 0-15,3-4 0 0,0 0 0 16,2 0 0 0,2 0 0-16,-2 0 1 0,4-8 0 15,1-1 0-15,-1 0 0 16,1-1-1-16,2-2 1 15,-1-6 0-15,3-3 2 16,5-2-1-16,-1-5 0 16,5-2-2-16,0-7 1 15,1 2-1-15,2-5 1 16,-1-5-1-16,-1-1 0 0,2-1 0 16,1-8 0-16,-1 3 1 15,0-3-1-15,0 2 0 16,1-1 0-16,1-5 0 15,-1 3 0-15,2 2 0 16,-1 4 1-16,1 6-1 16,-1 4 0-16,-1 4 0 15,2 0 0-15,3 5 0 16,2 3 0-16,0 2 2 16,0 5-1-16,0-2-1 15,4 5 0-15,6 1 0 16,1-6-1-16,-3 5 1 15,2 0 1-15,-6-4-1 16,0 8 0-16,1-4 0 16,-1 6 0-16,-2 1 1 0,3 8-1 15,2-3 0-15,6 2 0 16,9 0 0-16,7 0 0 16,9 0 0-16,7 0 0 15,6 2 0-15,7-2 0 16,6-4 0-16,4 4 0 15,-1-2 0-15,-5 6 0 16,-14 0 0-16,-9 0 0 16,-10 6 0-16,-7 7-1 15,-2 4-1-15,1 0-1 16,2 2-4-16,-2-1-8 16,-3-4-40-16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34:24.65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1054 1969 3828 0,'0'0'107'0,"-2"0"-63"16,2 0-17-16,-2 0-9 0,2 0-2 16,0 0-8-16,0 0-3 15,0 0-4-15,0 0 1 16,0 0-1-16,0 0-1 16,0 0 1-16,0 0 2 15,0 0 1-15,0 0 1 16,0 0-2-16,0 0-1 15,0 0 0-15,0 0-1 16,0 0 0-16,0 0 0 16,0 0 0-16,0 0 0 15,0 0 0-15,0 0-1 0,0 0 1 16,0 0-1 0,0 0 1-16,0 0-1 0,0 0 0 15,0 0 0-15,0 0 1 16,0 0-1-16,0 0 0 15,0 0 0-15,0 0 0 16,0 0 0-16,0 0 0 16,0 0 0-16,0 0 0 15,0 0 0-15,0 0 0 16,0 0 0-16,0 0 0 16,0 0 0-16,0 0 0 15,0 0 0-15,0 2 0 16,0 3-1-16,8 0 1 15,10 2 0-15,6 0 0 16,12 0 0-16,11-2 0 0,5-3 0 16,8-2 1-1,2 0-1-15,1 0 0 0,-3 0 0 16,-4 0 0-16,-6-2 0 16,0-3 0-16,-6 2 0 15,-5 1 0-15,-8 2 0 16,-5-2 0-16,-4 2 0 15,-4 0 0-15,-5 0 0 16,-3 0 0-16,-6 0 0 16,-2 0 0-16,-2 0 0 15,0 0 0-15,0 0 0 16,0 0 0-16,0 0 0 16,0 0 0-16,0 0-2 15,0 0-1-15,0 0-7 0,0 0-24 16,-11-2-973-16</inkml:trace>
  <inkml:trace contextRef="#ctx0" brushRef="#br0" timeOffset="472.6371">1441 2013 3944 0,'0'-2'71'0,"0"2"-41"16,0 0-15-16,0 0-5 16,0 0-5-16,0 0-3 15,0 0-2-15,0 10 0 16,0 10 0-16,0 8 0 16,3 7 0-16,0 6 0 15,-3 3 0-15,2 5 0 0,-2-2 0 16,0-1 0-16,0-3 0 15,0-5 0-15,0-8 1 16,0-8-1-16,0-4 0 16,0-6 0-16,0-4 0 15,0-4-1-15,0-2-1 16,0 0-1-16,2-2-4 16,2 0-10-16,0 0-59 0</inkml:trace>
  <inkml:trace contextRef="#ctx0" brushRef="#br0" timeOffset="1169.661">1765 2404 3925 0,'0'-2'68'0,"0"0"-36"0,0 2-8 16,0 0-9-16,0 0-8 15,0 0-4-15,0 0-2 16,0 0-1-16,0 0-1 16,0 9 1-16,0 10 0 15,0 1 0-15,-2 4 0 16,2-2 0-16,-2 2 0 15,2-1 0-15,0-4 0 16,0-1 0-16,0-1 0 16,0-7 0-16,0-2 0 15,0-2 0-15,0-3 0 0,0-3 0 16,0 0 0 0,0 0 1-16,0 0 0 0,0 0 2 15,-5-1-1-15,3-11-2 16,-4-5 1-16,0-2-1 15,2-2 0-15,0-3 0 16,1-2 0-16,3-2 0 16,0 0 0-16,0 0 0 15,0 4 0-15,7 2 0 16,3 4 0-16,3 4 0 16,2 0 0-16,5 2 0 15,7 3-1-15,0 0 1 0,2 5 0 16,-2 4-1-16,-3 0 0 15,-2 0-4-15,-6 6-3 16,-5 13-5 0,-5-2-17-16,-4-3-70 0</inkml:trace>
  <inkml:trace contextRef="#ctx0" brushRef="#br0" timeOffset="1982.5545">2267 2330 3898 0,'-2'-2'109'15,"2"2"-85"-15,0 0-10 0,0 0-6 16,0 0-4-16,0 0-3 16,-3 0-1-16,3 12 0 15,-3 6 1-15,-1 4-1 16,2 2 1-16,-2 2 0 16,1 0 0-16,3-1 0 15,0-2 0-15,0-1-1 16,0-4 0-16,0-3 1 15,5-5 0-15,3-5-1 16,4-3 2-16,-1 0-1 16,3-2 0-16,-1 0 0 15,3 0-1-15,1-7 1 16,1-8 0-16,0-2-1 0,0-2 0 16,-1-3 0-1,-1-2 1-15,-5 2-1 0,-1 0 0 16,-6 1 1-1,0 1 1-15,-2 5-1 0,1 4 0 16,-1 4-1-16,-2 2 0 16,2 2 0-16,-2 3 0 15,0 0 0-15,0 0 0 16,0 0 0-16,0 0 0 16,0 0 0-16,0 3-1 15,2 9 0-15,0 7 1 16,0 3 0-16,2 2 0 0,-2 0 0 15,0-2 0 1,2-3 0-16,-2-4 0 0,0 0 0 16,1-1 0-16,-1-5 0 15,2 1 0-15,-2-2 0 16,3 1 0-16,0-4-2 16,8 0-5-16,-2-3-9 15,2-2-57-15</inkml:trace>
  <inkml:trace contextRef="#ctx0" brushRef="#br0" timeOffset="2604.899">2782 2421 3812 0,'0'5'65'0,"0"4"-10"16,0 0-20-16,0 5-11 15,0 4-3-15,0 0-9 16,0 1 0-16,0 0-5 15,0-3 1-15,0 0-5 16,0-2 1-16,0-2-1 0,0-3-1 16,2-6 0-1,0 0-1-15,0-3 1 0,0 0 2 16,-2 0 0-16,5 0 0 16,-1-8-2-16,5-11-1 15,2-4-1-15,5-6 0 16,4-4 0-16,0-5 0 15,2 1 0-15,0 1 0 16,1 5 0-16,-6 8 0 16,2 5 0-16,-7 6 0 15,0 3 0-15,-1 5 0 16,-1 4 0-16,0 0 0 16,6 0 0-16,0 15-1 15,-1 4 1-15,-1 4 0 0,-4 3 0 16,-3 2 0-16,-2 2-1 15,-5 0 1-15,0-4 0 16,0 0 0-16,0-6 0 16,0-4 0-16,0-4 1 15,0-5-1-15,0-6 0 16,0 1-1-16,0-2 0 16,13 0-5-16,0-7-10 15,5-8-173-15</inkml:trace>
  <inkml:trace contextRef="#ctx0" brushRef="#br0" timeOffset="2994.6414">3667 2386 3978 0,'0'-2'57'15,"0"0"-42"-15,0 0-4 16,0-1-2-16,-2 3-5 16,-12 0-2-16,-6 0-2 15,-5 0 1-15,-6 5-1 16,-2 9 0-16,-4 4 1 16,4 0-1-16,2 2 0 15,4 2 0-15,6 0 0 0,4-4 0 16,7 0 0-1,5-4 0-15,5 0 0 0,0-1 0 16,0-1 0-16,15-2 0 16,4 0 0-16,5-2 0 15,5-2 0-15,3-4 1 16,-1-2-1-16,-5 0-1 16,1 0-3-16,-7 0-1 15,0 0-6-15,-7 0-46 16,-2 0-314-16</inkml:trace>
  <inkml:trace contextRef="#ctx0" brushRef="#br0" timeOffset="3556.2737">4143 2571 3860 0,'7'-7'109'0,"0"-1"-77"16,-3 0-9-16,1-1-5 15,-5 0-6-15,0-1-5 16,0 0 1-16,-7 1-4 16,-7 1-2-16,-3 1-1 15,-4 3-1-15,-3 3 0 16,0 1 0-16,-3 0 0 0,2 9 0 15,3 9-1 1,-1 4 1-16,2 4 0 0,3 3 0 16,5-4 0-16,3 1 0 15,6-5 0-15,4-5 0 16,2-4 0-16,20-6 0 16,7-6 0-16,7 0 0 15,5-4 1-15,-4-12-1 16,-1-4 0-16,-7-2 0 15,-4-1 1-15,-10 4 0 16,-1-2 0-16,-8 6 0 16,-2 5-1-16,-4 1 1 15,3 7 0-15,-3 0 0 0,0 2-1 16,0 0-1 0,0 0 1-16,2 13 0 0,0 2 0 15,0 3 0 1,-2 0 0-16,2 0 0 0,-2-1 0 15,2-3 0-15,2-2 0 16,-2-5-1-16,2-3-1 16,2-4-8-16,1 0-25 15,-1-9-310-15</inkml:trace>
  <inkml:trace contextRef="#ctx0" brushRef="#br0" timeOffset="3886.2819">4560 1871 3924 0,'0'0'104'0,"0"0"-93"0,0 0-6 15,0 8-3-15,0 14 0 16,7 7 3-16,2 12-2 15,2 5 1-15,-2 6-1 16,-5 5 2-16,1 1-3 16,-5 0 0-16,0-2-1 15,0-3-1-15,0-8 0 16,0-6 1-16,0-7-1 0,0-6 0 16,0-9 0-16,5-1 0 15,-3-5 0-15,0-4-4 16,-2-7-6-16,0 0-38 15,0 0-315-15</inkml:trace>
  <inkml:trace contextRef="#ctx0" brushRef="#br0" timeOffset="4104.9456">4321 2326 3907 0,'0'-2'106'0,"12"0"-80"16,10-3-10-16,11 5-8 16,10 0-3-16,3 0-4 0,6 0 0 15,0 2 0-15,-6 13-1 16,-3-1 0-16,3 6-6 16,-10-4-13-16,-7-6-61 0</inkml:trace>
  <inkml:trace contextRef="#ctx0" brushRef="#br0" timeOffset="4333.9756">4977 2342 3958 0,'0'0'64'15,"0"0"-51"-15,0 0-9 16,0 14 5-16,0 7-2 0,0 6-3 15,0 4-1-15,5 6-1 16,-3-3-2-16,-2 1 1 16,0-7-1-16,0-5 0 15,0-5 0-15,0-7-5 16,6-10-10-16,-2-1-82 0</inkml:trace>
  <inkml:trace contextRef="#ctx0" brushRef="#br0" timeOffset="4535.6793">4908 2230 3975 0,'7'0'66'15,"1"0"-59"-15,6 0-5 16,-1 0-1-16,2 1-1 15,2 14-2-15,1 9-13 16,-3-5-22-16,-3-3-161 0</inkml:trace>
  <inkml:trace contextRef="#ctx0" brushRef="#br0" timeOffset="5142.6788">5383 2464 3273 0,'0'-6'692'0,"0"0"-649"16,0 0-20-16,0-2-3 15,0 5-12-15,0 0-4 16,-3 1-1-16,-3 2-2 15,-3 0 0-15,0 5-1 16,-4 10 0-16,2 5 0 16,-1 0 0-16,1 3 0 15,5-2 1-15,1-3-1 16,5 1 0-16,0-7 0 0,0-5 0 16,0 0 0-1,14-7 1-15,1 0 0 16,3 0 0-16,0 0 0 0,-3-12 0 15,-1 0-1-15,-5-2 2 16,-7-1 0-16,-2 1-1 16,0 0 0-16,0 2 0 15,-6 1 0-15,-6 0-1 16,1 3 0-16,2 4 0 16,0 1 0-16,0 3 0 15,3 0-1-15,-1 3 0 16,0 9-1-16,7 7-3 15,0-4-3-15,0-3-36 0</inkml:trace>
  <inkml:trace contextRef="#ctx0" brushRef="#br0" timeOffset="5571.4807">5637 2494 3832 0,'2'0'189'16,"-2"0"-171"-16,0 0-14 16,3 2-4-16,1 12 3 15,0 6-1-15,3 2 4 16,-3 2-3-16,4 1 2 16,-2-4-1-16,-2 0-2 15,3-7-1-15,-5-4 0 0,0-4 1 16,0-6-1-1,1 0 3-15,2 0 1 0,1-14-3 16,1-9-1-16,3 0-1 16,4-5 0-16,1-5 0 15,4 1 0-15,1 2 0 16,-1 2 0-16,2 6 0 16,-5 8 0-16,-3 6 0 15,-2 8 0-15,0 0 0 16,2 3 0-16,1 18-1 15,-3 1 1-15,2 2 0 16,-1 1 0-16,-4 1 0 16,1 1 0-16,1 2 0 15,7 3-2-15,-1-8-5 16,3-8-53-16</inkml:trace>
  <inkml:trace contextRef="#ctx0" brushRef="#br0" timeOffset="6176.3169">7268 1909 3900 0,'0'-11'124'0,"0"4"-95"16,0 0-11-16,0 2-11 15,0 5-3-15,0 0-2 16,0 5-2-16,2 21 0 15,1 15 0-15,-3 10 0 16,0 14 0-16,0 6 0 16,-7 3 0-16,-6-2 0 15,1-5 0-15,6-9 0 16,6-9 0-16,0-9 0 16,10-10 0-16,11-7 0 15,8-5 0-15,9-6 0 16,3-6 0-16,3-5 0 0,3-1 0 15,-5 0 0 1,-1-1 0-16,-8-8-1 0,-4-5-1 16,-7 1-9-16,-8 1-34 15</inkml:trace>
  <inkml:trace contextRef="#ctx0" brushRef="#br0" timeOffset="6385.5859">7302 2394 3910 0,'18'-2'112'0,"11"-2"-92"15,11 0-5-15,7-3-6 16,7 2-3-16,-2 1-4 0,2-1 0 16,-4 2-1-16,-11 1-1 15,-10 0 0-15,-20-3-7 16,-7-2-7-16,-2-1-46 0</inkml:trace>
  <inkml:trace contextRef="#ctx0" brushRef="#br0" timeOffset="6582.4878">7384 1837 3831 0,'3'-9'177'16,"17"2"-144"-16,9 0-20 15,6 3-5-15,5 4-2 16,3 0-4-16,-1 16-1 16,-2 10 0-16,-1 11-1 0,-6 4-1 15,2 28-4-15,-5-11-14 16,-10-6-53-16</inkml:trace>
  <inkml:trace contextRef="#ctx0" brushRef="#br0" timeOffset="6930.461">7953 2544 3744 0,'0'15'145'16,"0"4"-90"-16,-4 5-27 16,-8 5-4-16,1 0-4 15,0 2-6-15,2-5-7 0,2-5 0 16,3-2-2-16,2-7-2 15,2-4 0-15,0-6 0 16,0-2 2-16,0 0 4 16,0 0-3-16,0-18-3 15,6-5-3-15,5-9 1 16,5-3-1-16,-1-4 0 16,1-1 0-16,1-1 0 15,-5 3 0-15,4 6 1 16,-3 6-1-16,0 6 0 15,1 6-1-15,1 5 0 16,4 6-2-16,-2 3-6 0,8 3-7 16,-7 11-45-16,-3-2-564 15</inkml:trace>
  <inkml:trace contextRef="#ctx0" brushRef="#br0" timeOffset="7259.6505">8292 2571 3990 0,'4'5'30'15,"3"7"-22"-15,2 5 2 16,0 5-1-16,2 2-2 16,-2 5-3-16,-2-4-2 0,-3-4-1 15,0-4 0-15,-2-10 2 16,-2-2 0-16,0-5 2 15,0 0 2-15,0-10-4 16,0-12-1-16,0-2-2 16,0-4 1-16,0-4-1 15,7-1 0-15,5 0 0 16,1 2 0-16,5 2 0 16,1 6 0-16,4 5-1 15,-3 6 0-15,1 8-1 16,2 4-5-16,-4 0-26 15,-4 4-102-15</inkml:trace>
  <inkml:trace contextRef="#ctx0" brushRef="#br0" timeOffset="7668.2681">8736 2546 3898 0,'0'-2'116'16,"0"0"-89"-16,0 1-13 16,0 1-6-16,0 0-3 15,0 0-3-15,-8 0-2 16,-2 5 0-16,-3 13 0 16,-1 6 0-16,5 1 0 15,7-2 0-15,2-2 0 0,0-5 0 16,6-7 0-1,13-2 0-15,0-7 1 0,4 0 0 16,1 0 0-16,-1-2 1 16,-4-10 0-1,-3-3 0-15,-5 0-1 0,-4-3 0 16,-7-4 0-16,0 0 0 16,0-2 0-16,-13 2-1 15,-6 3 0-15,2 5 0 16,1 4 0-16,5 6 0 15,3 4-1-15,0 0-1 16,8 14-3-16,0 7-3 16,2-7-39-16</inkml:trace>
  <inkml:trace contextRef="#ctx0" brushRef="#br0" timeOffset="7967.6716">9043 2520 3958 0,'0'0'77'0,"2"0"-72"16,1 8-3-16,-1 8 2 16,-2 0 3-16,0 5-2 15,0-3 0-15,0-4-2 16,0-5 1-16,0-4-2 16,0-5 3-16,0 0 1 15,0-8-2-15,0-12-3 16,0-5-1-16,0-3 0 0,0-4 1 15,8 2-1-15,13-2 0 16,6 1 0-16,6 4 0 16,5 3 0-16,5 5-1 15,1 8 1-15,-2 5-2 16,-2 6-2-16,-11 0-6 16,-11 0-63-16</inkml:trace>
  <inkml:trace contextRef="#ctx0" brushRef="#br0" timeOffset="9751.6732">1067 3006 3825 0,'0'0'109'16,"0"0"-73"-16,0 0-6 15,0 0-4-15,0 0-8 16,0 0-5-16,0 0-4 16,0 0-3-16,0 0-2 15,0 0-2-15,0 0-1 16,0 0 0-16,0 0-1 15,14 1 0-15,8 1 0 16,11 3 0-16,14-3 0 16,9 0 0-16,9-2 1 15,10 2-1-15,5-2 0 16,26 0 1-16,25 0-1 16,25 0 0-16,6 0 0 15,-27 1 0-15,-33 3 0 0,-33-1 0 16,-2 1 0-16,13-1 0 15,13 4 1-15,30-1-1 16,18 1 0-16,19 2 0 16,-13-4 0-16,-28 2 0 15,-35-3 0-15,-17-3 0 16,8 5 0-16,10-5 0 16,7-1 0-16,-3 2 0 15,-2-2 0-15,-2 0 1 0,0 0-1 16,-1 0 0-1,3 0 0-15,4 0 0 0,5-3 1 16,5-3-1-16,3 3 0 16,-1 1 0-16,-3 0 0 15,-6 2 0-15,-7 0 0 16,-9 0 0-16,-7 0 0 16,0 6 0-16,-2 1 0 15,3-2 0-15,4 1 0 16,2-3 0-16,5 0 0 15,3-3 0-15,1 2 0 16,0-2 0-16,-2 2 0 16,0 0 0-16,-3 1 0 15,0 0 0-15,-1 1 0 16,-4 0 0-16,0-1 0 0,0 0 0 16,-3 1 0-1,2-4 0-15,0 0 0 0,-1 0 0 16,1 0 0-16,2 0 0 15,0 0 0-15,1 0 0 16,-2 0 0-16,0 0 0 16,-6 0 0-16,-5 0 0 15,-1 0 0-15,-5 0 0 16,0 0 0-16,0 0 0 16,3 0 0-16,-1 0 0 15,-2 0 0-15,3-2 0 16,-1-6 0-16,-2 0 0 15,6 0 0-15,0 4 0 0,3 0 0 16,2 0 0 0,1 2 0-16,-3-2 0 15,0 2 0-15,-2 1 0 0,0 1 0 16,-2 0 0-16,-1 0 0 16,1 0 0-16,-1 0 0 15,-1 0 0-15,1-6 0 16,1 3 0-16,0 1 0 15,-2-2 0-15,-5 1 0 16,-4 1 0-16,2 1 0 16,0-1 0-16,-2-2 0 15,0-1 0-15,-4 2 0 16,0-1 1-16,-2-1-1 16,-3 4 1-16,-1-2-1 0,-1 2 0 15,-3 1 0 1,-7-3 0-16,-3 3 0 0,-4-1 0 15,-5-3 1-15,-6 2-1 16,-1-3 1-16,-6 3-1 16,-1 1 0-16,-5-1 0 15,-2 2 1-15,0 0-1 16,0 0 0-16,0 0-1 16,0 0 0-16,-13 0 0 15,-38 0-3-15,2-2-10 16,-2-7-296-16</inkml:trace>
  <inkml:trace contextRef="#ctx0" brushRef="#br0" timeOffset="42655.2005">1158 4516 3883 0,'0'-5'95'15,"0"1"-49"-15,3 1-23 0,-3-4-12 16,0 2-4-16,0 1-1 16,0-1-3-16,0 2 0 15,0 1-1-15,0-1-1 16,0 3 0-16,0-1 0 16,0 1 0-16,0 0 0 15,2 0 0-15,-2 0 0 16,0 0 0-16,0 0-1 15,0 0 0-15,0 0 1 16,0 0-1-16,0 0 0 16,0 0 0-16,0 0 0 15,0 0 0-15,4 0 0 0,4 0 0 16,5 0 0-16,11 0 0 16,14 0 0-16,9 1 0 15,11-1 0-15,7 0 0 16,4 0 0-16,4 0 0 15,3 0 0-15,-1-1 0 16,-5-6 0-16,-8 3 0 16,-8 0 0-16,-14 3 1 15,-11-1-1-15,-10 2 0 16,-5 0 0-16,-7 0 0 16,-5 0 0-16,-2 0 0 15,2 0-1-15,-2 0 1 16,0 0 0-16,0 2-1 15,0 3-2-15,0 6-4 16,0-4-27-16,-9-3-352 0</inkml:trace>
  <inkml:trace contextRef="#ctx0" brushRef="#br0" timeOffset="42959.4909">1721 4524 3910 0,'-2'0'133'16,"2"0"-115"-16,0 1-10 15,0 8-4-15,0 5-3 16,0 10 0-16,-4 5 1 0,2 12 0 16,0 3-1-16,-4 4-1 15,-1 5 1-15,-1 1-1 16,-2 1 0-16,-1-4 1 15,3-5-1-15,0-5 0 16,6-9 0-16,2-9 0 16,0-3 0-16,0-5 0 15,2-6-2-15,32-9-4 16,-2 0-15-16,1-6-262 0</inkml:trace>
  <inkml:trace contextRef="#ctx0" brushRef="#br0" timeOffset="43488.6539">2251 5020 3922 0,'2'-5'119'16,"2"-2"-100"-16,1-1-8 15,-2-1-3-15,-3 1-4 16,0-2-2-16,0-2 0 15,0 1-1-15,0 0-1 16,-12-1 0-16,-1 1 1 16,-3 2-1-16,-3 2 0 15,-2 6-1-15,-4 1 1 16,-1 0 0-16,-6 8 0 0,3 10 0 16,0 4-1-1,8 4 1-15,5 0 0 0,7 2 0 16,7-2-1-16,2-4 0 15,0-5 0 1,15 0 1-16,5-9-1 0,3-4 1 16,1-4 0-16,3 0 0 15,-1 0-1-15,1-17 1 16,-2 0 0-16,2-3 0 16,-6-1 0-16,-2 0 0 15,-1 3 0-15,-7 4 0 16,-5 6 0-16,-2 4 0 15,2 4 0-15,-2 0 0 16,0 0 0-16,3 12 0 0,-3 3 0 16,-2 6 0-16,3-1 0 15,-3-2 0-15,3 0 0 16,-1-4 0-16,3-4 0 16,1-2 0-16,13-8-2 15,-3 0-12-15,-3 0-227 0</inkml:trace>
  <inkml:trace contextRef="#ctx0" brushRef="#br0" timeOffset="43934.6809">2543 4909 3992 0,'0'0'48'0,"0"0"-38"15,0 0-5-15,2 12 1 16,0 6 0-16,1 2-2 15,-1 2-2-15,2 0 0 16,3-2 0-16,0-6-1 16,2-5 0-16,1 0-1 15,4-7 1-15,1-2-1 16,2 0 2-16,-2-6-1 16,1-11 0-16,-3 3-1 15,-2-6 0-15,-4 3 0 16,-1 5 0-16,-3 3 1 15,-3 6-1-15,0 3 0 16,0 0 0-16,0 6 0 0,0 17 0 16,0 6 0-1,0 7 0-15,-3 6 0 0,1 4 0 16,-2 7 0-16,-6 0 0 16,-3 2 0-16,-5 1 0 15,-3-8 0-15,-2-4 0 16,-2-10 0-16,1-7 0 15,2-10 0-15,-3-4 0 16,5-12 0-16,5-1 0 16,15-28-1-16,0-7-8 15,2-8-43-15</inkml:trace>
  <inkml:trace contextRef="#ctx0" brushRef="#br0" timeOffset="44218.4903">2824 4684 4001 0,'0'-4'59'0,"2"2"-46"16,-2 2-6-16,2 0-4 16,-2 0-2-16,0 18-1 15,0 16 0-15,0 11 0 16,0 14 0-16,0 3 0 15,0 7 0-15,-9-3 0 0,1 0 0 16,0-6 0-16,4-6 0 16,4-8 0-16,0-10 0 15,0-9 0-15,16-10-1 16,11-17-3-16,-3 0-12 16,0-3-627-16</inkml:trace>
  <inkml:trace contextRef="#ctx0" brushRef="#br0" timeOffset="44599.6448">3150 5059 3819 0,'0'-8'207'16,"0"3"-180"-16,0-2-14 16,0 2-3-16,0 5-6 15,0 0-3-15,-8 0-1 0,-11 9 0 16,-6 11 0-16,-2 9 0 15,2 4 0-15,4 4 0 16,5 0 0-16,9-3 0 16,7-3 0-16,0-6 0 15,21-7 1-15,7-5-1 16,10-11 0-16,2-2 0 16,2-5 0-16,-1-14 1 15,-8-5-1-15,-8-5 0 16,-10 0 2-16,-6-2-1 15,-9 3 0-15,0 0 0 16,0 6-1-16,-15 4 0 16,-2 4 0-16,2 8 0 0,-1 4 0 15,3 2 0 1,3 0-1-16,-2 6-1 0,10 13 0 16,2-2-6-1,0-5-29-15</inkml:trace>
  <inkml:trace contextRef="#ctx0" brushRef="#br0" timeOffset="44878.6162">3441 5170 3874 0,'2'12'132'0,"0"4"-100"15,-2 2-12-15,0 1-8 16,0 0-6-16,0-7-2 0,0-3-2 15,0-6-1-15,0-3 0 16,0 0 1-16,0 0 0 16,0-14 0-16,0-10-1 15,16-10-1-15,7-6 0 16,8-7 0-16,5 3 0 16,3 3 0-16,4 4-1 15,-3 9 1-15,18 1-2 16,-14 12-1-16,-5 1-19 0</inkml:trace>
  <inkml:trace contextRef="#ctx0" brushRef="#br0" timeOffset="45604.1481">5370 4566 3963 0,'0'-14'80'16,"0"-2"-63"-16,0-4-5 15,0-3-4-15,-7 5-5 16,-11 1-1-16,-2 5-1 16,-12 7-1-16,-5 5 1 0,-11 0-1 15,-4 8 0 1,-4 14 0-16,4 3 0 15,8 0 0-15,11 2 0 0,10-1 0 16,12 1 0-16,8 2 0 16,3 0-1-16,10 6 1 15,15 3-1-15,6 0 1 16,4 2 0-16,-4 0 0 16,-2 2 0-16,-4 3 0 15,-10-3 0-15,-6-1 0 16,-7 0 0-16,-2-3 0 15,0-4 0-15,-19-4-1 0,-10-6 1 16,-11-2 0 0,-7-6 1-16,-7-3 0 0,0-8 0 15,4-3-1-15,7-2 0 16,11 0 0-16,13-12 0 16,19-20-1-16,6 4-6 15,21-2-117-15</inkml:trace>
  <inkml:trace contextRef="#ctx0" brushRef="#br0" timeOffset="45981.5146">5280 5073 3744 0,'9'0'297'0,"7"0"-276"0,11 0-15 16,13 0-4-16,11 0-1 15,10 0 0-15,5-10 2 16,-3-2-1-16,-5 0 0 16,-12 0-1-16,-13 2 0 15,-12 1 0-15,-13 0 0 16,-8-2 1-16,0 2-1 16,-17-1 0-16,-16 2-1 15,-15 6 0-15,-3 2 0 16,-4 0 0-16,1 10 0 15,7 9 0-15,9 4 0 16,11 0-1-16,10 4 1 16,10-5 0-16,7-1 0 0,2-1 0 15,23-6 0-15,12-2 0 16,11-5 0-16,1-2 0 16,20-5-3-16,-15 0-6 15,-8-3-43-15</inkml:trace>
  <inkml:trace contextRef="#ctx0" brushRef="#br0" timeOffset="46267.486">5947 5059 3893 0,'0'12'79'0,"0"2"-36"15,0 2-16 1,0 4-10-16,0-2-7 0,2 0-4 15,-2-2-3-15,2-5-1 16,-2-6-1-16,2-3-1 16,1-2 2-16,-1 0 1 15,4-9-1-15,4-11-2 16,3-6 0-16,3-6 0 16,3 1 0-16,2-1 0 15,1 2 0-15,3 2 0 16,-1 7-1-16,9 0-3 15,-6 7-8-15,0 1-79 0</inkml:trace>
  <inkml:trace contextRef="#ctx0" brushRef="#br0" timeOffset="46483.6867">6357 4895 4014 0,'0'1'48'15,"0"6"-44"-15,2 4-2 16,-2 5 6-16,0 8-3 16,2 5-4-16,-2 3 0 15,0-1-1-15,0-2 1 16,0-5-1-16,3-6 0 16,4-10-2-16,-1-4-7 0,-2-4-45 15</inkml:trace>
  <inkml:trace contextRef="#ctx0" brushRef="#br0" timeOffset="46646.3054">6395 4743 3499 0,'15'-3'476'15,"4"3"-431"-15,2 0-24 16,2 2-12-16,4 22-9 15,-7 1-3-15,-3-6-62 0</inkml:trace>
  <inkml:trace contextRef="#ctx0" brushRef="#br0" timeOffset="46994.9825">6705 5075 3951 0,'11'0'87'0,"3"0"-75"16,1 0 2-16,5-4-5 16,0-4-4-16,0-2-3 15,-2 0-1-15,-3-4 1 16,-3 2-1-16,-3-2 0 16,-5-1 0-16,-4 2 0 15,0 0-1-15,-2 4 0 16,-14 3 0-16,-6 6 0 15,-3 0 0-15,1 0 0 0,-1 15 0 16,2 8 0-16,6 3 0 16,6 0 0-16,6 3 0 15,5-6 0-15,0-1 0 16,8-4-1-16,11-4 1 16,6-4 0-16,2-1-1 15,15-9-2-15,-6 0-9 16,-5-7-267-16</inkml:trace>
  <inkml:trace contextRef="#ctx0" brushRef="#br0" timeOffset="47310.9928">7260 4907 4006 0,'0'-3'57'0,"0"-1"-47"16,0 3-2-16,0-3-4 15,-5 1-3-15,-13 3-1 16,-1 0 1-16,-4 0-1 16,5 3 0-16,5 9 0 15,4 4 0-15,9 2 0 16,0 2 0-16,0 2-1 16,13 0 1-16,6 2 0 0,0 2 0 15,-1 0 0 1,-5 2 0-16,-9 1 0 15,-4 0 0-15,-4-2 0 0,-31 0 0 16,-21-3 0 0,-17 1 0-16,-62-4-2 0,18-2-8 15,5-9-60-15</inkml:trace>
  <inkml:trace contextRef="#ctx0" brushRef="#br0" timeOffset="48745.14">900 5805 3864 0,'13'2'96'0,"6"-2"-56"15,4 2-20-15,8 0-6 0,12-2-2 16,7 0-4-16,9 2-2 16,13-2-1-16,8 0-2 15,7 0-1-15,2 0 1 16,7 0-2-16,3 0 1 16,16 0-1-16,19 0 0 15,24 0 0-15,2 0 0 16,-6-4-1-16,-9-6 0 15,-6 0 1-15,-2 0-1 0,-4 1 1 16,-23 6-1 0,-25-1 1-16,-20 4 0 0,-7 0 0 15,11 0-1-15,9-2 0 16,11 2 0-16,-6 0 0 16,-1 0 0-16,-6 0 0 15,-3 0 0-15,1 0 0 16,-3 0 0-16,6 0 0 15,0-3 0-15,4 2 0 16,-2-3 0-16,2 1 0 16,2 2 0-16,-4-3 0 15,4 2 0-15,0 0 0 16,0-1 0-16,-4 3 0 16,-2 0 0-16,-4 0 0 0,1 0 0 15,-1 0 0-15,2 0 0 16,2 0 1-16,-2 0-1 15,1 0 0-15,-3 0 0 16,-1 0 0-16,-3 3 0 16,2-1 0-16,-1-2 0 15,-1 2 0-15,0-2 0 16,-1 2 0-16,2-2 0 16,-1 0 0-16,-2 0 0 15,-3 0 0-15,1 0 0 16,-3 0 0-16,-4-4 0 15,0 2 0-15,-4-1 0 16,0-2 0-16,-3 1 0 16,4-4 0-16,3-1 0 0,0 1 0 15,2-1 0-15,-1-1 0 16,-6 0 0-16,-6 3 0 16,-5 2 0-16,-6 1 0 15,-5 2 0-15,-2-2 0 16,0 1 0-16,-2 2 0 15,2-2 0-15,2 2 0 16,0-2 0-16,1 3 0 16,1 0 0-16,0 0 0 15,-2 0 0-15,-1 0 0 16,-4 0 0-16,-1 0 0 16,-1 0 0-16,1 0 0 0,-3 0 0 15,1 0 0 1,-4-1 0-16,-1 1 1 0,-3-2-1 15,-1-1 0 1,-5 1 0-16,-3 0 1 0,0 1-1 16,-6 1 0-16,2 0 0 15,-2 0 0-15,0 0 0 16,0 0 0-16,0 0 0 16,0 0-1-16,0 0-2 15,-29 0 1-15,2 5-8 16,-2 0-40-16</inkml:trace>
  <inkml:trace contextRef="#ctx0" brushRef="#br0" timeOffset="52087.0119">1491 6515 3992 0,'0'-10'61'16,"-2"-5"-50"-16,-5-1-2 16,1 1-3-16,-4-3-3 15,1 4-1-15,1 0 0 16,0 4-1-16,2-1 0 16,-3 3-1-16,1 5 0 15,-4-1 0-15,-5 4 0 16,-8 0 0-16,-4 0 0 15,-5 0 0-15,1 12 0 0,2 6 0 16,0 3 0 0,4 8-1-16,0 2 1 0,2 6 0 15,8 3 0-15,3 4 0 16,5 4 0-16,5 4 0 16,4 3 0-16,0 5 0 15,0 2 0-15,7 0 0 16,1 1 0-16,1-4 0 15,-4-2 0-15,0-7 0 16,-5-8 0-16,0-8 0 16,0-8 0-16,0-9 0 15,-3-2 0-15,-6-7-1 16,-13-6-1-16,0-2-4 16,1 0-59-16</inkml:trace>
  <inkml:trace contextRef="#ctx0" brushRef="#br0" timeOffset="52280.2648">862 7141 3996 0,'18'-5'59'0,"7"0"-46"16,10-2-3-16,9-2-6 15,10 0-3-15,4 2 0 16,4-2 0-16,5 1-1 15,20 3-3-15,-15-2-6 16,-15 3-39-16</inkml:trace>
  <inkml:trace contextRef="#ctx0" brushRef="#br0" timeOffset="52582.4692">1885 6960 2648 0,'-15'0'1342'16,"-5"0"-1297"-16,-5 0-27 15,-4 0-3-15,0 7-9 16,0 12-4-16,2 6 0 16,3 4-1-16,2 5 0 0,1 7-1 15,8 1 1-15,2-2-1 16,6-1 0-1,5-2 1-15,0-7-1 0,0-5 0 16,9-2 0-16,9-5 0 16,3-4 0-16,3-4 0 15,8-6 0-15,14-4-2 16,-6 0-7-16,-6-11-46 0</inkml:trace>
  <inkml:trace contextRef="#ctx0" brushRef="#br0" timeOffset="52864.4633">1972 7131 3908 0,'2'0'119'0,"3"0"-100"15,1 0-5-15,6 0-4 16,3 1-5-16,3 12-2 15,7 5-1-15,-1 4-1 16,1 2 0-16,-3 2-1 16,-2-3 1-16,-2 0-1 15,-4-2 0-15,-1-7 0 16,-5-2 0-16,0-1-1 16,-4-8 0-16,0-3-4 0,1 0-8 15,-1 0-70-15</inkml:trace>
  <inkml:trace contextRef="#ctx0" brushRef="#br0" timeOffset="53103.7538">2228 7124 3680 0,'-2'-2'332'15,"-4"2"-298"-15,-5 0-21 16,-5 9-5-16,-4 14-2 15,-4 5-3-15,-1 7 0 16,2 1-2-16,4 0-1 16,3-2 1-16,3-3-1 15,3-4 0-15,6-5 0 0,4-5 0 16,0-8-1-16,4-6-6 16,15-3-10-16,1 0-234 0</inkml:trace>
  <inkml:trace contextRef="#ctx0" brushRef="#br0" timeOffset="54120.2738">2434 7261 3895 0,'-3'0'122'0,"-1"0"-92"15,2 0-14-15,-2-4-5 16,1 3-6-16,-2-2-3 15,-1 3 0-15,-3 0-2 16,-4 8 0-16,-1 10 0 16,-1 2 0-16,1 4 1 15,6-2-1-15,3-2 0 16,5-4-1-16,0-2 1 16,2-3 0-16,16-6 0 15,2-3-1-15,7-2 1 16,2 0 0-16,0 0 0 15,-2-6 0-15,-8-6 0 16,-3-2 0-16,-7 0 0 0,-9-2 0 16,0 2 1-16,-4 0-1 15,-17 4 0-15,-2 2 0 16,-2 2 0-16,0 3 0 16,7 3 0-16,1 0-2 15,5 0-2-15,5 0-7 16,7 0-45-16</inkml:trace>
  <inkml:trace contextRef="#ctx0" brushRef="#br0" timeOffset="54803.9984">2664 6865 3581 0,'2'0'218'16,"-2"-2"-125"-16,2 2-37 16,-2 0-9-16,2-2-16 15,0 1-9-15,-2 1-9 16,2-2-4-16,1 2-2 0,1 0-4 16,5 0-1-16,7 0-2 15,10 5 1-15,6 10 0 16,5 2 0-16,4 9-1 15,-3 6 1-15,-5 5-1 16,-4 10 0-16,-9 6 0 16,-7 6 0-16,-6 3 0 15,-7-3 0-15,0-1 0 16,0-3 0-16,-2-5 0 16,-11-5 0-16,-1-6 0 15,-3-4 0-15,-2-5 0 16,-1-2 0-16,-2-6 0 15,2-2 1-15,2-6-1 16,5-3-1-16,4-6 0 16,9-5-1-16,0-8-1 0,13-10-32 0</inkml:trace>
  <inkml:trace contextRef="#ctx0" brushRef="#br0" timeOffset="55086.4962">3441 7333 3460 0,'4'-2'569'16,"4"-1"-545"-16,0 3-17 15,7 0 2-15,6 0-4 16,6 0-1-16,4 7-2 15,7 0-1-15,0 2 0 0,0 0-1 16,-3 0 0-16,-4-1 0 16,-4 1 0-16,-4-2 0 15,-6-1 0-15,1-6-2 16,-7 0-6-16,-4 0-27 0</inkml:trace>
  <inkml:trace contextRef="#ctx0" brushRef="#br0" timeOffset="55335.1124">3662 7142 3871 0,'-3'-6'130'0,"1"2"-96"16,0 3-13-16,0 1-9 16,-3 5-9-16,1 22-2 15,-2 10 3-15,-1 8-1 16,0 6-1-16,0 4-1 15,1 3 0-15,-1-2 0 16,0-1-1-16,3-5 0 16,1-6 0-16,1-8 0 15,2-8-1-15,0-10-1 16,0-8-9-16,9-8-91 0</inkml:trace>
  <inkml:trace contextRef="#ctx0" brushRef="#br0" timeOffset="56185.5088">4714 6665 3984 0,'0'-15'66'16,"0"1"-49"-16,-7-7-8 16,-9 1-4-16,-1 0-3 0,-6 4-2 15,-3 2 1 1,-3 3-1-16,-5 8 0 16,1 3 0-16,4 0 0 0,0 6-1 15,4 14 1-15,4 8 0 16,2 4 0-16,9 8 0 15,5 5 0-15,5 5 0 16,0 3 0-16,11 7 0 16,7 7 0-16,4 3 0 15,-4 2 0-15,-1 3 0 16,-1-3 0-16,-5-6 0 16,-3-6 0-16,-6-4 0 15,-2-4 1-15,0-5-1 16,0-8 0-16,0-5 0 15,0-5 0-15,0-9 0 0,-2-6 0 16,-1-7 0-16,3-4-2 16,-11-3-2-16,2 0-7 15,-3-10-65-15</inkml:trace>
  <inkml:trace contextRef="#ctx0" brushRef="#br0" timeOffset="56377.8704">4244 7409 3973 0,'4'-9'81'0,"21"-2"-68"15,15-3-5-15,14-4-3 16,10 0-4-16,5-2 0 0,-2 3-1 16,-2-3 0-16,-6 3 0 15,9-19-4-15,-15 6-11 16,-10-1-176-16</inkml:trace>
  <inkml:trace contextRef="#ctx0" brushRef="#br0" timeOffset="57673.2099">5046 6392 3827 0,'0'-1'108'15,"0"-1"-56"-15,0-1-21 0,0 1-13 16,0 0-6-16,0 1-4 15,0-1-3-15,0 0 0 16,0 2-1-16,0 0-2 16,0 0 1-16,0 0-1 15,0 0 0-15,0 0-1 16,0 0-1-16,0 0 1 16,0 0-1-16,0 0 0 15,0 0 0-15,2 0 0 16,-2 0 1-16,0 0-1 15,0 0 0-15,0 0 0 16,0 0 0-16,0 0 0 16,0 0 0-16,0 0 0 0,2 5 0 15,-2 5 0-15,3 2 0 16,-1 2 0-16,-2 5 0 16,0-2 0-16,0 5 0 15,0 2 1-15,0 3-1 16,0-1 0-16,0 2 0 15,0 2 0-15,-7-5 0 16,3 4 0-16,0-3 0 16,1-2 0-16,3-1 0 15,0-5 0-15,0-4 0 16,0-2 0-16,0-3 1 16,0-2-1-16,0-3 0 15,0-1 0-15,0-1 0 0,0-2 0 16,0 0 0-1,0 3 0-15,0-3 0 0,0 0 0 16,0 0 0-16,0 0 0 16,0 0 0-16,0 0 1 15,0 0-1-15,0 0 0 16,0 0 1-16,0 0-1 16,0 0 1-16,0 0-1 15,0 0 0-15,0 0 0 16,0 0 0-16,0 0 0 15,0 0 0-15,0 0 0 16,0 0-2-16,0 0-1 16,0 0-9-16,0 0-81 0</inkml:trace>
  <inkml:trace contextRef="#ctx0" brushRef="#br0" timeOffset="59909.6338">5405 7219 3832 0,'0'-4'149'0,"0"0"-105"15,0-3-17-15,0 2-12 16,0-2-6-16,0 5-5 16,0 1-1-16,0 1-1 15,0 0-1-15,0 0 0 16,0 0-1-16,0 3 0 15,-6 17 0-15,-15 11 0 0,-3 7 0 16,-5 9 0 0,-7 4 0-16,1 5 0 0,-1 2 0 15,5-5 0-15,6-5 0 16,9-9 0-16,12-6 0 16,4-9 0-16,2-4 0 15,18-6 0-15,9-3-1 16,5-8 1-16,5-3-1 15,4 0-1-15,15-10-1 16,-9-6-9-16,-8-2-58 0</inkml:trace>
  <inkml:trace contextRef="#ctx0" brushRef="#br0" timeOffset="60176.2118">5610 7354 3913 0,'0'0'120'15,"5"0"-106"-15,6 0-3 16,2 7 0-16,3 9-6 16,4 6-1-16,3 2-2 15,-2 5-1-15,2-3-1 16,-3 2 0-16,-3-5 0 15,-3-2 0-15,-3-4 0 16,-2-5-1-16,0-5-5 16,-2-3-6-16,-1-4-57 0</inkml:trace>
  <inkml:trace contextRef="#ctx0" brushRef="#br0" timeOffset="60416.6998">5815 7335 3989 0,'-7'0'61'15,"-1"0"-56"-15,-8 14-2 16,-6 8 6-16,-3 6-4 16,-2 6-1-16,1 0-2 15,3 2 0-15,6 2-2 16,3 0 0-16,5-2 0 0,5-6 0 15,4-4-2-15,0-6-3 16,13-8-3-16,5-5-22 0</inkml:trace>
  <inkml:trace contextRef="#ctx0" brushRef="#br0" timeOffset="60809.6783">5995 7615 3969 0,'0'-4'82'0,"0"3"-70"16,0 1-5-16,0 0-1 16,0 0-4-16,-2 0-2 0,-9 5 1 15,-1 13-1-15,0 3 0 16,1 3 0-16,5 1 0 15,3-4 0-15,3-3 0 16,0-4-1-16,13-6 1 16,16-8 0-16,9 0 0 15,5-3 0-15,-1-14 1 16,-2-1-1-16,-9-2 0 16,-11 0 1-16,-7 0 0 15,-7 2 0-15,-6 1 1 16,0 1-1-16,-10 5 0 15,-7 1-1-15,-2 2-1 16,1 4 1-16,1 4-1 0,6 0-2 16,1 0-4-1,4 0-27-15,6 0-756 0</inkml:trace>
  <inkml:trace contextRef="#ctx0" brushRef="#br0" timeOffset="61188.6243">6323 7219 3992 0,'7'0'66'16,"5"0"-56"-16,5 0-5 15,7 0-1-15,6 12-1 16,1 6-3-16,2 8 1 16,-2 4 0-16,-4 5-1 15,-4 8 1-15,-8 3 0 16,-8 4-1-16,-7 4 1 16,0 0-1-16,-14 1 0 15,-3-6 0-15,-3-2 1 16,-1-10-1-16,6-4 0 15,1-9 0-15,6-7 0 0,3-8 0 16,-1-4-1-16,-2-3 0 16,2-2-2-16,-1-5-7 15,7-9-53-15</inkml:trace>
  <inkml:trace contextRef="#ctx0" brushRef="#br0" timeOffset="61666.4463">7153 6953 3974 0,'0'-9'79'15,"2"-3"-64"-15,-2 0-6 16,3 1-4-16,-3 6-2 16,0 3-2-16,0 2 0 15,-8 0-1-15,-9 5 0 16,-8 18 0-16,-2 7 0 15,-2 12 0-15,-2 8 0 16,2 8 0-16,2 5 0 0,3-1 0 16,2-2 0-1,6-2 0-15,5-5 0 0,7-6 0 16,4-3 0-16,0-5 0 16,13-5 0-16,11-7 0 15,8-4 0-15,-1-5 0 16,2-6 0-16,-2-6 0 15,0-2 0-15,1-4-1 16,3 0-1-16,-6-10-2 16,-4-7-27-16</inkml:trace>
  <inkml:trace contextRef="#ctx0" brushRef="#br0" timeOffset="61967.4839">7416 7070 4013 0,'2'0'54'0,"2"0"-44"16,8 0-6-16,5 7-2 15,12 12 0-15,4 9-1 16,8 7 0-16,-3 3-1 15,-3 3 0-15,-6 0 0 16,-6 1 0-16,-6-3 1 0,-7-2-1 16,-4-2 0-16,-4-9 0 15,-2-1-1-15,0-11 1 16,0-12-4-16,0-2-8 16,0 0-142-16</inkml:trace>
  <inkml:trace contextRef="#ctx0" brushRef="#br0" timeOffset="62211.3077">7710 7018 3906 0,'0'0'132'16,"0"0"-109"-16,0 2-16 15,0 20-3-15,-12 10 3 16,-5 11-4-16,-5 4-1 0,-3 6-1 15,-2 0-1-15,-1-2 1 16,-1-1-1-16,4-4 0 16,5-8 0-16,9-8 0 15,9-8-1-15,4-18-2 16,20-4-7-16,2 0-140 0</inkml:trace>
  <inkml:trace contextRef="#ctx0" brushRef="#br0" timeOffset="62438.4769">7937 7313 4032 0,'16'-6'39'16,"7"1"-33"-16,8-1-1 15,7 1-3-15,1 1 0 16,2 4-2-16,-3 0 1 15,-3 0-1-15,-6 0 0 16,-4 0 0-16,-8 0-2 16,1 0-2-16,-5 0-14 15,-1-6-277-15</inkml:trace>
  <inkml:trace contextRef="#ctx0" brushRef="#br0" timeOffset="62680.4779">8408 6962 3838 0,'6'0'179'15,"3"0"-149"-15,5 2-16 16,5 16-4-16,8 11-5 16,7 2-1-16,0 9-2 15,4 2-1-15,-5 0 0 16,-4 1 0-16,-4-3-1 15,-10-7 0-15,-4 0 0 16,-4-9 0-16,-1-3-3 16,1-16-4-16,-1-5-13 15,0 0-192-15</inkml:trace>
  <inkml:trace contextRef="#ctx0" brushRef="#br0" timeOffset="62930.6849">8699 6880 3958 0,'0'0'86'15,"-2"0"-71"-15,0 0-5 16,-4 2-7-16,-3 18-1 16,-5 12 2-16,1 10-2 15,-3 13 0-15,1 2-2 16,1 4 1-16,1 1-1 0,2-8 0 15,2-3 0-15,4-6 0 16,3-7 0-16,2-5-2 16,14-12-6-16,5-10-29 0</inkml:trace>
  <inkml:trace contextRef="#ctx0" brushRef="#br0" timeOffset="63267.4836">8961 7311 4012 0,'0'0'46'0,"0"0"-38"16,0 0-3-16,-3 0-4 16,-7 17 0-16,-7 4 0 0,5 5-1 15,2 2 0-15,3-2 0 16,5-2 0-16,2-6 1 15,0-4-1-15,16-7 0 16,10-6 4-16,5-1-2 16,6 0-1-16,-4-14-1 15,-4-4 1-15,-7-2 0 16,-10 0-1-16,-12-2 0 16,0 2 1-16,-7 1-1 15,-18 4 0-15,-6 5-1 16,-2 6-1-16,-4 1-4 15,9 0-15-15,10-1-226 0</inkml:trace>
  <inkml:trace contextRef="#ctx0" brushRef="#br0" timeOffset="63670.3583">9277 6682 3937 0,'3'0'110'16,"-1"0"-96"-16,4 0-10 0,3 9 0 15,2 11-1-15,1 9 0 16,1 5 0-16,3 7-2 15,-6 9-1-15,4 6 1 16,-3 9 0-16,-2 1-1 16,0 4 0-16,-2-3 1 15,-3-6-1-15,0-6 0 16,-1-7 0-16,-3-8 0 16,0-4 0-16,0-4 0 15,-7-8 1-15,-9-2-1 16,-1-5 0-16,-1-5 0 15,0-2 0-15,-2-4 1 0,4-5-1 16,1-1-1 0,6-1-5-16,7-13-15 0</inkml:trace>
  <inkml:trace contextRef="#ctx0" brushRef="#br0" timeOffset="63922.6738">9803 7265 4030 0,'25'0'30'0,"6"0"-20"16,9 0-1-16,9 0-5 15,2 0-2-15,3 0 0 0,-5 0-2 16,-9 0 0-16,-7 2 0 15,-8 1 0-15,-12 0 0 16,-13-3-4-16,0 0-10 16,-6 0-183-16</inkml:trace>
  <inkml:trace contextRef="#ctx0" brushRef="#br0" timeOffset="64128.2715">10022 7104 3882 0,'-3'0'142'0,"1"0"-124"16,-4 16-11-16,-2 13 7 16,0 9-4-16,1 4-5 0,-1 4-2 15,-2 4-1 1,4 0-1-16,1 0 0 0,3-1-1 16,2-6 0-1,0-8 0-15,0-9 0 0,9-10-3 16,-1-13-13-16</inkml:trace>
  <inkml:trace contextRef="#ctx0" brushRef="#br0" timeOffset="64849.7085">11123 6653 3954 0,'11'-17'65'16,"-2"0"-34"-16,0-7-14 15,-3-6-6-15,-4-4-6 16,-2-2-3-16,0-2-1 15,0 2 0-15,-8 4-1 0,-3 6 1 16,-3 5-1-16,-1 12 0 16,-6 6 0-16,-1 3 0 15,-6 4 0-15,-1 20 0 16,2 7 0-16,4 7 0 16,5 4 0-16,7 4 0 15,5 4 0-15,6 4 0 16,0 4 0-16,0 3 0 15,0 3 0-15,4 2 0 0,5 4 0 16,-3 0 0 0,-4 0 0-16,-2-6 0 0,0-6 0 15,0-9 0-15,0-13-1 16,-4-10-1 0,2-12 0-16,0-6-7 0,2-8-35 15</inkml:trace>
  <inkml:trace contextRef="#ctx0" brushRef="#br0" timeOffset="65043.6822">10788 7106 3995 0,'25'-7'68'0,"6"-4"-58"15,14 1-4-15,8-4-2 0,3-2-2 16,2 0-1-16,-4 0-1 15,-4-4 0-15,6-14-1 16,-13 4-4-16,-10-2-28 0</inkml:trace>
  <inkml:trace contextRef="#ctx0" brushRef="#br0" timeOffset="65384.6702">11515 6096 3998 0,'0'0'65'15,"0"0"-57"-15,0 1-6 16,0 20 0-16,6 6 1 16,8 8-1-16,1 5 0 15,2 4-1-15,-7 2 0 16,2 2-1-16,-8 1 0 16,-1-2 0-16,-3-1 0 15,0-3 0-15,-3-8 0 16,-1-9-2-16,2-6-9 15,2-17-78-15</inkml:trace>
  <inkml:trace contextRef="#ctx0" brushRef="#br0" timeOffset="65617.7945">11754 6174 4020 0,'2'0'51'0,"-2"0"-44"16,2 0-4-16,2 10-2 15,1 14 0-15,0 8 0 0,-1 8-1 16,-2 6 1 0,-2 7-1-16,0 0 0 0,-4 22 0 15,-12-13-2-15,3-12-13 16</inkml:trace>
  <inkml:trace contextRef="#ctx0" brushRef="#br0" timeOffset="66475.7098">11836 6679 3762 0,'0'-2'142'0,"0"-2"-85"15,0 4-35-15,0-2-6 16,-6 2-8-16,-6 0 8 16,1 0 1-16,2 0-5 15,2 0-5-15,3 0-1 16,0 0-2-16,-1 0-2 15,-1 13 0-15,-4 2 0 16,-1 10 0-16,-5 5-1 16,-1 5 0-16,-1 5 0 15,-2 5-1-15,0 2 0 16,4 2 0-16,5-3 0 0,5-3 0 16,4-6 0-1,2-6 0-15,0-4 0 16,4-4 0-16,9-5 1 15,5-2-1-15,0-5 0 0,2-2 0 16,2-5 0-16,1-3 0 16,4-1 1-16,-4 0-1 15,0 0 0-15,-3 0 0 16,-5 0-2-16,-1-12-4 16,-3 3-14-16,-6-3-215 0</inkml:trace>
  <inkml:trace contextRef="#ctx0" brushRef="#br0" timeOffset="67143.4437">11949 7031 3853 0,'0'0'95'16,"0"0"-51"-16,0 0-5 15,0 3-17-15,8 3-12 16,3 4-5-16,5 4-1 16,1 6-1-16,5 9 0 15,3 0-2-15,2 6 0 16,-3-3-1-16,0-5 0 16,-1-2 1-16,-5-5-1 0,-3-6 0 15,-2-4 0 1,-1-4-1-16,1-6-3 0,-1 0-7 15,-1-8-91-15</inkml:trace>
  <inkml:trace contextRef="#ctx0" brushRef="#br0" timeOffset="67363.6396">12223 6994 2948 0,'-4'2'974'15,"-4"13"-904"-15,-3 6-30 16,-5 7-18-16,-2 4-9 16,-2 3-6-16,0 1-3 15,0 0-2-15,2 0-1 0,0-1-1 16,5-3 0-16,6-3 0 16,7-6 0-1,0 2-2-15,20-11-7 0,2-7-52 0</inkml:trace>
  <inkml:trace contextRef="#ctx0" brushRef="#br0" timeOffset="67691.3265">12466 7289 3913 0,'0'-4'100'0,"0"1"-79"16,-2 3-8-16,-8 0-4 15,1 0-3-15,-1 5-1 16,4 15-2-16,-1 1 0 16,7 8-2-16,0-3 0 15,0 0 0-15,11-6-1 16,14-5 1-16,6-7-1 16,7-8 1-16,-2 0 1 15,-3 0-2-15,-8-17 1 16,-8-1-1-16,-8-2 0 15,-9-2 1-15,0 1 0 16,-11 2-1-16,-9 3-1 16,-4 5 1-16,-9 5-3 15,8 3-7-15,7 0-51 0</inkml:trace>
  <inkml:trace contextRef="#ctx0" brushRef="#br0" timeOffset="67975.1468">12781 6880 3923 0,'21'-6'105'16,"0"2"-83"-16,6 4-10 15,2 0-3-15,-2 13-3 16,-4 18-4-16,-4 13-1 15,-3 9 0-15,-5 6-1 0,-7 7 1 16,-4 1-1 0,0-3 0-16,-10-6 0 0,-9-6 1 15,0-8-1-15,1-10 0 16,3-6-1-16,10-14 0 16,2-8-6-16,3-6-64 0</inkml:trace>
  <inkml:trace contextRef="#ctx0" brushRef="#br0" timeOffset="68131.118">13236 7227 4001 0,'2'-3'57'0,"-2"3"-49"15,2 0-5-15,11 0-3 16,1 0-4-16,4 0-37 0</inkml:trace>
  <inkml:trace contextRef="#ctx0" brushRef="#br0" timeOffset="68468.2191">14065 6465 3983 0,'0'0'69'0,"-11"0"-60"15,-7 0-3-15,-4 11 0 16,-4 12-3-16,-6 10 0 16,3 8-2-16,3 10 0 15,-3 7-1-15,2 7 1 16,0 8-1-16,0 2 1 15,2 4-1-15,6-3 0 16,3-2 0-16,9-6 0 16,7-11 0-16,0-11 0 15,11-13 0-15,16-10-1 16,6-11-1-16,17-12-5 16,-8 0-10-16,-7-14-122 0</inkml:trace>
  <inkml:trace contextRef="#ctx0" brushRef="#br0" timeOffset="68734.5331">14132 6757 3985 0,'9'0'66'16,"2"0"-55"-16,4 0 0 15,6 0-5-15,3 18-3 16,8 5-2-16,1 4 1 0,0 8-1 16,-2 0-1-16,-4 0 1 15,-6 2-1-15,-8 0 0 16,-5-3 0-16,-2-6-1 16,-2 1-1-16,0-9-2 15,-2-11-23-15</inkml:trace>
  <inkml:trace contextRef="#ctx0" brushRef="#br0" timeOffset="68950.5137">14377 6788 3928 0,'0'0'111'0,"-2"0"-94"15,-5 1-12-15,1 17 1 16,-3 11 1-1,-3 5-2-15,-1 8-3 0,2 2-1 16,0 4-1-16,2 0 0 16,3-4 0-16,3-4 0 15,3-5 0-15,0-14-4 16,11-9-22-16</inkml:trace>
  <inkml:trace contextRef="#ctx0" brushRef="#br0" timeOffset="69157.3955">14587 6999 4000 0,'18'-3'54'16,"9"1"-44"-16,6 2-2 15,9 0-3-15,1 0-3 16,-5 0-1-16,-7 0-1 15,-4 0-6-15,-10 0-10 16,-8-4-217-16</inkml:trace>
  <inkml:trace contextRef="#ctx0" brushRef="#br0" timeOffset="69391.6817">14914 6662 3909 0,'3'0'116'0,"-1"0"-97"16,0 0-13-16,5 17 2 16,2 9 1-16,2 7-4 15,5 3-1-15,1 4 0 16,1 2-3-16,5-3 0 16,-4 2-1-16,0-5 0 15,-4-4 1-15,-4-4-1 16,-2-8-1-16,2-10-5 15,-2-6-12-15,-2-4-175 0</inkml:trace>
  <inkml:trace contextRef="#ctx0" brushRef="#br0" timeOffset="69633.6724">15189 6636 3600 0,'0'0'408'16,"0"0"-376"-16,-7 14-21 16,-7 15 2-16,-5 9-5 15,-4 11-4-15,-6 5-2 16,0 8-1-16,0 4 0 16,0 0-1-16,8-2 0 0,0-6 0 15,7-5 0 1,14-7-2-16,0-14-7 0,0-14-36 0</inkml:trace>
  <inkml:trace contextRef="#ctx0" brushRef="#br0" timeOffset="69932.3411">15323 7171 3680 0,'0'-7'340'0,"0"6"-309"15,0 1-21-15,-5 0-3 16,-10 1-3-16,-4 22-1 16,4 2-2-16,1 6 0 15,6-4 0-15,8-1-1 0,0-3 1 16,8-11-1-16,17-6 0 16,4-6 1-16,0 0 0 15,0-4 0 1,-6-13 0-16,-8-4 1 0,-4-4-2 15,-6-2 1-15,-5-4 0 16,0 1-1-16,-10 1-1 16,-23 0-2-16,4 9-5 15,5 4-39-15</inkml:trace>
  <inkml:trace contextRef="#ctx0" brushRef="#br0" timeOffset="70255.5617">15481 6625 3864 0,'4'-1'174'0,"1"1"-151"16,1 0-17-16,8 9-1 15,-1 17-1-15,5 10-1 16,2 12-2-16,2 9 1 15,1 11-1-15,-4 5 0 16,-7 8-1-16,-10 0 0 16,-2-3 0-16,-14-10 0 15,-12-12 1-15,-3-8-1 0,0-12 0 16,2-8 0-16,5-10 0 16,5-8 0-1,5-8 0-15,5-2 0 0,5-12-2 16,2-12-7-16,0-4-77 0</inkml:trace>
  <inkml:trace contextRef="#ctx0" brushRef="#br0" timeOffset="70648.6441">15830 6368 4017 0,'19'-12'55'0,"8"2"-50"16,8 5-3-16,5 2 0 16,3 3-1-16,-6 11-1 15,-3 17 1-15,-7 9-1 16,-10 8 0-16,-7 1 1 15,-4-2-1-15,-6-4 1 16,0-2-1-16,0-6 0 16,-4-2 0-16,-12-4 0 15,-2-1 0-15,-2-1 0 0,7 0 0 16,6-2 0-16,7 2 1 16,9-2-1-16,27-4 0 15,10-4 0-15,8-2-1 16,-1-6 0-16,-1-5-1 15,-14-1-8-15,-18 0-62 16</inkml:trace>
  <inkml:trace contextRef="#ctx0" brushRef="#br0" timeOffset="71794.4068">10659 7664 3698 0,'0'0'194'0,"0"0"-108"15,0 0-39-15,0 0-22 16,0 0-13-16,0 0-4 0,0 0-4 16,0 0-1-1,0 0-1-15,2 0-1 0,11 0-1 16,12 0 0-16,6 2 1 15,10 2-1-15,7 0 0 16,10 0 1-16,9 0-1 16,16-3 0-16,24 5 1 15,33-4-1-15,24 5 1 16,-15-2-1-16,-32 2 1 16,-34-3-1-16,-25 0 0 15,11 0 0-15,7 2 0 16,11 1 0-16,-3-2 0 15,1-1 0-15,2 1 0 16,7-2 0-16,4-1 0 16,5-2 0-16,3 2 0 0,2 3 0 15,0-2 0-15,0 1 1 16,-4 2-1-16,-3 1 0 16,-5-2 0-16,-3-1 1 15,-1 1-1-15,1-4 0 16,1-1 0-16,1 0 0 15,-1 0 0-15,-3 0 0 16,-1 0 0-16,-5 0 0 16,-1 0 0-16,-1 0 0 15,-3 0 1-15,-4 0-1 16,-5 0 0-16,-4 0 0 16,-7 2 0-16,-4-2 0 15,-7 0 0-15,-7 0 0 16,-6 0 0-16,-9 0 0 15,-7 0 0-15,-11 0 0 0,-7 0-1 16,-13 0-1-16,-18 0-5 16,-11 0-39-16</inkml:trace>
  <inkml:trace contextRef="#ctx0" brushRef="#br0" timeOffset="72638.2695">12155 8464 3939 0,'0'-8'95'15,"0"0"-80"-15,0-4-4 0,-2-2 0 16,2-2-4-16,0-4-3 16,8-2-2-16,13-2 0 15,5-1-1-15,3 3-1 16,5 4 1-16,-1 4-1 15,-2 5 0-15,-4 4 0 16,-6 5 0-16,-6 0 0 16,-6 2 0-16,-4 12-1 15,-5 9 1-15,0 1 0 16,-8 3 0-16,-11 5 0 16,-10 3 0-16,-3 1 0 15,-3 0 0-15,-1 2 0 16,2 0 0-16,3-1 0 15,7-2 0-15,6-2 0 0,7-4 0 16,8-3 0-16,3-3-1 16,12-5 1-16,17-1 0 15,9-8 0-15,7-1 0 16,1-2 0-16,-1-2 0 16,-9-2 0-16,-5 0 0 15,-7-2 0-15,-4 0-2 16,7-4-1-16,-7-11-5 15,-3 0-17-15</inkml:trace>
  <inkml:trace contextRef="#ctx0" brushRef="#br0" timeOffset="72903.4981">12924 8300 3988 0,'3'-7'67'16,"-3"3"-53"-16,2 4-5 15,-2 0-4-15,2 0-3 16,0 4-2-16,0 17 0 16,0 5 0-16,0 6 0 15,3 3 0-15,-3 4 0 0,0 1 0 16,-2-2-1-1,-2 14-2-15,-13-11-10 0,-3-8-125 0</inkml:trace>
  <inkml:trace contextRef="#ctx0" brushRef="#br0" timeOffset="73148.6919">12971 8995 3924 0,'0'4'101'15,"-2"0"-83"-15,-1 3-5 16,3-2-6-16,0 2-1 0,0-4-4 16,0 1 0-1,0-1-1-15,0-1 1 0,0-2-1 16,3 0-1-16,13 0 0 15,-1 0-6-15,1-9-47 0</inkml:trace>
  <inkml:trace contextRef="#ctx0" brushRef="#br0" timeOffset="74198.3099">16131 7872 3824 0,'3'0'190'0,"-3"0"-156"16,4 0-18-16,6 0-6 16,9 0-4-16,12 0-3 15,16 0-1-15,14 0-1 16,7 0 0-16,3 0 0 15,-1 0-1-15,-7-4 0 16,-10 3 0-16,-11-3 0 16,-11-3-1-16,-12 1-1 15,-17-14-1-15,-2 4-19 16,0-3-722-16</inkml:trace>
  <inkml:trace contextRef="#ctx0" brushRef="#br0" timeOffset="74410.4786">16533 7608 3819 0,'0'10'166'15,"0"4"-127"-15,0 10-10 16,5 6-14-16,-3 6-6 16,0 3-5-16,-2 7-1 15,0 0-2-15,0-2 0 16,-2-6-1-16,-3-4 0 15,5-9 0-15,3-12-3 16,16-9-5-16,6-4-33 0</inkml:trace>
  <inkml:trace contextRef="#ctx0" brushRef="#br0" timeOffset="74961.4647">18142 6844 3916 0,'0'-20'114'0,"0"-4"-89"15,0-5-10-15,0 0-7 16,0-2-4-16,0 7-1 15,0 2-1-15,-7 4-1 16,3 7-1-16,-2 4 0 16,-4 5 0-16,-1 2 0 15,-4 2 0-15,-3 18 0 0,-2 8 0 16,2 6-1-16,2 9 1 16,8 3 0-16,1 6 0 15,5 5 0-15,0 4 0 16,2 6 0-16,0-1 0 15,0-1 0-15,-2 0 0 16,-4-5 0-16,0-6 0 16,-3-2 0-16,1-6-1 15,0-3-1-15,2-10-1 16,1-8-6-16,3-11-9 16,0-13-65-16</inkml:trace>
  <inkml:trace contextRef="#ctx0" brushRef="#br0" timeOffset="75144.9796">17779 7325 3971 0,'13'-6'88'0,"10"-2"-76"16,8 0-5-16,11 0-4 15,10 0-1-15,-2 0-1 16,2-1-1-16,8-11 0 15,-15 1-4-15,-9-3-28 0</inkml:trace>
  <inkml:trace contextRef="#ctx0" brushRef="#br0" timeOffset="75474.3136">18484 6224 3951 0,'2'0'92'0,"-2"0"-77"15,2 0-8-15,2 8-4 16,1 14-1-16,1 8 0 15,1 10 1-15,2 4 1 0,2 4-2 16,-2 5-1 0,-2-2-1-16,-5 0 0 0,-2-5 0 15,0-4 0-15,0-2 0 16,-6-4-1-16,-4-7-6 16,4-14-56-16</inkml:trace>
  <inkml:trace contextRef="#ctx0" brushRef="#br0" timeOffset="75686.4874">18635 6370 3909 0,'7'0'105'0,"-3"0"-81"15,3 0-8-15,-1 0-9 16,2 14-1-16,-4 6-3 15,0 4-1-15,-4 2-1 16,0 3-1-16,0-4 0 16,0 6 0-16,0-9-7 15,-2-8-49-15</inkml:trace>
  <inkml:trace contextRef="#ctx0" brushRef="#br0" timeOffset="75895.5068">18820 6304 3653 0,'0'0'358'0,"0"0"-326"0,0 0-24 16,0 6 2-16,0 12-1 16,0 7-3-16,0 6-3 15,0 6-2-15,0 4 0 16,0 5-1-16,0 15-1 15,0-11-10-15,2-7-87 0</inkml:trace>
  <inkml:trace contextRef="#ctx0" brushRef="#br0" timeOffset="76595.3264">18507 7413 3974 0,'0'0'74'0,"0"0"-65"16,0 0-8-16,-8 0 0 15,-7 12 1-15,-1 7 1 16,-3 1 0-16,0 6-1 16,1 1 0-16,-2 6-1 15,2-1-1-15,0 1 0 16,5 0 1-16,4-1-1 15,7-6 0-15,2-3 0 16,0-3 1-16,7-3-1 16,8-2 0-16,3-3 1 0,2-3-1 15,-2-3-3-15,-2 0-2 16,-3-6-6-16,-5 0-27 16,-2 0-384-16</inkml:trace>
  <inkml:trace contextRef="#ctx0" brushRef="#br0" timeOffset="76850.6908">18659 7502 3995 0,'8'0'42'0,"4"5"-24"0,7 12-4 15,8 5-6-15,1-1-4 16,6 6-2-16,-1-1-1 16,-4-1 0-16,-5-4-1 15,-6-1 0-15,-5-6 0 16,-3-4-3-16,1-8-5 16,-5-2-24-16,2 0-231 0</inkml:trace>
  <inkml:trace contextRef="#ctx0" brushRef="#br0" timeOffset="77050.484">18873 7439 3946 0,'0'0'92'0,"-2"0"-75"0,0 0-9 16,-5 6-5-16,-1 13 3 15,-2 9 0-15,1 1-4 16,3 7 0-16,-1 1-1 15,3-3 0-15,2 0-1 16,2-5 0-16,2-2-3 16,18-9-7-16,4-10-75 0</inkml:trace>
  <inkml:trace contextRef="#ctx0" brushRef="#br0" timeOffset="77359.6854">19176 7618 3987 0,'0'0'48'0,"-8"0"-39"15,-10 0 2-15,-4 10-1 16,1 7-4-16,4 6-3 16,5 3-1-16,8-2-1 15,4 0-1-15,0-5 1 16,11-6-1-16,14-6 0 15,6-7 2-15,2 0 0 16,0-6-1-16,-4-8-1 16,-8-3 1-16,-7-3-1 15,-8 4 1-15,-6-1-1 0,0 4 0 16,-2 1-2-16,-16 3-1 16,-13 2-9-16,6-1-42 15,6-1-1459-15</inkml:trace>
  <inkml:trace contextRef="#ctx0" brushRef="#br0" timeOffset="77703.6993">19500 7182 3988 0,'16'-1'68'0,"5"1"-56"16,6 0-4 0,4 8-3-16,-2 15-3 0,1 12-2 15,-6 7 1-15,-6 6 0 16,-7 4-1-16,-4 3 1 16,-7 3-1-16,0-3 1 15,-2 2-1-15,-19-1 0 16,-3-2 0-16,-5-3 0 15,-4-4 0-15,-1-6 0 16,5-9 1-16,7-13-1 16,6-6 0-16,7-8 0 15,7-5-1-15,2-9 0 0,7-14-8 16,13-7-82-16</inkml:trace>
  <inkml:trace contextRef="#ctx0" brushRef="#br0" timeOffset="78077.028">20122 7279 3958 0,'11'-2'93'15,"0"0"-83"-15,3 2-6 16,-1 0-1-16,-2 0-2 15,-2 0 0-15,0 0-1 0,-3 6 0 16,-2 2-1-16,2-2 1 16,-2 2 0-16,-2-3-1 15,0 2 1-15,-2-3 0 16,0 0 0-16,0-2 0 16,0-2 0-16,0 3 0 15,0-3 1-15,0 0 2 16,0 0 1-16,0 0-2 15,0 0-1-15,0-3 0 16,0 1-1-16,0 2 0 16,0 0 0-16,-2 0-1 15,-12 0-2-15,4 0-5 16,1 0-40-16</inkml:trace>
  <inkml:trace contextRef="#ctx0" brushRef="#br0" timeOffset="78477.5034">20625 6907 3986 0,'0'0'50'0,"-4"0"-41"16,-12 5-1-16,-3 11-1 0,-4 9-2 15,-2 4-1-15,1 9-2 16,-2 4 1-16,-1 9 0 16,-2 2-2-16,2 2 0 15,2-3-1-15,5-4 0 16,9-4 0-16,7-3 1 15,4-3-1-15,0-4 0 16,20-5 0-16,6 0 1 16,8-8-1-16,4-3 0 15,0-3 0-15,-3-6 1 0,-4-4-1 16,-8-3-1 0,-5-2-1-16,-9-7-10 15,-3-9-208-15</inkml:trace>
  <inkml:trace contextRef="#ctx0" brushRef="#br0" timeOffset="78754.4849">20846 7100 3726 0,'0'0'283'0,"0"3"-260"15,5 9-1-15,2 5-7 16,3 10-7-16,6 3-4 0,4 5-2 16,7 2-1-16,4-2 1 15,4 2-1-15,2-5-1 16,-4-2 0-16,-2-4 0 16,-7-3 0-16,-1-10 0 15,1-5-2-15,-5-6-3 16,-4-2-26-16</inkml:trace>
  <inkml:trace contextRef="#ctx0" brushRef="#br0" timeOffset="78965.5272">21201 7011 3695 0,'-11'7'261'0,"-7"20"-204"0,-3 6-28 15,0 9-12-15,0 6-8 16,3 3-5-16,3-3-1 16,2-7-2-16,3 0 0 15,6-9 0-15,4-6-1 16,6-6-1-16,17-8-5 16,2-7-18-16</inkml:trace>
  <inkml:trace contextRef="#ctx0" brushRef="#br0" timeOffset="79168.495">21383 7217 3537 0,'19'-6'486'0,"7"-1"-456"15,10 3-18-15,8-1-4 16,6 2-4-16,3 1-3 15,0 2-1-15,7-5 0 16,-10 1-7-16,-15-4-39 0</inkml:trace>
  <inkml:trace contextRef="#ctx0" brushRef="#br0" timeOffset="79405.3205">21903 6854 3957 0,'8'11'76'0,"4"12"-58"15,3 5-4-15,8 6-5 16,6 6-3-16,6 2-3 16,6 0-1-16,1-1-1 15,0-6-1-15,-1-4 0 16,-10-8 0-16,-4-6-1 15,-14-17-3-15,-5 0-21 16,-8-2-310-16</inkml:trace>
  <inkml:trace contextRef="#ctx0" brushRef="#br0" timeOffset="79629.138">22257 6770 3990 0,'0'0'48'0,"-10"1"-39"16,-9 17 0-16,1 13 4 16,-1 9-7-16,0 7-2 15,1 8-2-15,1 3-1 16,-3 0-1-16,0 0 0 16,-2-5 0-16,3-7 0 15,9-11 0-15,10-3-2 16,0-13-6-16,13-9-45 0</inkml:trace>
  <inkml:trace contextRef="#ctx0" brushRef="#br0" timeOffset="79944.332">22486 7141 3990 0,'0'0'42'15,"-12"0"-36"-15,-13 20 4 16,0 6-1-16,1 6-5 16,4 5-2-16,11-4-1 15,7-3-1-15,2-4 1 0,15-6 0 16,14-6 2 0,7-7 2-16,5-7 0 0,-2 0-4 15,-1 0 1-15,-5-15-1 16,-8-5 1-16,-10-3-1 15,-10-2 0-15,-5-3-1 16,0 2 0-16,-11 4-1 16,-9 4-1-16,-9 1-3 15,7 7-23-15,3-1-604 0</inkml:trace>
  <inkml:trace contextRef="#ctx0" brushRef="#br0" timeOffset="80249.6821">22708 6636 3915 0,'11'13'104'15,"7"13"-82"-15,1 12-9 16,6 13-6-16,-2 9-1 15,1 8-1-15,-4 5 0 16,-4 8-2-16,-5 1-1 16,-9 1-1-16,-2-9 0 15,-7-8 1-15,-15-10-2 0,-5-11 1 16,1-14-1 0,1-8 0-16,3-12 0 0,-1-7 0 15,2-4 0 1,0-10-3-16,13-9-17 0</inkml:trace>
  <inkml:trace contextRef="#ctx0" brushRef="#br0" timeOffset="80768.2074">23086 6316 3858 0,'9'0'171'16,"5"0"-145"-16,6 0-15 15,2 0-4-15,3 0-4 16,-1 0 0-16,-3 6-2 16,-6 2 0-16,-9 3-1 15,-4 1 0-15,-2 0 0 16,0 2 1-16,-15-1-1 16,-5 4 0-16,3-3 0 15,1 2 0-15,5-1 0 0,6 3 0 16,5 3 0-16,0 3 0 15,24 2 0-15,7 2 0 16,6 5 0-16,1 4 0 16,-5-1 0-16,-6 2 0 15,-8-4 1-15,-7 1-1 16,-12-5 1-16,0-4-1 16,-14-5 1-16,-19-4-1 15,-11-3 1-15,-12-4-1 16,-5 0 0-16,-24-1 0 15,19 0-2-15,10-3-20 0</inkml:trace>
  <inkml:trace contextRef="#ctx0" brushRef="#br0" timeOffset="82118.7006">17471 8017 3909 0,'0'0'103'16,"0"0"-80"-16,0 0-3 15,0 0-6-15,0 0-7 16,0 0-3-16,0 0-3 15,2 0 1-15,10 0-2 0,7 0 1 16,13 0-1 0,11 3 0-16,7 0 0 0,13 1 0 15,6 0 0-15,9 0 0 16,7 0 0 0,4 2 0-16,2 0 0 0,3-2 0 15,2 2 0-15,0-2 0 16,0 0 0-16,0 0 0 15,1 1 0-15,-1-5 0 16,5 3 0-16,-1-1 0 16,2-2 0-16,2 2 0 15,0-2 0-15,-2 0 0 16,1 0 0-16,-1 0 0 16,1 0 0-16,-3 0 0 15,-4 0 0-15,-2 0 0 0,-5 0 0 16,-4 0 0-16,-2 0 0 15,3 0 0-15,3 0 0 16,4 0-1-16,4-4 1 16,1-2 0-16,-2 0 0 15,-1 2 0-15,-1 3 0 16,-5-2 0-16,-2 0 0 16,-2 3 0-16,2-1-1 15,-3-3 1-15,3 0 0 16,-2-2 0-16,-2-2 0 15,-3 2 0-15,-2-3 0 16,-7 2 0-16,-1 1 1 16,-6-1-1-16,-6 4 0 15,0 0 0-15,-3-1 0 16,-1 3 1-16,2-2-1 0,-5 0 0 16,0-1 0-16,1-1 0 15,-5 0 1-15,-3-2-1 16,1 3 0-16,-3 0 1 15,-2 0-1-15,-5 1 0 16,-3 1 0-16,-8 2 0 16,-3 0 0-16,-8 0 0 15,-2 0 0-15,-2 0 0 16,-2 0 0-16,-5 0 0 16,0 0-1-16,-2 0-1 15,-15 8 0-15,-12-3-9 16,-4-1-70-16</inkml:trace>
  <inkml:trace contextRef="#ctx0" brushRef="#br0" timeOffset="83604.4507">18935 8534 3975 0,'0'-2'80'0,"4"1"-64"16,-2-4-7-16,-2 1-4 15,2 0-3-15,-2-3-1 16,2-5 0-16,0 3 0 15,2-5-1-15,3 2 1 0,5-2-1 16,5 0 0 0,6-2 0-16,3 2 0 0,6 3 0 15,-3 2 0-15,0 5 0 16,-8 3 0-16,0 1 0 16,-7 0 0-16,-6 2 0 15,-4 13-1-15,-4 3 1 16,0 5 0-16,0 0 0 15,-8 3 0-15,-8 0 0 16,-4-2 0-16,0 2 0 16,2-4 0-16,3 0 0 15,3 1-1-15,7 0 1 0,5 1 0 16,0 5-1 0,12 3 1-16,12 2 0 15,3 0 0-15,-2-2 0 16,-3-2 0-16,-9-4 0 0,-5-2 0 15,-8-2 0-15,0-4 0 16,-23-4 0-16,-13-2 0 16,-13-4 0-16,-9-2 0 15,-2-3 0-15,2-3 0 16,11 0 0-16,9 0 0 16,21-9-2-16,10-3-2 15,7 0-23-15</inkml:trace>
  <inkml:trace contextRef="#ctx0" brushRef="#br0" timeOffset="84266.0094">19595 8356 3825 0,'0'-7'154'0,"3"2"-112"16,-1-2-17 0,0 2-9-16,1-2-5 0,-3 5-5 15,2 1-3-15,-2 1 0 16,2 0-1-16,-2 0-1 15,3 0-1-15,-3 8 0 16,0 13 0-16,0 10 0 16,0 7 0-16,0 6 0 15,-7 3 0-15,-9 6 0 16,-2-2 0-16,1-2 0 16,-2-5 0-16,4-3 0 15,1-9 0-15,6-4 0 0,1-9 0 16,7 2-3-16,0-7-6 15,0-3-87-15</inkml:trace>
  <inkml:trace contextRef="#ctx0" brushRef="#br0" timeOffset="84845.5484">19502 9122 3981 0,'0'0'71'16,"0"0"-60"-16,0 0-2 0,0 2-3 15,0 0-3-15,0 3-2 16,0-5 0-16,-11 5 0 16,-3-3 0-16,3 0 0 15,1-2-1-15,4 0 1 16,4 0-1-16,2 0 0 15,0 0 0-15,18 0 0 16,7 0 0-16,2 0 0 0,-3 0 0 16,-6 0-1-1,-9 0 1-15,-5 0-1 0,-4 0-1 16,0 4-1 0,0-3-8-16,-7-1-57 0</inkml:trace>
  <inkml:trace contextRef="#ctx0" brushRef="#br0" timeOffset="85926.634">23256 7830 3979 0,'0'2'81'0,"0"-1"-73"0,0 2-5 16,7 3 1-16,20 2 1 15,19 0-2-15,14 1-1 16,14-4-1-16,6 0-1 15,-4-4 1-15,-7-1-1 16,-11 0 0-16,-20 0-1 16,-16-10-3-16,-13-2-16 0</inkml:trace>
  <inkml:trace contextRef="#ctx0" brushRef="#br0" timeOffset="86207.5851">23550 7611 3695 0,'-2'7'302'0,"-5"6"-276"16,-2 6 2-16,-2 9-11 16,-2 6-10-16,-2 8-2 15,-4 0-3-15,3 2-1 16,1 1 0-16,-1-5 0 15,5-4-1-15,3-8 0 16,3-4 0-16,0-8 0 16,5-6 0-16,-2-2 0 0,2-4-3 15,0-4-4-15,0 0-12 16,12 0-150-16</inkml:trace>
  <inkml:trace contextRef="#ctx0" brushRef="#br0" timeOffset="86790.4979">24174 7696 3881 0,'0'0'171'0,"0"4"-159"15,0-1-8-15,0 6-4 16,0-1 2-16,0 1 0 15,-4 2-2-15,0-2 1 0,-4-4-1 16,4-1-3-16,0-1-20 0</inkml:trace>
  <inkml:trace contextRef="#ctx0" brushRef="#br0" timeOffset="86997.7218">24174 7696 3995 0,'116'-48'42'16,"-116"50"-30"-16,0 2-1 0,0 2-3 16,0 0-5-16,0 2-2 15,0 1-1-15,0-1-2 16,0-3-23-16</inkml:trace>
  <inkml:trace contextRef="#ctx0" brushRef="#br0" timeOffset="87201.6852">24457 7610 4008 0,'0'0'50'0,"0"0"-41"16,0 0-1-16,0 1-4 16,0 2-4-16,0-2-2 15,10-1-3-15,1 0-14 16,-1 0-343-16</inkml:trace>
  <inkml:trace contextRef="#ctx0" brushRef="#br0" timeOffset="87380.6926">24675 7560 4006 0,'0'0'51'16,"0"0"-39"-16,0 0-5 15,0 0-4-15,0 0-3 0,0 0-7 16,0 0-8-1,6 0-115-15</inkml:trace>
  <inkml:trace contextRef="#ctx0" brushRef="#br0" timeOffset="87572.936">24859 7517 3980 0,'0'0'75'0,"0"0"-61"16,0 0-5-16,2-1-6 0,-2 1-2 16,0 0-1-16,11-3-1 15,0 3-5-15,3-2-45 0</inkml:trace>
  <inkml:trace contextRef="#ctx0" brushRef="#br0" timeOffset="87764.5164">25080 7467 3477 0,'2'-2'536'16,"-2"-2"-488"-16,2 1-36 16,-2 0-5-16,0 1-4 0,2 2-1 15,-2 0-2-15,0 0-1 16,6-1-4-16,1 1-24 15,5-3-1101-15</inkml:trace>
  <inkml:trace contextRef="#ctx0" brushRef="#br0" timeOffset="87959.4581">25309 7413 3957 0,'2'-2'86'0,"-2"0"-66"16,0 0-8-16,2 1-6 0,-2 1-4 16,0 0-1-1,3 0-1-15,8-3-2 0,0 3-7 16,5-3-71-16</inkml:trace>
  <inkml:trace contextRef="#ctx0" brushRef="#br0" timeOffset="88123.3593">25499 7374 2764 0,'0'0'1220'0,"0"0"-1154"16,0 0-50-16,0-3-5 0,0 1-7 16,0 0-3-1,0 2-1-15,4-4 0 16,3 1-9-16,3-3-110 0</inkml:trace>
  <inkml:trace contextRef="#ctx0" brushRef="#br0" timeOffset="88310.2564">25831 7275 3983 0,'9'-8'81'15,"-1"-2"-67"-15,1 0-9 16,-2 1-3-16,-2 2-2 16,-5-2-1-16,0 2-9 0,2-1-272 15</inkml:trace>
  <inkml:trace contextRef="#ctx0" brushRef="#br0" timeOffset="88473.1733">26047 7131 4023 0,'4'-7'49'0,"3"1"-41"15,-3 1-4-15,1-2-2 16,-5 5-2-16,0 2 0 16,0 0-6-16,0 0-39 0</inkml:trace>
  <inkml:trace contextRef="#ctx0" brushRef="#br0" timeOffset="97133.1321">2282 9601 3921 0,'0'-6'94'0,"0"0"-63"16,0 0-16-16,0-2-4 15,0 2-4-15,0-2-3 0,0-1-2 16,0 4 0-16,0 1 0 16,0 0-1-16,0 2 0 15,0 2-1-15,0 0 1 16,0 0-1-16,6 0-1 16,8 10 1-16,6 12 0 15,7 6 0-15,2 11 0 16,2 7 0-16,0 3 0 15,0 9 0-15,0 4 0 16,1 3-1-16,2 1 1 16,-1-2 0-16,-2-6 0 15,-2-3 0-15,-3-9-1 16,-1-4 1-16,-2-8 0 0,-5-4-1 16,-7-8 1-16,-5-4-2 15,-4-6-1-15,-2-8-5 16,-2-4-12-16,-11 0-125 0</inkml:trace>
  <inkml:trace contextRef="#ctx0" brushRef="#br0" timeOffset="97477.3681">2761 9740 3948 0,'0'-2'86'16,"0"-1"-69"-16,0 3-8 16,0 0-5-16,0 0-2 15,-4 18-2-15,-12 10 1 16,-3 9 1-16,-8 9 0 15,0 8 1-15,-4 6-1 16,-3 5-1-16,-1 2 0 16,4-1-1-16,2-2 1 15,6-10-1-15,7-8 0 16,10-9 0-16,3-13 0 16,3-7-5-16,0-5-4 0,13-12-22 15</inkml:trace>
  <inkml:trace contextRef="#ctx0" brushRef="#br0" timeOffset="97897.6433">3027 10279 3746 0,'0'8'156'0,"-10"6"-94"16,-9 6-24-16,-6 6-13 16,1 1-9-16,1 0-7 15,4-1-6-15,5 0 0 16,7-3-1-16,7-2 0 16,0-1 0-16,7-6-1 15,24-6 1-15,10-8 1 16,9 0 0-16,4-2-1 15,0-16-2-15,-8-2 1 16,-10-3-1-16,-12 2 1 16,-10-4 1-16,-12 2 0 15,-2-3 0-15,-2 2-1 16,-23 2 0-16,-4 3-1 16,-4 8 0-16,0 5 0 15,1 6 0-15,6 0 0 0,5 0-1 16,8 17-2-16,13 12-4 15,0-5-3-15,20-4-44 0</inkml:trace>
  <inkml:trace contextRef="#ctx0" brushRef="#br0" timeOffset="98373.7635">3463 10347 3796 0,'0'0'173'15,"0"0"-127"-15,0 0-18 0,0 0-11 16,5 0-9-16,3 0-5 15,6 0-1-15,5 0-1 16,4 2 0-16,4 4 1 16,7-1-2-16,-3 0 1 15,2-1-1-15,-2-1 1 16,-2-3-1-16,-2 0 0 16,-2 0 0-16,-3 0 0 15,-11 0-4-15,-4 0-7 16,-7 0-47-16</inkml:trace>
  <inkml:trace contextRef="#ctx0" brushRef="#br0" timeOffset="98601.6317">3424 10156 3771 0,'15'-7'221'0,"5"0"-185"15,7 0-26-15,2 0-5 16,0 3-4-16,4 4-1 16,9 0-14-16,-4 0-29 15,-7 0-254-15</inkml:trace>
  <inkml:trace contextRef="#ctx0" brushRef="#br0" timeOffset="99818.2013">4538 9970 3637 0,'7'-2'158'0,"-3"-2"-81"15,3 0-30-15,-3-3-14 0,3 2 12 16,-2-2-16-16,-1 0-6 16,-2-1-11-16,3-4-2 15,-3 2-4-15,0-1-2 16,0 4-3-16,0 2 0 16,0 0-1-16,-2 3 0 15,0 0 0-15,0 2 1 16,0 0-1-16,0-3 0 15,0 3 1-15,0-1 0 16,0-2 0-16,-6 2-1 16,-5-2 0-16,-3 3 0 15,-3 0 0-15,-1 4 0 0,-7 17-1 16,0 9 1 0,-4 10 0-16,1 12 0 0,1 12 0 15,3 11 0-15,3 2 0 16,11-4 1-16,10-10-1 15,0-16-1-15,24-15 1 16,18-14 0-16,14-14 0 16,13-4 0-16,9 0 1 15,4-22-1-15,1-6 0 16,-7-9 1-16,-9-4-1 16,-13-5 1-16,-17-5-1 15,-14 0 1-15,-15-2 0 16,-8 1-1-16,-4 0 1 0,-25 6-1 15,-10 5 0 1,-3 12 0-16,-2 10 0 0,-3 14-1 16,1 5-1-16,-33 34-2 15,13 8-17 1,3 0-162-16</inkml:trace>
  <inkml:trace contextRef="#ctx0" brushRef="#br0" timeOffset="100506.1054">2392 11372 3967 0,'4'0'63'0,"5"1"-52"16,7 19-5-16,3 13 2 16,1 6-5-16,3 10-1 15,-6 5-1-15,-3 4 0 16,-5 2 0-16,-1-2 0 16,4-4 0-16,-1-6-1 15,3-11-1-15,10-9-4 16,-2-9-11-16,-1-14-25 0</inkml:trace>
  <inkml:trace contextRef="#ctx0" brushRef="#br0" timeOffset="100766.6853">2652 11407 3852 0,'0'0'152'16,"0"0"-136"-16,0 7-10 16,-2 16 15-16,-9 11-9 15,-7 6-5-15,-4 11-2 16,-3 8-3-16,-4 4 0 16,-2 4-1-16,2-2 0 15,4 0 0-15,7-11-1 0,10-10-4 16,8-13-5-1,4-14-18-15,14-9-184 0</inkml:trace>
  <inkml:trace contextRef="#ctx0" brushRef="#br0" timeOffset="101118.169">2911 11840 3886 0,'-4'15'56'0,"-8"5"-36"16,-3 9 7-1,-1 0-6-15,3 2-13 0,1-4-5 16,8-3-1-16,4-5-1 16,0-7 2-16,16-4 2 15,17-8 0-15,9 0 0 16,7-13-2-16,1-6-1 15,-8-4 2-15,-11 0 0 16,-11 0 3-16,-11 0-2 16,-9-2 0-16,0 3-2 15,-13 4 0-15,-16 6-2 16,-5 8-1-16,-4 4 0 16,5 0-2-16,6 18-6 15,12 0-11-15,13-2-49 0</inkml:trace>
  <inkml:trace contextRef="#ctx0" brushRef="#br0" timeOffset="101327.6737">3532 11851 3702 0,'19'0'188'16,"3"0"-138"-16,2 0-22 16,5 2-6-16,0 0-13 15,0 0-5-15,12-2-4 0,-10 0-19 16,-4-10-149-16</inkml:trace>
  <inkml:trace contextRef="#ctx0" brushRef="#br0" timeOffset="101512.5444">3752 11552 3918 0,'28'-2'102'0,"10"0"-80"15,6 0-9-15,8 2-8 0,10 0-5 16,-12 0-6-16,-10 6-64 15</inkml:trace>
  <inkml:trace contextRef="#ctx0" brushRef="#br0" timeOffset="102047.7021">4596 11471 3905 0,'9'-23'92'16,"0"-6"-56"-16,-1 0-16 15,-1-3-9-15,-2 2-4 16,-3 6-2-16,-2 5-2 0,0 9-1 16,0 4 0-16,0 6-1 15,0 0-1-15,0 0-1 16,0 16 1-16,0 10 0 15,0 10 0-15,0 7 0 16,-7 6-1-16,-8 9 1 16,-3 5 1-16,0 5-1 15,2 0 0-15,8-1 0 16,5-9 0-16,3-10 0 16,0-10 0-16,7-12 0 15,2-8 0-15,-4-7 0 16,-5-6 0-16,0-3 0 15,0 2 0-15,-25-1 0 0,-6 4 0 16,-10 1 0 0,1 0 0-16,3 1 0 0,8-4 0 15,6 1 0-15,10 0 0 16,9-4 0-16,4-2 0 16,0 0 0-16,15 0 0 15,18 0 1-15,15 0 0 16,10-4 0-16,6-8-1 15,1-2 0-15,-3 2 0 16,-6 0 0-16,-12 1-3 16,-13 0-4-16,-15 3-33 0</inkml:trace>
  <inkml:trace contextRef="#ctx0" brushRef="#br0" timeOffset="102821.7037">2537 13029 3961 0,'0'0'58'16,"0"0"-38"-16,0 0-12 0,0 0 3 15,0 0-4-15,0 0-3 16,0 3-2-16,6 11 1 16,7 8-1-16,5 6 1 15,4 9-2-15,7 4 0 16,5 3 0-16,2 6 0 15,4 1-1-15,-1 1 0 16,-2-2 1-16,-4-4-1 16,-6-5 0-16,-5-6-3 15,2-9-6-15,-5-12-34 16,-9-10-863-16</inkml:trace>
  <inkml:trace contextRef="#ctx0" brushRef="#br0" timeOffset="103048.1678">2861 13096 3954 0,'0'-4'67'15,"-2"4"-38"-15,-4 0-18 16,-3 9-8-16,-5 20-1 16,-1 13 3-16,-1 11-2 15,1 6-1-15,1 3-1 16,3-4 0-16,3 0-1 15,-2-5 0-15,6-7 0 0,4-7-1 16,0-10-7 0,18-11-18-16,4-11-231 0</inkml:trace>
  <inkml:trace contextRef="#ctx0" brushRef="#br0" timeOffset="103348.678">3145 13505 3791 0,'0'-2'250'0,"0"2"-237"16,0 0-12-16,-3 5-1 15,-8 18 0-15,1 3 0 16,-2 4 0-16,7 0 1 16,5 3 0-16,0-6 1 15,10-4-1-15,14-9 0 0,11-7 0 16,4-7 0-16,3-3 0 15,-4-15 2-15,-7-2 0 16,-9-2-1-16,-13 0 1 16,-6 0-2-16,-3 1 1 15,-5 3-1-15,-13 4-1 16,-2 2-1-16,-2 9-4 16,2 3-6-16,6 0-56 0</inkml:trace>
  <inkml:trace contextRef="#ctx0" brushRef="#br0" timeOffset="103520.0416">3727 13489 4005 0,'29'-6'52'0,"4"-1"-45"0,5 0-3 16,2 3-3-16,-2 4-1 15,-9 0-8-15,-9 0-48 0</inkml:trace>
  <inkml:trace contextRef="#ctx0" brushRef="#br0" timeOffset="103686.4596">3869 13196 3919 0,'25'-3'96'16,"10"-1"-75"-16,8 4-9 0,11 0-6 16,12 0-6-16,-10 9-2 15,-9 0-67-15</inkml:trace>
  <inkml:trace contextRef="#ctx0" brushRef="#br0" timeOffset="104018.3349">4355 13055 3968 0,'16'-21'57'0,"11"-5"-39"15,13-6-5-15,13-5-1 0,10 3-4 16,5 7-3-16,-1 7-3 16,-9 12 1-16,-15 8-3 15,-18 5 0-15,-21 26 0 16,-6 10-1-16,-37 10 1 15,-11 7 1-15,-13 4-1 16,3 6 0-16,4 0 0 16,13-2 0-16,14-6 0 15,16-9 0-15,13-12 0 16,7-13 0-16,31-6 1 16,15-13-1-16,12-7 0 15,5 0 0-15,-8 0-3 16,-14 0 0-16,-29 0-9 15,-17 0-37-15,-2 10-189 0</inkml:trace>
  <inkml:trace contextRef="#ctx0" brushRef="#br0" timeOffset="104491.3381">2951 14166 3878 0,'-5'-3'160'16,"-1"3"-147"-16,2 0-10 15,1 0-3-15,0 0 0 16,3 0 0-16,0 14 1 15,0 9 5-15,6 2 0 0,7 8-2 16,0 6-1 0,0 1-2-16,-2-3 0 0,1 2 0 15,-1-2-1-15,0-2 0 16,2-3 0-16,0-6-1 16,-1-5-4-16,-1-10-7 15,-2-4-17-15,-7-7-162 0</inkml:trace>
  <inkml:trace contextRef="#ctx0" brushRef="#br0" timeOffset="104699.495">3198 14241 3810 0,'-17'0'231'0,"-12"17"-218"16,-7 4-10-16,-9 16-1 15,3-2 2-15,1 9-1 16,10-3-2-16,7 1 0 16,4-3-1-16,9-1 0 15,8 3-6-15,3-11-5 16,0-11-44-16</inkml:trace>
  <inkml:trace contextRef="#ctx0" brushRef="#br0" timeOffset="105008.682">3310 14536 3881 0,'0'4'131'16,"-2"8"-122"-16,-9 2-6 16,-1 7 0-16,3 2-1 15,7 3 0-15,2 0-1 16,0-6-1-16,7-4 0 15,15-6 2-15,5-10 3 16,2 0 3-16,2-5 0 16,-2-12-3-16,-7 3 0 15,-8-4 1-15,-8 2-2 0,-6 0-1 16,0 4-1 0,-2-2-2-16,-14 5 0 0,1 4 0 15,-3 5-5-15,11 0-4 16,3 0-15-16,4 0-154 0</inkml:trace>
  <inkml:trace contextRef="#ctx0" brushRef="#br0" timeOffset="105163.5941">3796 14522 4010 0,'6'0'43'16,"4"0"-37"-16,1 0-4 15,2 0-2-15,0 7 0 16,9-2-8-16,-4-3-10 16,-2-2-26-16</inkml:trace>
  <inkml:trace contextRef="#ctx0" brushRef="#br0" timeOffset="105364.5037">3881 14351 4023 0,'0'-1'44'0,"0"-4"-40"15,17 2-2-15,14-6-1 16,10 4 0-16,7-4-1 0,4 1-1 16,21-4-8-1,-15 2-10-15,-6 0-81 0</inkml:trace>
  <inkml:trace contextRef="#ctx0" brushRef="#br0" timeOffset="106126.1033">4710 14119 3985 0,'0'-6'54'15,"0"1"-42"-15,0-2-4 0,0-1 1 16,2-5-3-16,8-1-2 16,9 0-2-16,1-1-1 15,3-1-1-15,5-3 1 16,1 4 0-16,5-1 0 16,-3 2 0-16,-5 1 0 15,-5 8-1-15,-9 2 1 16,-6 3-1-16,-4 0 0 15,-2 10 0-15,0 8-1 16,0 5 1-16,-4 1 0 16,-10 2 0-16,1-1 0 15,-1 4 1-15,3-1-1 16,0-2 0-16,6-3 0 0,3 4 0 16,2-5 0-16,0 2-1 15,9 0 0-15,11-2 1 16,2-2-1-16,5 1 1 15,-2-4 0-15,0 0 0 16,-6-2 0-16,-3 3 0 16,-9-4 0-16,-7 0-1 15,0 2 1-15,-21 3 0 16,-14-1 1-16,-15 3 0 16,-5 2 0-16,-3-2-1 15,2 0 0-15,-8-3 0 0,15-6-4 16,11-8-19-16</inkml:trace>
  <inkml:trace contextRef="#ctx0" brushRef="#br0" timeOffset="106831.5138">3833 15342 4013 0,'0'0'47'0,"0"0"-38"16,0 0-3-16,0 0-1 15,0 0-2-15,0 0-2 16,0 0 0-16,0 0-1 16,0 2-1-16,3 11 1 15,1-4-1-15,-4 8-2 16,3-8-12-16,-3 1-137 0</inkml:trace>
  <inkml:trace contextRef="#ctx0" brushRef="#br0" timeOffset="107004.7181">3756 15547 3996 0,'-8'1'57'0,"2"8"-54"0,-5-4-2 16,3 8 0-16,0-5-1 15,4 2-1-15,4 0-12 16,0-2-25-16,0 0-242 0</inkml:trace>
  <inkml:trace contextRef="#ctx0" brushRef="#br0" timeOffset="107148.3252">3669 15797 3773 0,'-10'14'97'0,"2"-4"-97"0,1 2-195 0</inkml:trace>
  <inkml:trace contextRef="#ctx0" brushRef="#br0" timeOffset="107326.4705">3669 15797 3945 0,'-23'102'87'16,"21"-100"-78"-16,0-2 0 16,0 5-1-16,2-5-1 0,0 0-6 15,2 0-1-15,13 0-9 16,-1 0-27-16</inkml:trace>
  <inkml:trace contextRef="#ctx0" brushRef="#br0" timeOffset="111643.5759">1881 10700 2306 0,'0'0'1521'0,"0"-2"-1441"0,0 0-30 16,0-2-10-16,0 1-19 15,0 3-6-15,0-3-3 16,0 3-4-16,0-2-2 16,0 2-1-16,0-2-1 15,0 0-3-15,0-1 1 16,0 3 0-16,0-1 0 0,0 1-1 16,0-2 0-16,0 2 0 15,0 0 0-15,0 0 0 16,0 0-1-16,0 0 0 15,0 0 0-15,0 0 0 16,0 0 0-16,2 0 0 16,9 0 0-16,7 0 0 15,3 0 0-15,0 0 0 16,8 0 0-16,0 0 0 16,2 2 0-16,0-1 0 15,3 4 0-15,0-1 0 16,-1-1 0-16,5 0 0 15,0-1 0-15,2 0 0 0,0-2 0 16,0 2 0 0,0 0 0-16,-1-1 0 0,0 4 0 15,-1-1 0 1,3-2 0-16,1 1 0 0,0 3 0 16,1-5 0-16,1 1 0 15,1-2 0-15,-1 2 0 16,-1-2 0-16,-1 0 0 15,0 2 0-15,-3 0 0 16,-4 3 0-16,-2-2 0 16,1 3 0-16,-1-1 0 15,3 2 0-15,1-2 0 16,2 2 0-16,1-1 0 16,2-2 0-16,3 0 0 15,-1-4 0-15,-1 0 0 16,1 0 0-16,-3 0 0 0,1 0 0 15,-2 0 0-15,3 0 0 16,1 0 0-16,1 0 0 16,3 2 0-16,-1-2 0 15,-2 0 0-15,-2 0 0 16,-4 2 0-16,-3 0 0 16,1 0 0-16,2 1 0 15,3-3 0-15,5 0 0 16,8 0 0-16,11 0 0 15,5 0 0-15,2 0 1 16,3 0-1-16,-3 0 0 0,-4 0 0 16,-3-3-1-16,-6-1 1 15,-5 0 1 1,-2 0-1-16,1-2 0 0,0 1 0 16,-3-4-1-16,2 3 1 15,1-2 0-15,0-1 0 16,-2 2 0-16,2 0 0 15,0-2 0-15,-2 0 0 16,-6 2 0-16,1 0 1 16,-5-2-2-16,-2 1 1 15,-4-2 0-15,0-2 1 16,-3 2 0-16,-2-2-1 16,-2-1 0-16,-2 2 1 0,-5-1-1 15,-2-2 1 1,-2-4-1-16,0 0 1 0,0 0-1 15,-3-4 0-15,1-1 1 16,-1-1-1-16,1-4 0 16,-3 0 0-16,-1-6 0 15,-3 0 0-15,-5 0 1 16,-2 0-1-16,-2 0 0 16,0 1 0-16,0 3 0 15,0 2 0-15,0 0 0 16,-2 2 0-16,-5-1 1 15,-5 2-1-15,-5-3-1 16,-3-2 1-16,-4 0 0 16,-3-2 0-16,1 1 1 0,-1-1-1 15,2 2 0-15,2 2 0 16,2 2 0-16,-2 1 0 16,1 0 0-16,-1 1 0 15,0 1 0-15,-4-2 0 16,0 4 0-16,0-2 0 15,0 2 0-15,0 0 0 16,0 1 0-16,0 0 0 16,2 2 0-16,0 0 0 15,0-1 0-15,-2 3 0 16,0 2 0-16,1 3 0 16,-6 3 0-16,3-3-1 15,0 6 1-15,6-4 0 16,0 3 0-16,3-2 0 15,-3-1 0-15,-3-2 0 0,-3-1 0 16,-9 0 0-16,-2-2 0 16,-8 0 0-16,0-2 0 15,-6 0 0-15,1-5 0 16,-2 2 0-16,1-3 0 16,0 0 0-16,5 2 0 15,2 2 0-15,0 1 0 16,1 1 0-16,-3 2 0 15,-3 5 0-15,-3 2 0 16,-3 4 0-16,-2 3 0 16,-5 0-1-16,1 0 1 0,-2 0 0 15,2 0-1 1,4-2 1-16,1-3 0 16,7 3 0-16,2-2 0 0,1 0 0 15,5 0 0-15,-1 0 0 16,1 3 0-16,-2-2 0 15,2 1 0-15,0 2 0 16,-3-1 0-16,0 1 0 16,3 0 0-16,-1 0 0 15,7 0 0-15,0 0 0 16,5 0 0-16,-3 0 0 16,-4 0 0-16,-2 0 0 15,-10 0 0-15,-3 0 0 16,-5 6 0-16,-8 2-1 15,-1-1 1-15,-2 2 0 0,7-2 0 16,6 2 0-16,4-1 0 16,12-2 0-16,1 2 0 15,8 0 0-15,4-3 0 16,0 4 0-16,-2-1 0 16,0 1 0-16,-5 2 1 15,-2 1-1-15,3-1 0 16,-2 4 0-16,2 1-1 15,2 2 1-15,-1 0 1 16,1 2-1-16,0 2 0 16,-1-3 0-16,3 2 0 15,-2-3 0-15,2 1 0 16,2 1 0-16,0-1 0 0,4 1 0 16,4 1 0-16,4-2 0 15,1 4 0-15,5 3-1 16,0 6 1-16,6 6 0 15,1 6 0-15,4 8 0 16,0 6 0-16,0 3 0 16,0 1 0-16,0-4 0 15,0-3 0-15,0-2 0 16,0-2 0-16,4-5 0 16,3-3 0-16,4 0 0 15,5-1 0-15,4 0 0 16,3-4 0-16,0 0 0 15,4-6 0-15,2-4 0 16,-2-2 0-16,0-4 0 0,-2-4 0 16,1-1 0-16,-4-4 0 15,1 0 0-15,-5-2 1 16,-3-1-1-16,1-1 0 16,-3-4 0-16,1 2 0 15,1-3 0-15,-3-1 0 16,1-1 0-16,-5 1 0 15,2-1 0-15</inkml:trace>
  <inkml:trace contextRef="#ctx0" brushRef="#br0" timeOffset="116359.649">5818 10299 3581 0,'0'-5'202'0,"0"4"-103"16,0-3-45-16,0 0-27 16,-3 0-7-16,3 0-6 15,0 0-4-15,0-1-4 0,0 2 1 16,-2-4 0 0,2 3-1-16,0 1-3 0,-3-1-1 15,1 0-1 1,2 0-1-16,-2 1 1 0,2 2-1 15,0-1 4-15,0 0 3 16,0 2-1-16,0-2 1 16,0-1-1-16,0 1-2 15,0 0-1-15,0 2-2 16,4-1-1-16,6 1 0 16,1 0 0-16,5 0 1 15,6 0-1-15,2 0 0 16,10 0 0-16,1 0 0 15,6 5 0-15,-1 4 0 16,-3 0 0-16,1 3 0 0,-2 0 0 16,0 2 0-1,-1 1 0-15,-1 2 0 0,-1-5 0 16,0 2 0-16,1-1 0 16,-3-1 0-16,0-3 0 15,-2 2 0-15,0-5 0 16,-2 2 0-16,-4-2 0 15,-3-2 0-15,-3 2 0 16,2-3 0-16,0 2 0 16,1 2 0-16,3-2 0 15,-1 4 0-15,2-2 0 16,-1 1 0-16,1 0 0 16,-1 1 0-16,1 0 0 0,3 3 0 15,-3-2 0-15,3 0 0 16,0 0 0-16,2 0 0 15,0-1 0-15,4-2 0 16,3 4 0-16,-1-4 0 16,-1 2 0-16,-3-2 0 15,-2 2 0-15,-4-4 0 16,-1 4 0-16,1-4 0 16,0 4 0-16,-2-2 1 15,2 2-1-15,-2-4-1 16,-3 4 1-16,-3-1 0 15,4-2 1-15,-4 0-1 16,1 0 0-16,3 0 0 16,-2 0 0-16,1 0 0 0,3-1 0 15,2 2 0 1,1-2 0-16,3 2 0 0,2-1 0 16,0 1 0-16,0 2 0 15,0-1 0-15,2 0 0 16,-2 0 0-16,2 0 0 15,3 2 0-15,-1-3 0 16,1 2 0-16,-1-1 0 16,2 0 0-16,-4-2 0 15,0 0 0-15,-2 3 0 16,3-4 0-16,-1 2 0 16,0-4 0-16,-1 3 0 15,-1-2 0-15,0 0 0 16,0 2 0-16,-2-2 0 0,0 3 0 15,0-4 0-15,0 3 0 16,-2-1 0 0,0 0 0-16,2 0 0 0,-4 0 0 15,1-1 0-15,0 3 0 16,-1 0 0-16,0 0 0 16,-3 0 0-16,2 0 0 15,-1-2 0-15,-3 1 0 16,-3-2 0-16,2 0 0 15,-1 3 0-15,-3-5 0 16,1 2 0-16,-1-3 0 0,1 2 0 16,-1-2 0-1,-1 2 0-15,1-2 0 0,-4 2 0 16,3-3 0-16,-1 2 0 16,-1-2 0-16,-2 0 0 15,-1 2 0-15,-1-2 0 16,-4 0 0-16,2 0 0 15,-1 2 0-15,-1-2 0 16,2 0 0-16,0 1 0 16,-2-1 0-16,3 0 0 15,-3 2 0-15,0-2 0 16,0 0 0-16,2 0 0 16,-4 2 0-16,0-2 0 15,2 0 0-15,-1 0 0 16,-1 0 0-16,-2 0 0 0,0 3 0 15,2-3 0 1,-2 0 0-16,0 0 0 0,0 0 0 16,0 0 0-16,0 0 0 15,2 0 0-15,-2 0 0 16,2 0 0-16,-2 0 1 16,2 0-1-16,-2-7 0 15,0 0 1-15,0-1-1 16,0-2 0-16,0-1 0 15,0 0 0-15,0-3 0 16,0-1 1-16,0 4-1 16,0-2 0-16,0 1 1 15,-4 0-1-15,0-3 0 0,-5 4 0 16,-1-1 0 0,-2 0 0-16,-1 0 0 0,-1-1 0 15,1 4 1-15,-1-1-1 16,3 2 0-16,2 0 0 15,2-1 0-15,3 4 1 16,-1-2-1-16,1 5 0 16,2-3 1-16,0 3-1 15,2 0 0-15,0 2 0 16,0 0 0-16,0 0 0 16,0 0 0-16,0 0 0 15,0 0 0-15,0 0 0 0,0 0 0 16,0 9 0-1,8 4 0-15,3-1 0 16,5 4 0-16,2-2 0 0,4 3 0 16,1 0 0-16,1 1 0 15,-1-1 0-15,-2-2 0 16,0 1 0-16,-3-1 0 16,-3-4 0-16,-2 1 0 15,1-4 0-15,-3 2 0 16,-2-4 0-16,0 2 0 15,0-1 0-15,-5-1 0 16,0-1 0-16,-4 2 0 16,0 0-1-16,0 2 1 15,0 1 0-15,0-1 0 16,-15 2 0-16,-5-2 0 0,-9 0 0 16,-2 1 0-1,-7-3 0-15,-4 4 0 0,-3-3 0 16,1 2 0-16,-1 0 0 15,-2 0 0-15,0-1 0 16,1 2 0-16,3-1 0 16,5-2 0-16,7-2 0 15,6 0 0-15,8-3 0 16,3-3 0-16,5 0 0 16,3 0 0-16,-1 0 0 15,2 0 0-15,1 0 0 16,2 0 0-16,0 0 0 15,-1 0 0-15,3-9 0 0,0 1 0 16,0-4 0 0,0-4 0-16,5-2 1 0,11-6-1 15,5-5 0-15,6-3 0 16,4-1 0-16,1-4 0 16,1 0 0-16,-2-3 0 15,-2 1 0-15,-4 0 0 16,-3 4 0-16,-2 1 0 15,-4 2 1-15,-3 3-1 16,-1 7 0-16,-6 7 0 16,-2 4 1-16,-1 4-1 15,-1 4 0-15,-2 2 0 16,0 1 0-16,0 0-1 16,0 0-1-16,0 8-3 15,0 6-7-15,-5-6-73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36:57.95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F0"/>
    </inkml:brush>
    <inkml:brush xml:id="br3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1127 1064 3955 0,'2'-1'83'0,"-2"1"-66"15,3 0-4-15,-3 0-6 16,0 0-3-16,0 0-1 16,0 0-1-16,0 0 0 0,0-3 0 15,0 3-1 1,0 0 0-16,0 0-1 15,0 0 1-15,0 0-1 0,0 0 0 16,0 0 0-16,0 0 0 16,2 0 0-1,0 9 0-15,-2 14-1 0,0 7 1 16,0 12 0-16,-2 11 0 16,-15 9 0-16,-2 6 0 15,-3 6 0-15,4-1 0 16,2-3 0-16,6-7 0 15,5-10 0-15,1-9 0 16,4-10 0-16,-2-10-1 16,2-5 1-16,0-7 0 15,0-2 0-15,0 0 0 0,0-5 0 16,2 2 0-16,11-1 0 16,5-2 0-16,9-3 0 15,6-1 0-15,7 0 0 16,4 0 0-16,4-9-1 15,-4-3 1-15,-1-2-1 16,-10 2-3-16,-8-6-6 16,-15 4-22-16,-5 1-259 15</inkml:trace>
  <inkml:trace contextRef="#ctx0" brushRef="#br0" timeOffset="218.9938">1052 1608 3893 0,'0'-2'131'0,"2"0"-116"15,15-1-1-15,8 0-1 16,6-1-7-16,5 2-3 16,2-2-1-16,0 4-1 15,-2-2-1-15,-3 0 0 16,-2-2 0-16,5-12-2 15,-10 4-5-15,-7-6-32 0</inkml:trace>
  <inkml:trace contextRef="#ctx0" brushRef="#br0" timeOffset="436.9936">1223 1020 3952 0,'0'-4'66'0,"2"3"-39"15,0 1-12-15,6 0-9 16,0 0-6-16,11 0 0 16,2 1 0-16,22 20-6 15,-7-6-5-15,-3-1-48 0</inkml:trace>
  <inkml:trace contextRef="#ctx0" brushRef="#br0" timeOffset="780.6139">1649 1263 3746 0,'4'0'216'0,"4"8"-196"15,0 5 2-15,5 2 3 0,3 5-9 16,1 3-6-16,4 3-3 16,4 1-2-1,-1 4-1-15,1 1-2 0,-3 2 0 16,0 0-1-16,-4-3-1 15,0 0 0-15,0-3 0 16,-3-2 0-16,1-6 1 16,-1-4-1-16,-1-6 0 15,1-2-2-15,1-8-2 16,-3 0-7-16,-1 0-23 0</inkml:trace>
  <inkml:trace contextRef="#ctx0" brushRef="#br0" timeOffset="1049.9942">1908 1310 3792 0,'-2'0'219'0,"-1"0"-191"15,1 0-20-15,0 5-6 16,-3 17 4-16,1 9 1 15,-3 6-2-15,-2 6-2 16,0 3 0-16,0 2-1 16,-4-2-1-16,-1 0-1 15,1-4 1-15,-3-1-1 16,1-10-4-16,-5 1-4 16,3-10-33-16,0-8-1456 0</inkml:trace>
  <inkml:trace contextRef="#ctx0" brushRef="#br0" timeOffset="2096.5613">648 2180 3847 0,'2'0'99'15,"-2"-3"-63"-15,0 3-3 16,0-1-11-16,0-2-12 15,0 1-3-15,0-2-3 16,0 3 0-16,0-3-1 16,0 1 1-16,0 1-2 0,0 2 1 15,0-2-1-15,0 2 0 16,0 0-1-16,0 0 0 16,0 0-1-16,0 0 0 15,0 0 0-15,0 0 0 16,7 0 0-16,9 0 0 15,8 0 1-15,7 0-1 16,9 2 0-16,7-2 0 16,5 0 1-16,3 0-1 15,1 0 0-15,2 0 0 16,2-2 0-16,2-1 0 16,-1-1 0-16,1-3 0 15,0 4 0-15,3-4 0 16,3-1 0-16,0 3 0 15,-1-4 0-15,0 1 0 0,-1 2 0 16,0 0 0-16,-4 0 0 16,-1 3 0-16,-3 0 0 15,-6 1 0-15,2 0 0 16,-5 2 0-16,0-2 0 16,-4 0 0-16,-3 2 0 15,-7 0 0-15,-6 0 0 16,-2 0 0-16,-4 0 0 15,-6 0 0-15,-1 0 0 16,-5 0 0-16,-1 0 1 0,-4 0-1 16,-2 0 1-1,-4 0-1-15,3 0 1 0,-3 0-1 16,0 0 1-16,0 0-1 16,0 0 0-16,0 0 0 15,0 0 0-15,0-4 0 16,0-1-1-16,4-14-3 15,2 3-9-15,0 0-71 0</inkml:trace>
  <inkml:trace contextRef="#ctx0" brushRef="#br0" timeOffset="8417.6419">811 3081 3948 0,'0'-5'95'16,"0"-2"-76"-16,0 0-8 15,0 0-3-15,0-2-4 16,0 2-2-16,0 2 0 16,0 1-1-16,0-1 0 15,0 5 0-15,0 0-1 16,0 0 0-16,0 0 0 15,0 0 0-15,0 0 0 0,0 3 0 16,2 11-1-16,-2 8 1 16,0 10 0-16,0 8-1 15,0 6 1-15,0 4 0 16,0 2 0-16,0-2 1 16,0 0-1-16,-4-2 0 15,2-5 0-15,-3-5 0 16,2-5 0-16,-1-8 0 15,2-4-1-15,-2 0 1 16,-1-5 0-16,1-2 0 16,2-4-1-16,0-4 1 15,2-2-1-15,-3-1 0 16,3-3-1-16,-5 0 0 16,-1 0-3-16,-1-4-31 0</inkml:trace>
  <inkml:trace contextRef="#ctx0" brushRef="#br0" timeOffset="8788.3218">766 3087 3925 0,'0'-3'78'0,"4"-1"-42"16,2-2-14-16,0-1-12 16,3 2-4-16,4-2-4 15,5 2-2-15,2-2 1 16,7 3-1-16,4 0 0 15,7 1 0-15,2 1 0 16,3 0 0-16,-1 2 0 16,0-3 0-16,1 3 0 15,-8-2 0-15,-6 2 0 16,-12 0-5-16,-7 0-9 16,-10 7-61-16</inkml:trace>
  <inkml:trace contextRef="#ctx0" brushRef="#br0" timeOffset="9161.6282">749 3396 3637 0,'0'0'217'0,"0"0"-134"16,0 0-28-16,0 0-14 16,0 0-17-16,8 0-14 15,8 0-5-15,4 0-2 16,5 0-1-16,4 0-1 15,0 0-1-15,-5 0 0 16,-2 4 1-16,-2 3-1 16,-1 0 0-16,0 2 0 15,4-2-1-15,6 2 0 16,18 1-4-16,-9-3-11 16,-5 0-111-16</inkml:trace>
  <inkml:trace contextRef="#ctx0" brushRef="#br0" timeOffset="9462.9651">1391 3475 3914 0,'2'0'117'0,"-2"0"-104"16,4 0-7-16,-2 0-5 16,5 13 1-16,-3 1-1 0,1 9-1 15,0-2 2-15,-3 2 0 16,2 0-1-16,-2-2 0 16,-2-1-1-16,2-5 1 15,1-1-1-15,-3-5-1 16,2-7-4-16,-2-2-21 15,0 0-311-15</inkml:trace>
  <inkml:trace contextRef="#ctx0" brushRef="#br0" timeOffset="9671.5868">1384 3302 3942 0,'2'-6'97'16,"3"1"-77"-16,-1-2-8 16,2 1-7-16,3 3-3 15,5 3-2-15,1 0-1 16,3 0-3-16,7 3-8 16,-8 11-39-16,-1 3-191 0</inkml:trace>
  <inkml:trace contextRef="#ctx0" brushRef="#br0" timeOffset="10144.1326">1640 3497 3768 0,'0'8'90'16,"0"1"-27"-16,0 6-26 15,0 2-12-15,0 0-8 16,0 0-7-16,0-5-2 16,0 1-1-16,0-3-3 15,0-7 1-15,0 3-3 16,0-6 0-16,0 0-1 16,0 0 0-16,0 0 3 15,0 0 8-15,2-9 0 16,3-9-7-16,6-6-4 0,2-3-1 15,3-5 0-15,-1 6-1 16,4 5 1-16,-6 3 0 16,1 4 0-16,-1 6 0 15,-1 2-1 1,2 6 1-16,-1 0 0 0,1 0 0 16,-1 2 0-16,1 10 0 15,-1 4-1-15,-2 1 1 16,-2 6 0-16,-4-1 0 15,-3 2 1-15,0-2-1 16,-2 0 0-16,0 1 0 16,0-6 0-16,0-3 0 15,0 1-3-15,0-2-9 0,0-6-64 16</inkml:trace>
  <inkml:trace contextRef="#ctx0" brushRef="#br0" timeOffset="10859.5702">2294 3520 3924 0,'2'-9'80'0,"2"-3"-52"0,-2 1-8 16,1-6-7-16,-3 2-7 16,0 4-3-16,0-2 0 15,0 4-1-15,0 0-1 16,-5 4 0-16,-4 1-1 16,0 4 0-16,-4 0 0 15,-3 0 0-15,-3 13 0 16,-2 8 0-16,3 5 0 15,1 0 0-15,1 4 0 16,7 0 0-16,2-4 0 16,7-4 0-16,0-4 0 15,0-8 0-15,11-4 0 0,12-6 0 16,6 0 0-16,4-8 0 16,0-12 1-16,-3-5-1 15,-6-4 0-15,-2-5 0 16,-6-2 0-16,-5-4 0 15,-7-6 0-15,-1-2 0 16,-3-1 0 0,0-1 0-16,0 4 0 0,0 6 0 15,-7 3 0-15,2 10 0 16,1 3 0-16,2 5 0 16,0 3 1-16,2 9 0 15,0 3 0-15,0 4 0 16,0 0-1-16,0 0 0 15,0 10-1-15,0 12 1 16,0 5 0-16,0 4 0 0,0 7 0 16,0 4 0-16,0 2 0 15,0 1 0-15,0-1 0 16,0-1 0-16,2-3 0 16,2-1 0-16,1-7 0 15,-3-6 0-15,0-6 0 16,0-8 0-16,-2-4 0 15,0-6-1-15,3-2-1 16,-1-4-6-16,0-11-37 0</inkml:trace>
  <inkml:trace contextRef="#ctx0" brushRef="#br0" timeOffset="13110.3907">3361 3384 3678 0,'0'0'260'15,"0"0"-212"-15,0 0-19 16,2 0-9-16,1 0-9 16,1 0-4-16,0 0-3 15,1 0-1-15,-1 0-1 16,1 0 2-16,0-2-1 15,-3 2 0-15,-2 0-1 16,2 0 0-16,-2 0 0 16,0 0 0-16,0 0-2 15,0 0 1-15,2-1-1 0,2 1 0 16,7-4 1 0,5-2-1-16,5-2 0 0,0-3 0 15,2 1 0-15,-3-1 1 16,-5-1-1-16,-5-1 1 15,-4 1-1-15,1 0 1 16,-5 3-1-16,0-4 1 16,0 1-1-16,-2 2 1 15,0 2-1-15,0 0 0 16,0 3 0-16,-2-2 0 16,-11 2 0-16,-3 0-1 15,-1 1 1-15,-1 0-1 16,5 3 1-16,1-2 0 0,3 3 0 15,5 0 0 1,0 0 0-16,-2 0 0 0,0 0 0 16,-3 3 0-16,1 8-1 15,-2 4 1-15,1 0 0 16,5 3 0-16,-2 5 0 16,1 0 0-16,0 2 0 15,1 1 0-15,-1 1 0 16,1 2 0-16,0-2 0 15,-1 5 0-15,3-6 0 16,0 0 0-16,2-3 0 16,0-5 0-16,0-6 0 15,2-2 0-15,13-2 0 16,6-4 0-16,6-1 1 0,2-3-1 16,4 0 0-16,-2 0 0 15,0 0 0-15,-2-7 0 16,-2-1 0-16,-1-2 0 15,-3-2-1-15,3-6-3 16,-7 2-6-16,-6-3-54 0</inkml:trace>
  <inkml:trace contextRef="#ctx0" brushRef="#br0" timeOffset="13758.9547">3604 2807 3903 0,'2'0'84'15,"1"-2"-51"-15,1 2-11 16,2 0-11-16,3 0-6 0,3 0-2 15,-1 0 1-15,3 0-3 16,-2 4 0-16,2 6-1 16,1 2 1-16,4 2-1 15,0 3 1-15,6-2 0 16,0 3 0-16,1 1 0 16,1-3 0-16,-5 0 0 15,-2-4-1-15,-7-5 0 16,-3 0 0-16,-4-2 0 15,-4-2 0-15,1-3 0 16,-3 1-2-16,2-1-1 16,-2 0-2-16,0 0-11 15,0 0-52-15</inkml:trace>
  <inkml:trace contextRef="#ctx0" brushRef="#br0" timeOffset="14339.7719">3867 2735 3700 0,'2'0'228'16,"-2"0"-185"-16,0 0-10 15,0 0-13-15,0 0-5 16,0 0-5-16,0 0-4 16,0 0-4-16,0 0-1 15,-11 3-1-15,-4 9 0 16,-5 2 2-16,-1 6-1 0,2-1 1 16,-4 3 1-1,3 0-2-15,3-1 0 0,0 0 0 16,2-3 0-16,4-2 1 15,2-4-2 1,3-1 1-16,0-6 0 0,2 0-1 16,4-3 0-16,0-1 1 15,0-1-1-15,0 0 0 16,-2 0 0-16,2 0 0 16,0 0 0-16,-2 3-2 15,2-2 1-15,-3 3-2 16,3 1-2-16,-4-2-5 15,2 2-30-15,0-1-265 0</inkml:trace>
  <inkml:trace contextRef="#ctx0" brushRef="#br0" timeOffset="16399.5036">4678 2975 3909 0,'7'-13'79'0,"2"-5"-47"15,0 1-6-15,-2 2-9 16,-3 3-6-16,-2 7-6 15,0 3-3-15,-2 2-1 16,2 0 0 0,4 0-1-16,-2 5 0 0,0 14 0 15,3 8 0-15,-3 9 0 16,-2 7 0-16,-2 6 0 16,0 1 0-16,-4 4 0 15,-11-1 0-15,1-7 0 16,3 0 0-16,-1-12 0 15,6-8 0-15,2-7 0 0,1-6 0 16,3-5 0 0,0-4 0-16,0-2 0 0,0-2 0 15,0 0 0-15,0 0 0 16,0 0 0-16,0-6 0 16,13-8 0-16,8-2-1 15,6-1 1-15,-1 3-1 16,1 4 1-16,0 2-1 15,-3 7 1-15,-2 1 0 16,3 0-1-16,-2 0 1 16,-2 9 0-16,0 8 0 15,-3 3-1-15,-5 2 1 16,-7 1 0-16,-6 1 0 16,0-1 0-16,0-3 0 0,-19-5 1 15,-8-2-1-15,-6-1 1 16,-8-5 0-16,-3 0-1 15,0-5 0-15,5-2 0 16,8 0 0-16,8 0 0 16,10 0 0-16,5-9-1 15,8 0-2-15,4 1-7 16,16-1-75-16</inkml:trace>
  <inkml:trace contextRef="#ctx0" brushRef="#br0" timeOffset="17208.4409">5233 3270 3923 0,'2'0'94'16,"-2"0"-82"-16,2 0-9 16,-2 0-1-16,0 10 1 15,4 6 3-15,-4 2 0 16,0 5-2-16,0-1-2 16,0 0-1-16,0 0 1 15,2-7-2-15,2 2 1 16,0-7 0-16,1-2 0 0,-1-2 0 15,0-3-1 1,-2-3 0-16,4 0 2 16,-4 0 0-16,2 0 1 0,-2 0 1 15,3 0-2-15,-3 0-1 16,2-9 0-16,-2 1-1 16,0 0 1-16,4 1-1 15,-4-2 1-15,2 1-1 16,1-2 1-16,1 2-1 15,1-3 0-15,2 1 0 16,0-1 0-16,-3 0-1 16,1 4 1-16,0-1 0 0,-3 2 1 15,-1 1-1-15,-1 2 0 16,0-1 0-16,0-1 0 16,0 4 0-16,-2 1 0 15,2 0 1-15,-2-3-1 16,0 3 0-16,3 0 0 15,-3-1 1-15,0 1-1 16,0 0 1-16,0 0-1 16,2 0 1-16,-2 0-1 15,2 0 0-15,-2 10-1 16,2 5 1-16,3 7 0 16,-2 4 0-16,-1 5 0 15,-2 5 0-15,0 3 0 0,0 2 0 16,0 1 0-1,-7 0 0-15,-5-5 0 0,2 1 0 16,-2-6 0-16,1-6 0 16,0-5 0-16,-5-3 0 15,-1-3 0-15,-6-5 1 16,-1-3-1-16,-5 0 0 16,2-7 1-16,2 0-1 15,6 0 0-15,7-12 0 16,12-22-2-16,14 3-6 15,15 0-69-15</inkml:trace>
  <inkml:trace contextRef="#ctx0" brushRef="#br0" timeOffset="17834.8626">5976 3284 3942 0,'0'0'93'16,"0"-2"-73"-16,0 2-9 16,0 0-5-16,0 0-4 15,0 14-2-15,-2 11 0 16,-2 1 0-16,0 4 1 16,4 0-1-16,0-2 0 15,0-1 0-15,6-10 0 16,9-3 0-16,5-7 1 15,5-5-1-15,1-2 1 16,3 0 0-16,-2-7 0 0,-3-7 0 16,-3-4-1-1,-6-3 0-15,-3 2 0 0,-4-1 0 16,-1 1 0 0,-3 4 0-16,-2 2 0 0,0 6 0 15,-2 3 0-15,4 4 0 16,-2 0 0-16,0 0-1 15,2 5 1-15,3 12 0 16,-1 5 0-16,2 3 0 16,-2 3 0-16,-2 3 0 15,-4-2 0-15,0 3 0 16,0-3 0-16,0-3 0 16,-4-3 0-16,-2-8 0 15,0-3 0-15,4-3 0 16,2-9-5-16,0 0-8 15,0 0-43-15</inkml:trace>
  <inkml:trace contextRef="#ctx0" brushRef="#br0" timeOffset="18304.6293">6669 3248 3924 0,'0'-4'92'0,"0"2"-71"16,0-2-8-16,-14 4-3 16,-3 0-3-16,-3 0-4 0,-5 0-2 15,0 0 0 1,1 6 0-16,0 6-1 0,6-2 1 15,3-1-1-15,3 0 0 16,8 1 0-16,1-2 0 16,3 3 0-16,0 0 1 15,9 2-1-15,9 0-1 16,5 4 1-16,-2-2 1 16,4 3-1-16,0 0 0 15,-5 1-1-15,-5-3 1 0,-4-1 0 16,-6-2 0-1,-5 1 0-15,0-4 0 0,0 2 0 16,-9-2 1-16,-8 0-1 16,-6-4 1-16,-2 0 0 15,3-2 0-15,2-4 0 16,4 0-1-16,8 0 0 16,8 0-2-16,0-12-6 15,0-4-39-15</inkml:trace>
  <inkml:trace contextRef="#ctx0" brushRef="#br0" timeOffset="18553.5694">6778 3275 3944 0,'4'-2'84'0,"1"2"-63"0,4 0-10 16,0 0-7-1,0 15-2-15,-2 7-1 0,-3 9 1 16,-2 0 0-16,-2 6-1 16,0-4 0-16,0 0 0 15,0-6-1-15,0-6 0 16,0-7 0-16,0-14-2 16,0 0-7-16,0-10-59 0</inkml:trace>
  <inkml:trace contextRef="#ctx0" brushRef="#br0" timeOffset="18742.5942">6827 3100 3921 0,'16'0'98'15,"2"0"-74"-15,-1 0-12 16,3 6-9-16,1 12-3 15,-6 4 0-15,-1 3-9 16,1 10-9-16,-1-7-29 16,-5-6-592-16</inkml:trace>
  <inkml:trace contextRef="#ctx0" brushRef="#br0" timeOffset="19137.8214">7075 3382 3556 0,'2'7'353'0,"2"0"-307"0,1 6-3 15,-3-1-15-15,3 4-8 16,-5 0-10-16,0 2-6 16,0-1 0-16,0-5-1 15,0-1-1-15,0-5-1 16,0-2-1-16,0-2 1 16,0-2 0-16,0 0 1 15,0 0 4-15,0-12-3 16,0-6-2-16,0-7-1 15,2-2 0-15,11-1 0 16,3-3 0-16,-1 5 0 16,4 4 0-16,-2 4-1 15,-3 7 1-15,-4 2 0 16,1 5-1-16,-3 4 1 16,-2 0 0-16,-1 0 0 0,1 14 0 15,-2 8 0-15,-4 2-1 16,0 1 1-16,0 1 0 15,0-2 0-15,0 0 0 16,0-4 0-16,0 0-1 16,0-4-3-16,0-2-4 15,0-6-14-15,0-6-85 0</inkml:trace>
  <inkml:trace contextRef="#ctx0" brushRef="#br0" timeOffset="20181.9819">7685 3367 3715 0,'5'-4'149'16,"-1"0"-99"-16,0-3-8 15,4 2-6-15,-4-4-9 16,0 2-10-16,1-3-5 16,-3-1-3-16,-2 2-1 15,0-1-3-15,0 1-2 16,0 2 0-16,-4 0-3 15,-7 5 1-15,-5 2-1 0,-4 0 0 16,-4 2 0-16,-1 14 0 16,-2 5 0-16,4 2 0 15,4 4 0-15,3-1 0 16,7 0 0-16,5-3-1 16,4-6 1-16,0-1 0 15,11-8 0-15,9-4 0 16,2-4 0-16,3 0 0 15,-1 0 0-15,-1-8 0 16,-4-4 0-16,-1-4 0 16,-1 2 1-16,-5-4-1 15,-1 2 1-15,-1-3 0 16,-6 3-1-16,-2 2 1 0,0 5 0 16,-2 0 0-16,0 8-1 15,0 1 0-15,0 0 0 16,0 0 0-16,0 3 0 15,0 12 0-15,0 0-1 16,0 6 1-16,0 0 0 16,0 6 0-16,0 1 0 15,0 0 0-15,0 4 0 16,0-2 0-16,3 2 0 16,5 0 0-16,0-4 0 15,-2 0 0-15,-4-3 0 16,-2-1 0-16,0-5 0 15,0 2 0-15,-8-6 1 0,-11 0-1 16,3-4 0-16,-1 1 0 16,-1-7 0-16,1-3 0 15,-2-2 0-15,2 0 0 16,-1 0 0-16,0 0 0 16,5 0 0-16,2 0 0 15,3-7 1-15,6-2-1 16,2 1 1-16,0-2-1 15,0-2 0-15,7 0 0 16,11-3 0-16,5 0 0 16,3-1 0-16,8-4 0 15,1 2 0-15,1-2 0 0,-7 5 0 16,-4 4-1 0,-10 2 0-16,-6 1-2 0,-4 2-12 15,-5 0-177-15</inkml:trace>
  <inkml:trace contextRef="#ctx0" brushRef="#br0" timeOffset="21012.8247">8606 3006 3786 0,'0'-7'126'16,"0"2"-66"-16,0-4-16 15,0 4-17-15,0 0-9 16,0 4-7-16,0-1-5 16,0 2-3-16,0 0-1 15,7 0 0-15,13 0-1 16,13 0 0-16,21 0-1 0,12 0 0 16,17 0 0-1,9-2 0-15,-1 2 0 16,-6 0 0-16,-14 0 0 0,-15 0 0 15,-17 0 0-15,-16 0-1 16,-14 0-2-16,-9 2-1 16,-34 6-12-16,-10-3-29 15,-1-1-199-15</inkml:trace>
  <inkml:trace contextRef="#ctx0" brushRef="#br0" timeOffset="21235.5652">8985 3009 3765 0,'0'7'197'16,"0"-2"-177"-16,0 8 8 16,0 5-1-16,0 2-12 0,5 6-6 15,1 1-3-15,-2 7-1 16,-2 5-3-16,-2 1 0 16,0 2-1-16,0-1-1 15,0-6 0-15,0-2 1 16,0-9-1-16,0-5 0 15,0-2 0-15,4 1-4 16,0-4-9-16,2-7-43 0</inkml:trace>
  <inkml:trace contextRef="#ctx0" brushRef="#br0" timeOffset="21691.9839">9482 3430 3829 0,'10'-13'128'0,"0"-1"-80"16,-3-2-23-16,-1 0-4 15,-6 0-8-15,0 2-8 16,0-1-3-16,-6 5-1 16,-11 3 0-16,-4 0-1 15,-1 6 0-15,-1 1 0 16,-1 0 0-16,2 9 0 15,1 9-1-15,4 4 1 16,1 2 0-16,5 2 0 0,7 4 0 16,4-5 0-16,0 1 0 15,0-7 0 1,15-2 0-16,10-9 0 16,4-6 0-16,2-2 0 0,0 0 0 15,-2-16-1-15,-4-2-1 16,-6-4-1-16,-7 2 0 15,-3 1 1-15,-7 4 2 16,0 5 0-16,-2 3 1 16,0 5 1-16,2 2-2 15,-2 0 0-15,2 0-1 16,0 11 1-16,4 3 0 16,-4 2-1-16,2 0 1 15,7 0 0-15,-2-6-9 16,2-3-51-16</inkml:trace>
  <inkml:trace contextRef="#ctx0" brushRef="#br0" timeOffset="22111.9391">9729 3369 3695 0,'0'0'304'15,"0"0"-284"-15,2 0-15 16,-2 15 2-16,0 8 4 15,4 5-3-15,0 0-3 16,4 0-3-16,3-6-1 16,5-4 1-16,2-10-1 15,2-6 4-15,-2-2-1 0,-3 0-1 16,-1-14-1-16,-5-4-1 16,-3-3 0-16,1-2 1 15,-5 3-2-15,0 0 1 16,1 2-1-16,-1 6 0 15,1 4 0-15,-1 3 0 16,2 5 0-16,3 0-1 16,4 13 1-16,-2 6-1 15,2 8 1-15,-3 5 0 16,0 2 0-16,-6 5 0 16,-2 0 0-16,0 3 0 15,-14 1 0-15,-5-5-1 16,-6-3 1-16,2-7 0 15,3-6 0-15,3-8 0 16,6-14-1-16,1 0-6 16,10-2-18-16</inkml:trace>
  <inkml:trace contextRef="#ctx0" brushRef="#br0" timeOffset="22393.0112">10262 2977 4002 0,'0'12'43'0,"3"6"-34"0,3 9-7 16,6 8 3-1,1 9-1-15,-2 9 0 0,0 5-2 16,-6 5-1-1,-3 0 0-15,-2 0-1 0,0-8 1 16,0-3-1-16,-7-9-1 16,1-11-1-16,6-12-5 15,0-11-14-15,0-9-321 0</inkml:trace>
  <inkml:trace contextRef="#ctx0" brushRef="#br0" timeOffset="22774.802">10586 3455 3916 0,'2'-14'119'15,"0"3"-99"-15,-2-2-11 16,0 3-1-16,0 3-4 16,0 5-2-16,0 2-1 15,-9 0-1-15,-6 9 0 16,-4 9 0-16,2 6-1 15,3 0 1-15,6 2 0 16,3-4 0-16,5-2 0 16,0-6 0-16,13-3 0 15,14-6 1-15,2-5-1 0,4 0 1 16,1 0-1-16,-7-11 0 16,-5-3 1-16,-9-5-1 15,-9-1 0-15,-4-4 0 16,0 3 0-16,-10-2 1 15,-11 5-1-15,4 6 0 16,1 6 0-16,5 6-1 16,3 0 0-16,3 2-5 15,5 14 0-15,0 0-9 16,17-8-104-16</inkml:trace>
  <inkml:trace contextRef="#ctx0" brushRef="#br0" timeOffset="23090.6108">10889 3437 3921 0,'0'5'60'0,"0"6"-46"16,0 3 9-16,0 4-2 16,0 2-7-16,0 2-6 15,0-3-2-15,0 2-4 16,5-5 0-16,-3-4-1 15,2-3 1-15,-2-8 0 16,0-1-1-16,0 0 2 16,1-1 1-16,1-16-3 15,0-4 0-15,6-6-1 16,1-1 0-16,3-2 0 16,3 4 0-16,3 1 0 0,3 4 0 15,0 4 0 1,4 6-2-16,2-1-2 0,-8 3-13 15,-6 1-268-15</inkml:trace>
  <inkml:trace contextRef="#ctx0" brushRef="#br0" timeOffset="23885.619">12389 3294 3909 0,'0'-3'88'0,"0"-4"-60"16,0 1-7-16,0 1-8 15,0-2-2-15,0 1-5 0,0 2-2 16,-11 2-2 0,-9 0-2-16,-7 2 0 0,-9 0 1 15,-1 0-1-15,-6 4 0 16,1 4 0-16,6 3 0 16,5-2 0-16,9-1 0 15,6 2 0-15,7 1 0 16,7-1-1-16,2 0 0 15,0 2 1-15,16 2-1 16,10-1 1-16,3 4-1 16,0 1 0-16,0 0 1 15,-2-1-1-15,-7 4 1 16,-7-1 0-16,-6-1 0 16,-7 2-1-16,0-1 1 15,-7 0 0-15,-18 0 0 0,-10-4 0 16,-5-2 0-1,-2-3 1-15,1-6-1 0,10-3 1 16,6-2-1 0,10 0 0-16,15-4 0 0,0-8-8 15,11-4-54-15</inkml:trace>
  <inkml:trace contextRef="#ctx0" brushRef="#br0" timeOffset="24266.6185">12636 3476 3888 0,'29'0'86'0,"5"0"-54"16,5-5-9-16,4-4-8 15,-7 0-8-15,-7-2-2 16,-9-1 2-16,-7 0-1 15,-8 3-1-15,-5-4-1 16,0 4-3-16,-16 1 0 16,-13 0-1-16,-2 1 0 15,-7 6 0-15,2 1 0 16,5 0 0-16,2 0-1 16,5 4 1-16,4 10 0 15,4 3 0-15,7 2 0 16,5 1 0-16,4-1 0 0,2 0 0 15,21-1 0-15,6-2 1 16,6-2-1-16,1-3 0 16,-1-6 0-16,17-5-1 15,-10 0-8-15,-7 0-54 0</inkml:trace>
  <inkml:trace contextRef="#ctx0" brushRef="#br0" timeOffset="24577.9889">13047 3400 3918 0,'4'0'83'15,"1"5"-64"-15,1 7 3 0,3 3-7 16,2 6-7 0,2 2-3-16,1 3-3 0,-3 1 0 15,0-3-1-15,-4-4 0 16,-2-4-1-16,-3-8 0 15,-2-4 1-15,0-4 0 16,0 0 1-16,0-2 1 16,0-12-2-16,0-5 0 15,0-6-1-15,0-3 0 16,0 3 0-16,13-1 0 16,7 1 0-16,3 6-1 15,-2 6 0-15,6 3-2 16,-6 2-9-16,-3 2-64 0</inkml:trace>
  <inkml:trace contextRef="#ctx0" brushRef="#br0" timeOffset="24816.6449">13504 3347 3738 0,'4'3'273'15,"-2"3"-254"-15,3 7-13 16,-1 0 7-16,-4 8-3 16,0 1-4-16,0 2-3 0,0 0-1 15,0-2-1-15,0-4 0 16,0-2-1-16,-4-6 0 16,-5-10-3-16,-1 0-18 15,2 0-209-15</inkml:trace>
  <inkml:trace contextRef="#ctx0" brushRef="#br0" timeOffset="24980.9474">13475 3208 1984 0,'13'-2'1995'15,"5"2"-1953"-15,1 0-30 16,2 0-5-16,-1 14-5 15,0 4-2-15,7 8-7 0,-5-3-29 16,-2-8-93-16</inkml:trace>
  <inkml:trace contextRef="#ctx0" brushRef="#br0" timeOffset="25348.8381">13758 3471 3889 0,'8'2'82'0,"4"0"-48"16,3-1-4-16,6-1-10 16,5 0-9-16,3 0-5 15,7-1-2-15,-3-9-1 0,-6-2-2 16,-4-4 0 0,-10 0 0-16,-9-2-1 0,-4 2 1 15,0 3-1-15,-17 3 0 16,-10 5 0-16,-2 5 0 15,-2 0 0-15,-1 1 0 16,6 13 0-16,3 4-1 16,5 3 1-16,7-2 0 15,4 2 0-15,7-3 0 16,0-1 0-16,7-6 0 16,16-1 0-16,6-5 0 15,4 1 0-15,-2-5 0 16,-2-1 0-16,-2 0-1 15,0 0-4-15,-6 0-6 16,-2-1-57-16</inkml:trace>
  <inkml:trace contextRef="#ctx0" brushRef="#br0" timeOffset="25881.6407">14484 3287 3973 0,'3'-3'67'0,"-3"-1"-55"16,0 2-1-16,0-1-1 0,0 3-6 15,0 0-2-15,0 0-2 16,0 0 0-16,-13 0 0 15,-3 0 0-15,0 5 0 16,-2 3 0-16,0 2 0 16,5-2 0-16,4 0 0 15,2 1 0-15,5-6 0 16,2 4 0-16,0-3 0 16,0 1 0-16,0 2 0 15,12 0 0-15,0 4 0 16,5 1 0-16,-2 0 0 15,3 2 0-15,-1 2 0 16,1 0 0-16,-3 0 0 16,-1-1 0-16,-5 2 0 15,-2-5 0-15,-5 0 0 0,-2 0 0 16,0-4 0-16,-7 2 0 16,-14-3 1-16,-6 0 0 15,-4-3-1-15,2-1 1 16,2 0-1-16,6-3 0 15,8 0 1-15,2 0-1 16,6 0 0-16,-1 0-1 16,1 0-1-16,3 0-9 15,2 0-36-15</inkml:trace>
  <inkml:trace contextRef="#ctx0" brushRef="#br0" timeOffset="27440.3526">14899 3499 3949 0,'0'0'84'0,"0"0"-64"16,0 0-5-16,0 0-7 15,0 0-4-15,0 0-3 16,0 0 0-16,0 0 0 16,3 0-1-16,-3 0 1 15,0 0-1-15,0 0 0 16,0 0 0-16,0 0-1 16,0 6-1-16,0 0-6 15,-6-4-13-15,4-2-178 0</inkml:trace>
  <inkml:trace contextRef="#ctx0" brushRef="#br0" timeOffset="28741.1015">15425 2889 3097 0,'0'0'791'15,"0"-1"-706"-15,0-2-40 16,0 3-20-16,0-2-10 15,0 2-8-15,0 0-3 16,0 0-3-16,0 0 0 16,0 0-1-16,0 0 1 15,0 0-1-15,0 8 0 16,-2 4 1-16,-5 1 0 0,-4 5 0 16,-4 1 0-1,-1 8 0-15,-4 0 1 16,-2 4-2-16,1 0 1 0,-1 1-1 15,2 1 0-15,2-1 1 16,1 0-1-16,3 2 0 16,1-2 1-16,3 0-1 15,2 3 0-15,3 1 0 16,3 0 1-16,2 0-1 16,0 0 0-16,7 0 0 15,9-1 0-15,1-4 0 16,3-1 0-16,1-2 0 15,0 0 0-15,0-3 0 16,1-1 0-16,0-5 0 16,0 2 1-16,3-6-1 15,-2 0 0-15,-2-4 0 16,0-2 0-16,-3-6 0 0,-5 2 1 16,1-3-1-1,-1-2 0-15,0 0 0 0,3 0 0 16,-3 0 0-16,3 0 0 15,-3-7 0-15,1-5-1 16,1-11-1-16,-4 2-7 16,-2-1-50-16</inkml:trace>
  <inkml:trace contextRef="#ctx0" brushRef="#br0" timeOffset="29157.989">15755 3242 2658 0,'0'-4'1320'0,"0"3"-1265"15,0 1-31-15,0 0-10 16,0 0-9-16,4 0-3 16,15 5-1-16,9 11 0 0,8 4 1 15,2 4-1 1,4 5 0-16,-5-1-1 0,0 2 0 16,-6 2 0-1,-4 0 0-15,-1 3 0 0,-1-2 0 16,-5-1 0-16,0-2 0 15,-5-1 0-15,2-8 0 16,-7-1 0-16,-1-6 0 16,-3-4 0-16,0-2-1 15,-4-5-2-15,-2-3-5 16,0 0-4-16,0-15-67 0</inkml:trace>
  <inkml:trace contextRef="#ctx0" brushRef="#br0" timeOffset="29544.939">16107 3254 3898 0,'-5'2'77'0,"-1"5"-60"16,0 3-1-16,-1 5 2 15,0 6-4-15,4 3-5 16,1 6-3-16,0 2-1 16,2 0-2-16,-2 3-1 15,-2-4-1-15,-1 1-1 16,-1 0 0-16,-6-4 2 0,1 0-1 15,-3-2 0-15,1 1 0 16,0-5 0-16,0 2-1 16,2-2 1-16,1-2 0 15,2-3-1-15,3-3 0 16,5-3 0-16,0-7-4 16,13-4-11-16,8 0-83 0</inkml:trace>
  <inkml:trace contextRef="#ctx0" brushRef="#br0" timeOffset="30005.8839">16528 3631 3540 0,'0'0'426'0,"0"0"-397"16,0 0-21-16,-4 7 6 15,-5 5 6-15,-5 4-9 16,4 2-4-16,-1 4-4 0,1-1-1 16,6 4-1-16,4-2 0 15,0 2 0-15,0-5 0 16,14-3 0-16,7-6 0 15,6-5 2-15,2-4 0 16,0-2-1-16,-2 0 0 16,-4-10 0-16,-6-8-1 15,-5-5 0-15,-4-7 0 16,-3 1 0-16,-5-1 0 16,0-2 0-16,0 3-1 15,-9 3 0-15,-5 9 0 16,-3 2 0-16,1 7 0 15,1 6-1-15,-1 2 0 16,5 0-1-16,4 0-5 16,7 10-3-16,0-3-18 0,13-4-115 15</inkml:trace>
  <inkml:trace contextRef="#ctx0" brushRef="#br0" timeOffset="30225.0155">16927 3531 3914 0,'16'0'102'16,"1"0"-84"-16,8 0-2 16,6 0-4-16,3 0-4 15,-3 0-5-15,-2 0-1 16,-4 0-2-16,-5 3-1 15,0-3-4-15,-7 0-13 0,-4-3-163 16</inkml:trace>
  <inkml:trace contextRef="#ctx0" brushRef="#br0" timeOffset="30420.9603">17081 3302 3936 0,'14'-1'87'16,"1"1"-69"-16,7 0-5 0,7 0-5 16,0 0-3-16,0 1-4 15,-2 10-1-15,-2-1-5 16,2 0-12 0,-8-2-25-16,-3-4-356 0</inkml:trace>
  <inkml:trace contextRef="#ctx0" brushRef="#br0" timeOffset="30753.8013">17518 3379 3768 0,'9'-15'178'0,"2"-2"-136"16,1-7-15-16,3-5-1 15,-1-2-13-15,-2-2-5 16,2-1-3-16,-1 0 0 0,-2 4-2 15,-1 4 1-15,-4 8-2 16,1 8-1-16,-5 4 1 16,-2 6-2-16,0 0 0 15,0 4 0-15,0 18 0 16,0 5 0-16,0 12 0 16,0 5 0-16,0 4 0 15,-4 2 0-15,1 0 0 16,1 3 0-16,0-6 0 15,2-4 0-15,0-3 0 16,0-10 0-16,0-4 0 16,0-8 0-16,0-7-4 15,0-10-19-15</inkml:trace>
  <inkml:trace contextRef="#ctx0" brushRef="#br0" timeOffset="31409.009">18312 3514 3922 0,'0'7'78'0,"0"6"-50"15,2 4-8-15,4 5-8 16,-1 6-5-16,0 6-4 15,-5 2 0-15,0 6-2 0,0 1 0 16,0-1 0-16,-7-3 0 16,2-8-1-16,5-4 0 15,0-8 0-15,0-7-2 16,5-4-7-16,6-8-40 0</inkml:trace>
  <inkml:trace contextRef="#ctx0" brushRef="#br0" timeOffset="31759.9908">18264 3488 3940 0,'12'-21'75'0,"11"-1"-52"15,3-2-8-15,5-1-5 0,5 6-5 16,2 5-2-16,2 3-2 15,-3 8 0-15,0 3 1 16,-4 0 0-16,-2 7-1 16,-6 14-1-16,-5 5 0 15,-4 1 0-15,-10 2 0 16,-2-3 0-16,-4-2 0 16,0-4 0-16,-4-6 1 15,-18-2-1-15,-10-1 0 16,-7-6 1-16,-7-1-1 15,5-4 0-15,3 0 1 16,9 0-1-16,11 0 0 16,11 0 0-16,7 0-1 0,15 0-2 15,12 0-25-15</inkml:trace>
  <inkml:trace contextRef="#ctx0" brushRef="#br0" timeOffset="32175.0035">18900 3421 3651 0,'0'0'310'0,"0"0"-267"0,0 0-30 15,0 0-9-15,0 0-1 16,0 9 5-16,-4 3-1 15,-5 8 0-15,5-1-2 16,1 5-2-16,3 0-1 16,0-2-2-16,11-4 1 15,16-4 3-15,4-5 1 16,7-9-1-16,0 0-2 16,-2 0 0-16,-7-3 0 15,-9-15 0-15,-7-2-1 16,-8-2 0-16,-5-2 0 15,0-2 0-15,-23 0-1 16,-6 3 0-16,0 3 0 16,0 6 0-16,4 9 0 0,6 5-1 15,5 0-1-15,3 0-3 16,5 12 0-16,6 8-4 16,0-4-7-16,6-4-70 15</inkml:trace>
  <inkml:trace contextRef="#ctx0" brushRef="#br0" timeOffset="32451.0364">19386 3337 3970 0,'0'5'42'0,"0"3"-34"16,0 5-2-16,0 3 7 16,0 0-2-16,0 2-7 15,0-1 1-15,0 2-3 16,0-5 0-16,0-1 0 16,0-1-2-16,0-7 0 15,0-3-2-15,0-2-7 16,0 0-51-16</inkml:trace>
  <inkml:trace contextRef="#ctx0" brushRef="#br0" timeOffset="32633.559">19386 3337 3965 0,'62'-139'76'15,"-52"139"-63"-15,-2 0-9 16,1 8-2-16,1 6-2 16,0 8-4-16,-1-1-17 15,1-4-94-15</inkml:trace>
  <inkml:trace contextRef="#ctx0" brushRef="#br0" timeOffset="33021.5107">19612 3541 3677 0,'0'5'158'15,"2"-2"-87"-15,-2-1-26 16,0-2-9-16,0 0-3 16,0 0-5-16,0 0-13 15,0-2-9-15,2-10-4 16,2-2 0-16,5-2 0 15,5-3-1-15,5-1-1 16,2-3 1-16,3 1-1 16,1 2 0-16,-6 1 0 15,0 7 0-15,-6 7 0 16,-4 2 0-16,2 3 0 0,-5 0-1 16,4 3 1-1,-6 11-1-15,1 0 1 0,-3 1 0 16,-2 5 0-1,0-5 0-15,0 2 0 0,0-4-1 16,0 0 1-16,0-2 0 16,0-1 0-16,-2-2-4 15,-3-2-4-15,3-2-12 16,2-4-57-16</inkml:trace>
  <inkml:trace contextRef="#ctx0" brushRef="#br0" timeOffset="33353.8409">20268 3134 3883 0,'0'0'161'15,"0"0"-143"-15,0 0-15 16,0 8-2-16,0 14 0 16,0 5 0-16,0 4 1 15,0 5-2-15,0 2 1 16,0 3 0-16,0-1-1 16,6-4 0-16,0-2 0 0,7-6 1 15,3-3-1-15,4-4 0 16,2-5 0-16,-1-7-2 15,-4-6-3-15,-3-3-15 16,-8 0-246-16</inkml:trace>
  <inkml:trace contextRef="#ctx0" brushRef="#br0" timeOffset="33540.0166">20268 3342 3921 0,'14'-1'84'0,"4"1"-62"16,4-3-7-16,3 3-2 0,-2 0-7 15,0 0-4-15,-2 0-2 16,8 0-5-16,-5-1-14 16,-3-10-137-16</inkml:trace>
  <inkml:trace contextRef="#ctx0" brushRef="#br0" timeOffset="33996.829">20519 2917 2997 0,'6'2'926'16,"5"6"-875"-16,5 0-12 16,6 6-15-16,5 2-10 15,2 7-6-15,2 3-1 16,2 3-3-16,-4 6-1 15,-2 5-1-15,-9 1 0 0,-7 8 0 16,-9 1-2-16,-2 1 1 16,0 0-1-16,-13-1 0 15,-7 2 0-15,-3-7 0 16,0-1 0-16,-4-3 0 16,0-6 0-16,0-3 0 15,2-6 1-15,3-3-1 16,7-10 0-16,4 0 0 15,3-8 0-15,6-1 1 16,2-1-1-16,0-3-2 16,0 0-8-16,0-3-36 0</inkml:trace>
  <inkml:trace contextRef="#ctx0" brushRef="#br0" timeOffset="38187.64">860 4215 3841 0,'0'-6'161'16,"0"-3"-131"-16,0 1-9 15,0 1-6-15,0 2-7 16,0-2-4-16,0 5-2 15,0-2 0-15,0 1-1 16,2 3 0-16,-2 0 0 16,0 0 0-16,0 0-1 15,0 0 1-15,0 0-1 16,2 0 0-16,-2 0 0 16,0 0 0-16,0 9 0 15,0 9 0-15,0 4 0 16,0 3 0-16,0 7 0 15,0 1 0-15,0 3 0 0,0 0-1 16,-9-2 1-16,1 0 0 16,-1-6 0-16,2-6 0 15,2-4-1-15,3-5 1 16,0-5-1-16,2-4-1 16,0-4 0-16,0 0-1 15,14-15-10-15,1-4-321 0</inkml:trace>
  <inkml:trace contextRef="#ctx0" brushRef="#br0" timeOffset="38471.1723">898 4127 3897 0,'-3'-9'93'0,"3"1"-53"0,0-2-15 15,0-2-11-15,0 5-8 16,0 0-2-16,0 1-2 16,0-2 0-16,14 0-2 15,6 1 0-15,6-4 0 16,9 2 0-16,2-2 0 16,5 3 0-16,1 2 0 15,-5 5 0-15,-7 1-2 16,-11 0 0-16,-9 7-6 0,-6 10-11 15,-5 1-67-15</inkml:trace>
  <inkml:trace contextRef="#ctx0" brushRef="#br0" timeOffset="38684.6503">893 4231 3948 0,'0'0'71'0,"0"0"-49"16,5 0-8-16,13 0-4 16,4 2-4-16,3 0-4 15,4 1 0-15,2 0-2 0,-2-1 0 16,0 2 0 0,-5-1-4-16,0 4-5 0,-3-1-21 15,-6-2-287-15</inkml:trace>
  <inkml:trace contextRef="#ctx0" brushRef="#br0" timeOffset="38910.0885">1279 4303 3976 0,'0'4'38'0,"0"2"-30"16,0 2 2-16,0 6 1 15,0 2-1-15,0 4-6 0,0 0 0 16,0 5-1-16,-9-2-1 16,3-1-2-16,-4-2 0 15,6-4 0-15,4-11-7 16,0-5-18-16,0 0-339 0</inkml:trace>
  <inkml:trace contextRef="#ctx0" brushRef="#br0" timeOffset="39103.011">1306 4132 3935 0,'11'-1'69'15,"7"-1"-50"-15,4 2-2 16,2 0-9-16,1 0-5 15,-3 2-3-15,-1 16-7 0,-6 0-28 16,-9-3-130-16</inkml:trace>
  <inkml:trace contextRef="#ctx0" brushRef="#br0" timeOffset="39725.3168">1542 4374 3886 0,'0'1'98'0,"0"3"-78"16,0 3-17-16,0 0 0 15,0 3 2-15,0 3-1 16,0-2 0-16,2 1-1 15,1-2 2-15,-1 0-1 16,-2 1-2-16,2-6-2 16,-2-2 1-16,0 0-1 15,0-3 0-15,0 0 4 0,0 0 2 16,0 0-2 0,0 0-2-16,0 0-2 0,0 0 1 15,0 0 0 1,0 0 0-16,0 0 0 0,0 0-1 15,0 0 0-15,0 0 0 16,0 0 0-16,0 0 0 16,0 0 1-16,0 0-1 15,4 0 4-15,6-10-2 16,1-10-1-16,2-1-1 16,3-9 0-16,1 1 0 15,1 0 0-15,3 0 0 16,-4 3 1-16,-1 9 0 15,-1 2-1-15,-3 9 1 16,-2 2-1-16,1 4 0 16,-1 0 0-16,1 0 0 15,-3 12 0-15,2 4 0 0,-6 2 0 16,1 2 0-16,-1-1 1 16,-2 0 0-16,-2-1 0 15,2 1 0-15,-2-5-1 16,0 3 1-16,2-4-1 15,8-2-2-15,-4-3-7 16,5-6-41-16</inkml:trace>
  <inkml:trace contextRef="#ctx0" brushRef="#br0" timeOffset="40258.9805">2211 4409 3940 0,'2'-9'91'0,"2"-3"-74"16,-1-1-4-16,-3 1-4 15,0 3-4-15,0 0-3 16,0 3 0-16,0 0-1 16,-3 4-1-16,-9 2 1 15,-5 0-1-15,-3 8-1 16,-4 10 1-16,2 6 0 15,-1 2 0-15,6 1 0 16,1 0 0-16,7-5-1 16,7-1 0-16,2-9-1 15,2-11-1-15,25-1 3 16,11 0 0-16,2-18-1 0,-1-7 0 16,0-3 1-1,-10-6 0-15,-4-4 0 0,-6-3 0 16,-3-1 2-16,-5-6 0 15,-2-4-1-15,0-2 0 16,-4-2 0-16,1 5 1 16,-2 9-1-16,-1 12 1 15,1 14-1-15,-2 8 0 16,-2 8 0-16,3 0-1 16,1 21-1-16,3 11 1 15,2 6 0-15,-3 10 0 0,4-3 0 16,-4 4 0-1,1-5 0-15,-1 0 0 0,4-3 0 16,-2-6 0-16,1-1 0 16,5-4 0-16,-3-9-4 15,-1-10-25-15</inkml:trace>
  <inkml:trace contextRef="#ctx0" brushRef="#br0" timeOffset="41445.8315">3363 4328 3442 0,'-2'0'505'0,"2"0"-444"0,0 0-30 16,0 0-10-16,0 0-9 15,0 0-7-15,0 0-1 16,0 0-3-16,0 0 1 16,0 0-1-16,0 0-1 15,0 0 1-15,0 0-1 16,0 2 0-16,5 1 0 0,8 1 0 15,9 1 0 1,5-2 0-16,6-3 0 0,9 0 0 16,1 0 0-16,-1 0 0 15,-4 0 1-15,-7 0-1 16,-4 0 0-16,-9-3 0 16,-7 0 0-16,-1-3 0 15,-4 1 0-15,-2-4 0 16,-2-1 0-16,3-3 0 15,-3-2 0-15,-2 1 0 16,0-3 0-16,0 2 0 16,0 1 0-16,-9 0 0 15,-5-1 0-15,-1 3 0 16,-1 0 0-16,-1 4 0 16,-1 1 0-16,0 4 0 15,-2 3 0-15,0 0 0 0,-2 0 0 16,-5 14 0-16,0 2 0 15,1 3 0-15,-1 0-1 16,4 1 1-16,2 1 0 16,2 1 0-16,1 4 0 15,3 0 0-15,2 2 0 16,1 0 0-16,6 0 0 16,1-2 0-16,5-2 0 15,0-3 0-15,0-2 0 16,7-2 0-16,9-2 0 15,1-2 0-15,8-3 0 16,2-5 0-16,6 0 0 16,5-3 0-16,-1-2 0 15,2 0 1-15,-6 0-1 0,-4 0 0 16,-2 0 0 0,-1 0-1-16,-1 0 0 0,2-7-1 15,4-5-5-15,-4-1-22 16,-5-4-976-16</inkml:trace>
  <inkml:trace contextRef="#ctx0" brushRef="#br0" timeOffset="42346.6138">3876 3739 3871 0,'0'-1'98'15,"0"-2"-56"-15,0-1-21 0,0 3-6 16,0-4-5-16,0 1-5 15,0 0-1-15,9-1-1 16,0-1-1-16,-1-1 1 16,6 1-2-16,-1 2 0 15,3 0-1-15,-1 3 1 16,-1-2-1-16,-3 3 0 16,1 0 0-16,-4 0 0 15,1 0 0-15,0 8 0 16,-2 4 0-16,-5 3 0 15,-2 0 0-15,0 6 0 16,0 2 0-16,-4 4 0 16,-14 2 0-16,-3 3 0 15,0 1 0-15,-2-1 0 0,1-2 0 16,4-1 1-16,2-6-1 16,3-3 0-16,6-8 0 15,3 1 0-15,-1-6 1 16,5-1-1-16,0 0 0 15,0 1 0-15,0-4 0 16,0 1 1-16,2-1-1 16,12-2 0-16,8-1 1 15,7 0 0-15,6 0-1 16,4 0 1-16,3-8-1 16,-4-2 0-16,-7 0 0 15,-6 3 0-15,-9 0 0 16,-6 3 0-16,-5 3-1 0,-5 1-2 15,0 0-13 1,0 0-93-16</inkml:trace>
  <inkml:trace contextRef="#ctx0" brushRef="#br0" timeOffset="45123.9865">4786 4195 3850 0,'0'-3'134'0,"0"3"-104"16,2 0-11-16,-2 0-6 15,0 0-7-15,0 0-4 16,0 0-2-16,0 0 0 0,0 8 2 15,-2 9 1 1,-6 4 0-16,2-2-2 0,4 5 0 16,2-2 0-16,0-2 0 15,0-1-1-15,6-4 1 16,10-5 0-16,4-2-1 16,0-6 0-16,5-2 1 15,-3 0-1-15,0 0 0 16,0-12 1-16,-3 1-1 15,-4-6 0-15,-1 1 0 16,-3 2 0-16,-5-2 0 16,-2 6 0-16,-2 0 0 15,2 3 0-15,-4 6 0 0,2 1 0 16,-2 0 0 0,2 0-1-16,-2 7 1 0,0 7 0 15,0 1 0-15,0 5 0 16,0-2 0-16,0 0 0 15,0-2 0-15,0-1 0 16,0-3 0-16,0-7 0 16,4-1-6-16,11-4-20 0</inkml:trace>
  <inkml:trace contextRef="#ctx0" brushRef="#br0" timeOffset="45519.459">5318 4257 3889 0,'-17'0'85'0,"-4"0"-50"16,-1 0-13-16,-1 2-9 15,8 0-5-15,1 1-5 16,10 3-2-16,2-3-1 15,2 3 0-15,0-1 0 16,14 4 1-16,7-1-1 16,4 2 1-16,4 0-1 15,-2 2 0-15,-2 0 0 16,-8 2 0-16,-1 1 0 0,-7-3 1 16,-7 0 0-1,-2-3 0-15,0 1 0 0,-2-2 1 16,-18 1 1-16,-7 0 1 15,-6-3-3-15,4 1 0 16,2-2 0-16,7-3-1 16,9-2-3-16,11 0-3 15,6-2-13-15,17-10-645 0</inkml:trace>
  <inkml:trace contextRef="#ctx0" brushRef="#br0" timeOffset="45727.0038">5606 4319 3912 0,'0'0'80'0,"0"0"-58"0,0 9 0 16,-12 2-7-16,4 7-9 16,-1 2-2-16,-1 1-1 15,6 2-2-15,0-3 0 16,0 0-1-16,4-6 0 15,0-8-4-15,0-6-13 16,2 0-71-16</inkml:trace>
  <inkml:trace contextRef="#ctx0" brushRef="#br0" timeOffset="45911.5618">5650 4141 3897 0,'11'-4'79'0,"3"-1"-44"16,3 5-12-16,1 0-9 16,3 0-8-16,-2 17-6 15,-3 2-1-15,7 12-12 16,-8-7-16-16,-1-2-98 0</inkml:trace>
  <inkml:trace contextRef="#ctx0" brushRef="#br0" timeOffset="46243.8035">5837 4400 3837 0,'0'0'94'0,"0"3"-51"15,0-1-7-15,0 0-14 16,0-2-6-16,0 0-6 16,0 0-4-16,0 0-2 15,2 0 1-15,8-2 0 16,-1-10-3-16,6-4-2 15,1-4 0-15,-1 0-1 16,3 0 1-16,-5-1 0 16,3 6 0-16,-5 1 0 15,1 4 0-15,-1 6-1 16,-1 1 1-16,4 3 0 16,-1 0-1-16,1 11 1 0,-3 5 0 15,0 6 0-15,-4 0 0 16,-2-1 0-16,-3 2 0 15,-2-2 0-15,2-4-4 16,2 0-4-16,0-5-16 16,6-7-180-16</inkml:trace>
  <inkml:trace contextRef="#ctx0" brushRef="#br0" timeOffset="47475.5657">6395 4361 3887 0,'0'-6'81'15,"2"-2"-54"-15,-2-2-8 0,0 3-3 16,0 0-5 0,0 1-2-16,0 2-5 0,-9 4-3 15,-4 0 0-15,-1 0-1 16,-3 0 0-16,-2 10 0 15,2 4 0-15,1 3 0 16,7-3 0-16,3 4 0 16,4-4 0-16,2-2 0 15,0-4 0-15,6-3 0 16,12-5 0-16,6 0 0 0,-1 0 0 16,-1-4 0-16,-2-5 0 15,-4-5 3-15,-5 2 0 16,-2 0 0-16,-2-3 0 15,-3 5-1-15,-2 0 0 16,-2 2-1-16,2 2 1 16,-2 2 0-16,0 2-1 15,0 2-1-15,3 0 0 16,-1 0 0-16,0 0-1 16,0 11 1-16,2 1 0 15,2 1 0-15,-2 3 0 16,0 1 0-16,3 0 1 15,-1 1-1-15,0 2 0 16,-2 0 0-16,-4-2 0 16,0 3 0-16,0-6 0 0,0 2 0 15,0-5 0-15,0-1 1 16,0-2-1-16,0-1 1 16,0-2-1-16,0 0 0 15,-4-2 1-15,-2-1-1 16,-2 0 0-16,-1 1 1 15,-5 0-1-15,1 0 0 16,-3 1 0-16,3 0 0 16,-1-3 0-16,3 2 0 15,1-3 0-15,0-1 0 16,3 0 0-16,1 0 0 16,0 0 1-16,1 0-1 15,1 0 0-15,-1 0 0 16,5 0 0-16,0 0 0 0,0 0 0 15,0 0 0-15,0 0 0 16,0 0 1-16,0 0-1 16,-3 0 0-16,3 0 0 15,0 0 0-15,-2 0 0 16,2 0 0-16,-2 0 0 16,2 0 0-16,-2 0 0 15,2 0 0-15,-2 0 1 16,2-1-2-16,0 1 1 15,0 0 0-15,0 0 0 16,0 0 0-16,0 0 0 16,0 0 0-16,0 0 0 15,0-2 0-15,0 2 0 16,0 0 0-16,0-2 0 16,0 0 0-16,0 0 0 15,0-1 0-15,0 3 1 0,0-5-1 16,0 1 0-16,0-2 0 15,0 0 0-15,6-2-1 16,4-1 1-16,-4 4 1 16,-1 1-1-16,-1 0 0 15,0-1 0-15,-2 3 0 16,3-1 0-16,-3 1 0 16,3 2-1-16,0-2 1 0,-1 2 0 15,2 0 0 1,1 0 0-16,-3 0 0 0,-1 0 0 15,-1 0 0-15,1 0 0 16,-3 0 0-16,0 0 0 16,2 0 1-16,-2 0-1 15,0 0 0-15,0 0 0 16,0 0 0-16,0 0 0 16,0 0 0-16,0 0-1 15,0 0 1-15,0 0 0 16,0 0 0-16,0 0 0 15,15 0-4-15,-1 0-8 16,1 0-82-16</inkml:trace>
  <inkml:trace contextRef="#ctx0" brushRef="#br0" timeOffset="48018.3767">7273 4365 3938 0,'0'-6'88'16,"0"1"-68"-16,0-4-5 15,0 3-5-15,0 2-4 16,0 2-3-16,-5 2-2 0,-3 0-1 16,-3 0 0-16,-7 6 1 15,-1 9-1-15,0 2 0 16,-1 5 0-16,2 1 0 16,2 0 0-16,3 1 0 15,4-4 0-15,7-4 0 16,2-1-1-16,2-8 1 15,20-3 0-15,7-4 0 16,7 0 0-16,-3 0-1 16,0-9 1-16,-6-5 0 15,-6-5 0-15,-8-1 0 16,-6 0 1-16,-7 0-1 16,0 2 0-16,0 2 1 0,-2 4-1 15,-5 3 0-15,-2 6 0 16,0 3 0-16,3 0 0 15,-4 0-1-15,4 2 1 16,1 8-1-16,1-1-3 16,4-2-1-16,0 0-3 15,2 0-18-15,11-5-261 0</inkml:trace>
  <inkml:trace contextRef="#ctx0" brushRef="#br0" timeOffset="48446.028">7484 4421 3910 0,'4'6'59'0,"-2"4"-15"16,-2 2-17-16,2 2-15 16,-2 4-6-16,0-2-1 15,0-2-3-15,0-1 0 16,0-3-2-16,0-5 1 15,0-1 0-15,0-4 0 16,0 0 1-16,0 0 1 16,0 0 1-16,0-1-3 15,0-13 0-15,4-7-1 16,9-1 0-16,1-2 0 0,3-2 0 16,-1 3 0-16,-3 0 0 15,1 5 0-15,-3 6 0 16,-2 4 0-16,0 6 0 15,0 2 0-15,0 0 0 16,0 0 0-16,0 14 0 16,-3 2 0-16,-1 5 0 15,-3-1 0-15,-2-1 0 16,0 0 0-16,0-3 0 16,0-2 0-16,0-6-2 15,0-8-6-15,2 0-9 16,2 0-139-16</inkml:trace>
  <inkml:trace contextRef="#ctx0" brushRef="#br0" timeOffset="48901.5862">7899 4013 3510 0,'0'0'224'0,"0"1"-135"15,0-1-21 1,0 2-13-16,0 2-25 0,0 1 6 16,0 7-13-16,3 6-8 15,-1 3-6-15,2 9-2 16,-2 3-3-16,-2 3-1 16,0 2 0-16,0-1-1 15,0 4-2-15,0-1 1 16,0-4-1-16,0 0 0 15,0-5 1-15,0-4-1 16,0-3 0-16,0-3 0 0,3-7 0 16,-3-2-1-16,0-6-4 15,0-5-2-15,2-1-10 16,1 0-41-16</inkml:trace>
  <inkml:trace contextRef="#ctx0" brushRef="#br0" timeOffset="49622.9496">8127 4371 3444 0,'0'-3'551'0,"0"3"-514"16,0 0-29-16,0 0-2 16,0 0 1-16,0 0-1 15,0 11-1-15,0 3-2 16,0 2-2-16,0 2 0 15,2-2-1-15,3-1 0 16,3-3 0-16,3-7 0 16,7 0 1-16,5-5 0 0,2 0 1 15,-2 0-2-15,0-9 1 16,-5-4 0-16,-5-4-1 16,-6 1 0-16,-5-2 1 15,-2 2-1-15,0 0 1 16,0 0 0-16,0 4 0 15,0 4 0-15,0 4-1 16,0 4 1-16,0 0-1 16,0 0 0-16,0 4-1 15,0 11 1-15,0 5 0 16,3 4 0-16,1 1 0 16,1 5 0-16,1 5 1 15,-2 1-1-15,3 0 0 16,-5 2 0-16,1 0 0 15,-3-3 0-15,0-3 0 0,-3-5 0 16,-10-3 0-16,0-6 0 16,-1-6 0-16,3-4 0 15,3-4 1-15,0-4 0 16,2 0 0-16,-3 0 0 16,3 0-1-16,-4 0 0 15,1-1 0-15,3-3 0 16,-4 0 0-16,4-1 0 15,-3 1 0-15,5 1 0 16,0-2-1-16,4-2 1 16,0 0-3-16,0-3-27 0</inkml:trace>
  <inkml:trace contextRef="#ctx0" brushRef="#br0" timeOffset="50916.8316">9326 4261 3444 0,'0'-6'191'15,"0"1"-126"-15,0 2-18 16,0-1-17-16,0-1-13 0,0 5 12 15,0-3-11 1,0 1-7-16,0 2-3 16,0 0 2-16,0 0-4 15,0 0 1-15,0 0-7 0,0 0-7 16,0 0 4-16,0 0 2 16,0 0-5-16,0 0 3 15,0 0 3-15,0 0 17 16,0 0-2-16,0 0 0 15,0 0-2-15,0 0-8 16,0 0-4-16,0 0-1 16,0 0-12-16,0 0-3 15,0 0 7-15,2 0 5 16,0 0 3-16,-2 0 0 0,0 0 10 16,0 0 6-1,0 0-6-15,0-2-7 0,0 2-2 16,0-2-1-16,0 2 0 15,0-3 0-15,0 2 0 16,0 1 1-16,0-2 2 16,0 0 16-16,0-1 3 15,0 2-4-15,0 1-2 16,3-2-4-16,-3 0-4 16,0 2-3-16,0-2-1 15,0 0 2-15,0 0 2 16,0 0-1-16,2-3 1 15,0 2-3-15,1-3-1 0,-1 2-1 16,0-1-2-16,0 0 0 16,1 1-1-16,-1-2 1 15,-2-2 0-15,2-1-1 16,-2-2 1-16,0-4-1 16,0-4 0-16,0-2 0 15,-2-3 1-15,-9 1-1 16,-3 0 0-1,1 5 0-15,-3 4 0 0,1 4 0 16,-1 8 0-16,3 2-1 16,-1 0 1-16,3 17 0 15,-1 4 0-15,6 9-1 16,2 3 1-16,4 1 0 0,0 0 0 16,0 4 0-1,6 0 0-15,4 2 0 0,-6 1 0 16,-2 5 0-16,-2-2 0 15,0-5 0-15,0-1 0 16,-2-8 0-16,0-6 0 16,0-5 0-16,2-7 0 15,0-5-1-15,0-5-1 16,0-2-2-16,8 0-10 16,1-9-135-16</inkml:trace>
  <inkml:trace contextRef="#ctx0" brushRef="#br0" timeOffset="51124.7933">9172 4391 3729 0,'9'-8'279'0,"3"2"-240"16,3-4-22-16,5 2-7 15,7 3-5-15,0-2-3 16,-1 5-1-16,1 2-1 15,-5 0 0-15,-4 0 0 16,0 0-2-16,6 10-4 16,-3 0-7-16,-2-1-62 0</inkml:trace>
  <inkml:trace contextRef="#ctx0" brushRef="#br0" timeOffset="51552.9592">9656 4388 3904 0,'4'-5'72'0,"-1"-1"-34"16,-1 0-8-16,-2 2-13 15,0 2-8-15,0 0-4 16,0 2-3-16,-5 0-1 16,-5 0-1-16,-4 2 0 15,3 10 0-15,-3 4 0 16,3 3 0-16,0 3 0 15,5 2 0-15,1 1 0 16,2-1 0-16,3 3 0 0,0-6 0 16,5-1 0-1,17-3 0-15,10-9 0 0,8-7 0 16,4-1 0-16,1-3 0 16,-7-15 0-16,-9-5 0 15,-9 0 1-15,-9-5-1 16,-6 2 1-16,-5-3 0 15,0 1-1-15,0 5 1 16,-5 2-1-16,-6 5 0 16,2 7 0-16,0 4 0 15,0 5-1-15,0 0 0 16,5 2-3-16,0 10-1 16,4 8-2-16,0-3-12 15,6-5-92-15</inkml:trace>
  <inkml:trace contextRef="#ctx0" brushRef="#br0" timeOffset="51973.075">10030 4395 3930 0,'0'0'43'15,"0"5"-32"-15,0 8 13 0,0 6-6 16,0 2-9 0,0 4-3-16,0-1-1 0,0-2-1 15,10-4-2 1,1-5 0-16,9-2 1 0,2-10 6 16,7-1-4-16,2 0-3 15,-2-5 0-15,-4-11-2 16,-5-1 0-16,-7-1 1 15,-7 0-1-15,0 0 0 16,-4 1 0-16,-2 5 0 16,0 1 0-16,0 8 1 15,0 1-1-15,0 2 0 16,0 0 0-16,0 2 0 16,2 12 0-16,-2-1 0 15,0 6 0-15,0-4 0 16,0 1 0-16,0-1 0 0,4-3-3 15,3-5-3 1,-1-4-17-16</inkml:trace>
  <inkml:trace contextRef="#ctx0" brushRef="#br0" timeOffset="52279.6311">10472 4451 3930 0,'2'10'52'0,"3"3"-19"16,-1 2-7-16,0 5-10 16,0-1-4-16,2-1-7 15,-4-2-2-15,-2-6-1 16,2-2-2-16,-2-6 1 0,0-2 1 16,0 0 2-16,0-7-3 15,0-11 0-15,0-1-1 16,0-3 0-1,4-2 0-15,9-1 0 0,6 1 0 16,5 1 0-16,1 1 0 16,-1 5 0-16,-2 4-1 15,1 6 1-15,2 5-2 16,-6 2-3-16,-5 0-23 0</inkml:trace>
  <inkml:trace contextRef="#ctx0" brushRef="#br0" timeOffset="52901.9542">11521 4389 3887 0,'0'0'124'16,"0"-1"-94"-16,0 1-14 15,0-2-3-15,8 2-6 16,18 0-4-16,19-3-3 15,15 1 1-15,7 0-1 16,2-2 0-16,-4 0 0 16,-12 0 0-16,-12 0 0 15,-12-2-3-15,-12-2-5 0,-5-2-34 16</inkml:trace>
  <inkml:trace contextRef="#ctx0" brushRef="#br0" timeOffset="53147.9862">11892 4037 3889 0,'-7'15'91'0,"-2"9"-41"16,1 5-25-16,-2 7-12 15,3 3-6-15,3 2-3 0,2 2-2 16,2 2-2-1,0 0 0-15,4-1 1 0,10-7-1 16,-1-2 0-16,-2-8 0 16,1-3 0-16,3-3-2 15,-1-8-7-15,-1-4-58 0</inkml:trace>
  <inkml:trace contextRef="#ctx0" brushRef="#br0" timeOffset="53518.833">12200 4550 3986 0,'19'0'61'0,"10"0"-53"15,5 0-4-15,0-4-1 0,-3-3 0 16,-5 2-1-16,-4-4-2 15,-5 0 2-15,-4-1-1 16,-7-3 1-16,-4 3 1 16,-2-2-2-16,-2 2 0 15,-17 2-1-15,-6 4 0 16,0 4 0-16,-2 0 0 16,3 0 0-16,2 14 0 15,2 4 0-15,7 3 0 16,3-2 0-16,10 2 0 15,0-1 0-15,4-2 0 16,17-5 0-16,6 0 0 16,2-6 0-16,0-4 0 0,13-3-5 15,-9 0-9-15,-6-6-102 16</inkml:trace>
  <inkml:trace contextRef="#ctx0" brushRef="#br0" timeOffset="53843.3356">12697 4525 3930 0,'2'11'65'0,"-2"1"-35"15,0 4-9-15,0 2-9 0,0 1-5 16,0 0-4-16,0-1-2 15,-2-6 0 1,-1-6 1-16,3-3 1 0,0-3 2 16,0 0-2-16,0 0 0 15,0-17-2-15,9-3-1 16,9-6 0-16,3-3 0 16,4 0 0-16,5-2 0 15,-1 4 0-15,-3 3-1 16,-3 3-1-16,-5 7 0 15,-7 6-4-15,-7 4-32 0</inkml:trace>
  <inkml:trace contextRef="#ctx0" brushRef="#br0" timeOffset="54531.3851">13131 4439 3926 0,'0'7'100'0,"0"5"-92"15,0 4 0-15,0 3 3 16,0 4-6-16,0 0-2 16,0-2-1-16,0-3 0 15,0-4 1-15,-2-6-2 16,0-2 0-16,2-2 0 0,0-4 1 15,0 0 2-15,0 0 0 16,0-10-3-16,4-4 0 16,12-6-1-16,1 0 0 15,4-2 0-15,1 0 0 16,-1 1 0-16,-2 1 0 16,-1 7 0-16,-5 2 0 15,-3 6 0-15,-6 5 0 16,0 0 0-16,1 0 0 15,-1 14 0-15,0 3 0 16,1 3 0-16,0 3 0 16,-5-1 0-16,2-2 0 15,-2-4 0-15,0-2 1 0,2-8-1 16,-2-4 0 0,5-2 1-16,1 0 1 0,5-6-1 15,5-8-1-15,2-2 0 16,4-2 0-16,-2 0 0 15,1 0 0-15,-2 2 0 16,-1 3 0-16,-3 2 0 16,-3 4 0-16,-3 6 0 15,-1 1 0-15,2 0 0 16,-1 5 0-16,-1 12 0 16,1 5 0-16,0 2 0 15,-4-2 0-15,-1 2 0 16,-2-4 0-16,-2-4 0 0,2-4 0 15,-2-4 0-15,0-2 0 16,0-5 0-16,0-1 0 16,0 0 0-16,0 0 0 15,2 0 0 1,8 0-2-16,-1 0-4 0,-3-3-36 0</inkml:trace>
  <inkml:trace contextRef="#ctx0" brushRef="#br0" timeOffset="55659.6256">14509 4331 3375 0,'-2'-6'568'0,"0"2"-515"15,0 2-18-15,2-1-11 16,0 3-10-16,0 0-7 16,0 0-2-16,0 0-2 15,0 0-1-15,0 0-1 16,13 0-1-16,16 0 0 15,10 0 0-15,11 0 0 0,4 0 0 16,-4 0 0-16,-5 0 0 16,-5 0 0-16,-7 0-1 15,-8 0-1-15,-4 0-2 16,-11-3-11-16,-5-7-187 0</inkml:trace>
  <inkml:trace contextRef="#ctx0" brushRef="#br0" timeOffset="55901.9915">14719 4153 3950 0,'0'0'85'0,"0"0"-71"16,0 0-5-1,0 1-5-15,0 18 3 0,0 3-3 16,0 8-1-16,0 6-1 15,0 4-2-15,0 1 1 16,0 5-1-16,-2-4 0 16,-2-5 0-16,4-2 0 15,8-8-3-15,13-8-4 16,4-12-38-16</inkml:trace>
  <inkml:trace contextRef="#ctx0" brushRef="#br0" timeOffset="56348.6289">15024 4062 3991 0,'2'0'61'0,"0"2"-57"15,5 17-3-15,4 8 2 16,3 5 1-16,3 8-1 15,1 4-2-15,-5 3 1 16,-6 1-1-16,-4-2 0 16,-3-1 0-16,0-9-1 15,0-6 0-15,0-9 1 0,-5-6-1 16,3-8 0 0,2-4 0-16,0-3 1 15,0 0 1-15,9-8-1 0,8-9 0 16,6-4-1-16,1-1 0 15,1 0 0-15,2 1-1 16,-3 6 0-16,0 3 0 16,-3 7 1-1,-3 5-1-15,-3 0 1 0,-2 8-1 16,-3 12 1-16,-4 6 0 16,-4 2 0-16,-2-2 0 15,0 1 1-15,0-4-1 16,0-2 0-16,0-6 0 15,11-6 0-15,5-3-7 16,7-6-55-16</inkml:trace>
  <inkml:trace contextRef="#ctx0" brushRef="#br0" timeOffset="56769.8231">15847 4492 3951 0,'0'-11'66'16,"-12"1"-44"-16,-5 0-9 16,-8 2-6-16,-2 4-3 15,-2 4-1-15,2 0-2 16,0 2-1-16,6 17 0 16,5-1 0-16,5 3 0 15,4-1 0-15,7-1 0 16,0-5 0-16,7-4 1 15,20-7-1-15,4 0 1 0,4-3-1 16,1 0 0-16,-7-6 0 16,-4-9 0-16,-8 1 0 15,-3 0 0-15,-8 2 0 16,1 4 0-16,-5 1 1 16,0 4-1-16,-2 1 1 15,0 2-1-15,2 0 0 16,-2 2 0-16,0 10 0 15,0 2 0-15,0 0 1 16,0-1-1-16,0-1 0 16,0-2 0-16,0-2 0 15,12-8-3-15,1 0-14 16,1 0-279-16</inkml:trace>
  <inkml:trace contextRef="#ctx0" brushRef="#br0" timeOffset="57126.9106">16243 4153 3990 0,'0'0'65'16,"0"0"-60"-16,0 10-4 15,-6 12 3-15,-2 6 1 16,4 6-2-16,0 6-1 16,-1 4 0-16,1 0-1 15,0 2 0-15,-6-1-1 16,4-2 0-16,-5-4 0 15,1-7 0-15,4-4 0 16,1-8-3-16,5-14-3 16,0-6-10-16,5 0-184 0</inkml:trace>
  <inkml:trace contextRef="#ctx0" brushRef="#br0" timeOffset="57321.8694">16208 4386 3959 0,'8'-5'78'16,"7"1"-63"-16,4 2-1 15,3 1-5-15,7 1-4 16,2 0-3-16,5 0-2 16,-1 3 0-16,5 9-2 15,14 2-5-15,-9-1-25 16,-5-4-187-16</inkml:trace>
  <inkml:trace contextRef="#ctx0" brushRef="#br0" timeOffset="57766.9551">17106 4451 3803 0,'0'-8'162'16,"0"-1"-113"-16,0-4-23 15,0 1-9-15,-7 3-7 16,-11-2-5-16,-2 3-2 16,-4 4-2-16,-3 2 0 15,-2 2-1-15,0 0 0 0,2 0 0 16,2 14 0-16,6 2 0 16,3 0 0-16,5 0 0 15,7 0 0-15,4-2 0 16,0-1 0-16,0-5 0 15,22-3 0-15,6-2 0 16,4-3-1-16,2 0-1 16,-3 0 0-16,-7 0 0 15,-2-11 2-15,-6 1-1 16,-5-2 1-16,-2 2 1 16,-2 3 0-16,-3 2 2 15,1 3-1-15,-5 2-1 16,2 0 0-16,-2 0-1 0,0 12 0 15,2 7 0-15,-2 0 1 16,0-1 0 0,0 0-1-16,0-4 0 0,9-1-1 15,5-8-5-15,-1-2-29 0</inkml:trace>
  <inkml:trace contextRef="#ctx0" brushRef="#br0" timeOffset="58085.6363">17333 4439 3670 0,'0'9'243'16,"0"1"-186"-16,0 3-16 16,0 5-14-16,0 0-10 0,0 0-7 15,0 0-4-15,0-4-3 16,0-1 0-16,0-8-2 15,0 0 1-15,0-5-1 16,0 0 3-16,3-6-2 16,1-8-1-16,2-7-1 15,6 2 0-15,-1-4 0 16,4 0 0-16,5 0 0 16,1-1 0-16,0 4-1 15,0 4 1-15,-3 4-3 16,-1 10-3-16,-3 2-22 15,-5 0-662-15</inkml:trace>
  <inkml:trace contextRef="#ctx0" brushRef="#br0" timeOffset="58431.327">17658 4497 3593 0,'14'0'404'0,"3"0"-376"15,8 0-13-15,4-1 1 16,7-6-5-16,2-2-5 16,0-4 0-16,-3 2-4 15,-8-2 0-15,-6 0 0 16,-13-1-1-16,-8 1-1 0,0 1 1 16,-11 7-1-1,-15 0 0-15,-8 5 0 0,-2 0-1 16,0 17 1-1,3 2 1-15,6 3-1 0,8 0 0 16,7-2 0-16,8-2 0 16,4-3-1-16,8-4 1 15,23 0 0-15,14-4 1 16,14 0-1-16,5-5 0 16,32-2 0-16,-16 0-1 15,-13-4-9-15</inkml:trace>
  <inkml:trace contextRef="#ctx0" brushRef="#br0" timeOffset="59308.8071">19112 4463 3709 0,'0'0'325'16,"0"-2"-298"-16,-2 2-18 15,2 0-4-15,-3 0-3 16,1 6-2-16,-4 10 2 16,1 3 0-16,-2 3-2 15,0-3 1-15,5 0 0 16,-2-6-1-16,4-2 0 15,0-7 0-15,0-4 0 16,0 0 1-16,0 0 0 0,0 0 1 16,2-12-1-16,14-6-1 15,4-4 0-15,7-2 0 16,2-2 0-16,2-1 0 16,0 3-1-16,-4 4 1 15,-2 6 0-15,-8 4 0 16,-3 8 0-16,-4 2 0 15,0 0 0-15,-1 7 0 16,-3 8-1-16,1 4 1 16,-3 0 0-16,1 1 1 15,0 1-1-15,-3-2-1 0,0-1 1 16,0-1 0 0,0-6 0-16,19-2-2 0,-4-5-3 15,3-4-53-15</inkml:trace>
  <inkml:trace contextRef="#ctx0" brushRef="#br0" timeOffset="59695.0194">19741 4417 3944 0,'0'-1'69'0,"-5"-2"-51"16,-9 3-8-16,-5 0 3 15,-1 0-5-15,-3 12-4 0,1 4-2 16,4 4-1-16,5 2 1 16,4-1-1-16,4-1-1 15,5-2 1-15,0-5 0 16,21-4 0-16,10-3 2 16,9-6-1-16,3 0-2 15,-1 0 1-15,-5-6-1 16,-8-8 1-16,-8-4 0 15,-8-3-1-15,-9-1 1 16,-4-1-1-16,0-2 1 16,0 5-1-16,-7 2 0 15,-3 6 0-15,1 4 0 16,-3 8-1-16,2 0 0 0,-2 0 0 16,1 10-1-16,7 13-5 15,1-5-6-15,3-4-69 0</inkml:trace>
  <inkml:trace contextRef="#ctx0" brushRef="#br0" timeOffset="60096.799">20139 4409 3859 0,'0'8'151'15,"0"7"-137"-15,0 2 7 16,0 4-7-16,0 2-5 16,-2 4-5-16,-2-5-2 0,0-2-1 15,2-8 0-15,2-4 0 16,0-6 0-16,0-2 2 16,0 0 0-16,0-14-3 15,6-4 1-15,5-5-1 16,3 1 0-16,1-2 0 15,3 0 0-15,-1 0 0 16,4 5 0-16,-3 3 0 16,-1 4 0-16,-3 5-1 15,-3 7 1-15,-2 0 0 16,-2 8 0-16,-5 10 0 0,-2 7 0 16,0-1 0-1,0 0-1-15,0 0 1 0,-7-3 0 16,5 0-2-16,-1-7-7 15,3-8-40-15</inkml:trace>
  <inkml:trace contextRef="#ctx0" brushRef="#br0" timeOffset="60449.8334">20644 4328 3987 0,'10'0'66'0,"1"0"-59"16,5 0 1-16,3 5-2 15,-4 16-4-15,-5 4 0 16,-2 5-2-16,-8 2 1 16,0 5 0-16,0-4-1 15,-12 4 1-15,-1-3-1 16,-3 0 0-16,1-4 0 15,3-5 0-15,6-5 0 16,1-5 0-16,5-4 0 16,0-6 1-16,7-1 0 15,18-1 1-15,4-3-2 16,4 0 1-16,0 0-1 16,-2 0 0-16,-6-9-1 0,-16-6-2 15,-7-2-8-15,-2 3-164 16</inkml:trace>
  <inkml:trace contextRef="#ctx0" brushRef="#br0" timeOffset="60641.0628">20623 4529 3961 0,'11'-1'82'0,"3"-3"-70"16,6 1-1-16,6-2-1 15,5 0-6-15,8 1-2 16,3 1-1-16,3 1 0 16,-5-1-1-16,2 0-1 15,-11-1-2-15,-8-3-32 0</inkml:trace>
  <inkml:trace contextRef="#ctx0" brushRef="#br0" timeOffset="61004.3881">21060 4458 3956 0,'7'0'63'15,"2"0"-37"-15,4-2-6 16,9-6-11-16,10-1-4 0,5 0-3 16,8-4-1-1,2 1 1-15,-2 0-1 0,-8-4 0 16,-5 0-1-16,-14 0 1 15,-7 1-1-15,-11-2 0 16,0 3 1-16,-11 6-1 16,-14 4 0-16,-8 4-1 15,-1 0 1-15,-1 14 0 16,4 6 0-16,2 4 0 16,6-1 0-16,5 0 0 15,5 2 0-15,9-6 0 16,4-1 0-16,0-4 0 15,15-1 0-15,14-4 0 16,6-2 0-16,4-4 0 16,11-3-1-16,-4 0-5 0,-9-11-39 15</inkml:trace>
  <inkml:trace contextRef="#ctx0" brushRef="#br0" timeOffset="61340.836">21687 4349 3823 0,'-3'14'124'15,"1"4"-72"-15,2 6-15 16,0 1-16-16,0 1-9 16,15-4-5-16,1-7-2 15,-3-2-2-15,1-8-1 0,-5-5 0 16,-3 0-2-16,0 0 1 15,-4-18 0-15,-2-4-1 16,0-3 0-16,0-1 0 16,0-5 0-16,0 3 0 15,0 0 0-15,11 0 0 16,2 2 0-16,3 4 0 16,1 3 0-16,-1 10-1 15,2 3 1-15,-1 6 0 16,0 0-1-16,4 10-2 15,-5 7-9-15,-1-3-96 0</inkml:trace>
  <inkml:trace contextRef="#ctx0" brushRef="#br0" timeOffset="61777.0382">22338 4316 3885 0,'0'0'134'0,"0"0"-113"15,2 0-5-15,-2 0-3 16,0 0-8-16,0 0-4 16,0 3-1-16,-12 8 0 0,-7 4 0 15,-1 5 2-15,-3 4-1 16,4 3 0-16,3-2 0 15,5 0-1-15,9-6 0 16,2-2 0-16,4-5 2 16,17-5-1-16,8-3 1 15,3-4-1-15,6 0 0 16,2 0-1-16,0-1 1 16,-1-14 0-16,-4-1-1 15,-6-3 1-15,-5-6-1 16,-6-1 1-16,-9-4-1 15,-2 0 0-15,-7 4 0 16,0 2 0-16,0 7 0 16,-2 5 0-16,-12 9 0 15,-6 3-1-15,-22 0-1 0,4 15-3 16,3 0-24-16</inkml:trace>
  <inkml:trace contextRef="#ctx0" brushRef="#br0" timeOffset="64326.8348">942 5185 3896 0,'0'0'141'0,"0"0"-124"16,0 0-12-16,0 0 1 16,3 0-3-16,-3 9-2 15,0 6-1-15,0 9 2 16,0 4 1-16,0 4-2 15,0 3 1-15,0 3-1 16,0 0-1-16,-3 0 1 16,-1-1-1-16,-2 0 0 15,1-3 1-15,-2-8-1 0,0-3 0 16,3-7 0-16,2-7 0 16,0-4 0-16,0-5-1 15,2-5-5-15,0-15-8 16,0-6-300-16</inkml:trace>
  <inkml:trace contextRef="#ctx0" brushRef="#br0" timeOffset="64592.0148">951 5104 3829 0,'2'-3'149'0,"0"1"-108"0,4-5-15 16,4 4-14-16,3-3-7 15,8 1-3-15,1-2 0 16,3 2-1-16,-1 0 0 16,-2 3-1-16,1 2 0 15,-3 0 0-15,2 0-2 16,5 2-6-16,-5 6-20 15,-5-2-128-15</inkml:trace>
  <inkml:trace contextRef="#ctx0" brushRef="#br0" timeOffset="64827.232">898 5340 3851 0,'0'2'134'16,"0"0"-112"-16,11 2 3 15,4 2-9-15,8 0-6 16,6 0-5-16,4 0-2 16,3-3-1-16,4 0-2 15,2-3 0-15,12 0-1 16,-12 0-11-16,-9 0-54 0</inkml:trace>
  <inkml:trace contextRef="#ctx0" brushRef="#br0" timeOffset="65039.0115">1375 5412 3788 0,'2'9'124'16,"2"2"-65"-16,-1 5-21 15,-1 6-16-15,-2 2-8 16,0 4-6-16,0 2-5 16,0 1-1-16,-7-6-1 15,-2-4 0-15,3-8-1 16,1-13-3-16,1 0-14 0,2 0-200 16</inkml:trace>
  <inkml:trace contextRef="#ctx0" brushRef="#br0" timeOffset="65231.8256">1472 5209 3970 0,'10'-1'50'16,"1"1"-29"-16,-3 0-8 15,6 0-7-15,1 9-2 16,4 9-1-16,-1 4-3 15,1 0-1-15,4 13-6 16,-5-5-19-16,-5-6-200 0</inkml:trace>
  <inkml:trace contextRef="#ctx0" brushRef="#br0" timeOffset="65599.531">1696 5615 3814 0,'0'14'106'15,"0"2"-63"-15,0 2-8 16,0-3-9-16,0-1-10 16,0-6-9-16,0-5-3 15,0-3 1-15,0 0 7 16,0-11-6-16,0-10-4 16,0-9-1-16,2-7-1 15,13-3 0-15,6-2 0 0,3-1 0 16,5 5 0-16,3 1 0 15,1 7-1-15,-2 7 0 16,-2 9 1-16,-2 9-1 16,-4 5 1-16,-4 0 0 15,-1 14-1-15,-5 6 0 16,-1 4 1-16,-6 2 0 16,-1-1 0-16,-3-2 0 15,-2-3 0-15,0 0 0 16,0-4 0-16,0-4 0 15,0-3-3-15,0-5-8 16,6-4-64-16</inkml:trace>
  <inkml:trace contextRef="#ctx0" brushRef="#br0" timeOffset="66306.8349">2628 5434 3978 0,'0'-10'57'0,"0"-2"-39"0,-10 2-11 15,-9 3 0-15,-8 4-4 16,-4 3-2-16,-2 0 0 16,-2 10 0-16,4 9-1 15,5 6 0-15,6 3 0 16,2 6 0-16,5 0 0 16,4 2 0-16,2-1 0 15,7-7 0-15,0-8 0 16,16-10-1-16,15-10 1 15,7 0 0-15,9-17 0 16,-3-10 0-16,-4-8 0 16,-4-3 0-16,-9-2 0 0,-8-2 0 15,-5 0 0-15,-3-6 0 16,-2 0 0-16,-3-2 0 16,2-1 0-16,-4 2 1 15,0 1 0-15,-1 4 0 16,-1 7 1-16,0 7 0 15,-2 8 0-15,0 7-1 16,2 10 1-16,-2 5-1 16,0 0-1-16,0 0 0 15,0 0 0-15,0 16 0 16,2 5 0-16,0 10 0 16,1 3 0-16,0 8 0 15,-1 2 0-15,-2 5 0 16,0-2 0-16,0 2 0 15,0-2 0-15,-5-6 0 0,-4-4 0 16,2-4 0-16,3-5 0 16,-2-5 0-16,3-6 0 15,0-7 0-15,1-2 0 16,2-4-1-16,0-4-1 16,0 0-5-16,0 0-16 15,0-10-332-15</inkml:trace>
  <inkml:trace contextRef="#ctx0" brushRef="#br0" timeOffset="67333.4859">3756 5023 3638 0,'0'-3'171'16,"0"3"-94"-16,0 0-27 15,-2-5-22-15,2 1-6 16,0 0 0-16,-2-3-8 16,2 4-2-16,0-3-3 15,-4 3 0-15,4-2 0 16,0 3-1-16,0 0-3 16,0 2 0-16,0 0-3 15,0 0-1-15,0 0-1 0,0 0 1 16,0 6-1-16,0 14 0 15,0 4 0-15,0 10 0 16,0 2 0-16,4 8 0 16,-4 2 0-16,0 5 0 15,0 0 0-15,0 0 0 16,0-5 0-16,-6-8 0 16,4-11 0-16,0-4 0 15,2-9 0-15,-2-5-1 16,0-9-2-16,-1 0-17 15,1-11-217-15</inkml:trace>
  <inkml:trace contextRef="#ctx0" brushRef="#br0" timeOffset="67572.9709">3628 5249 3909 0,'5'-7'124'15,"2"0"-98"-15,1-3-12 16,9 1-7-16,4-4-4 16,8 4-2-16,4-1-1 15,8-1 0-15,1 4 0 16,1 0 0-16,-5 3 0 0,-3 4 0 16,-6 0-2-16,0 2-5 15,-8 12-11-15,-8-1-52 0</inkml:trace>
  <inkml:trace contextRef="#ctx0" brushRef="#br0" timeOffset="68301.1504">4226 5310 3831 0,'0'0'109'0,"0"-3"-50"15,0 1-24-15,0 1-14 0,0 1-12 16,0 0-5 0,0 0-3-16,0 0-1 15,0 0 0-15,0 0 0 16,0 0 0-16,0 0-1 0,0 0 1 15,0 0 0-15,0 0 0 16,0 0 0-16,0 0 0 16,0 0 3-16,0 0 0 15,0 0 1-15,0 0-3 16,0 0 0-16,0 0-1 16,0 0 0-16,0 0 0 15,0 1 0-15,0 11 0 16,0 5 0-16,-7 3 0 15,1 1 0-15,2 4 0 16,-4-1 0-16,6 0 0 16,0 0 0-16,0-2 0 15,-1-2 0-15,-1-2 0 0,2-4 0 16,-2-3 0-16,-1-4 0 16,2-2 0-16,1-5 0 15,2 0 1-15,-2 0 0 16,2-5-1-16,0-13 1 15,0-3-1-15,0-10 0 16,9-1 0-16,7-4 0 16,2 0 0-16,-1 0 0 15,3 6 0-15,-1 6 0 16,-2 6 0-16,1 7-2 16,11 6-4-16,-7 0-12 15,-2 5-212-15</inkml:trace>
  <inkml:trace contextRef="#ctx0" brushRef="#br0" timeOffset="68751.8616">4551 5288 3878 0,'0'0'141'0,"0"0"-121"15,0 3-14-15,0 6-1 0,0 5 0 16,0 6 0 0,0 6 0-16,0 0-2 15,0 2-2-15,0-1-1 16,3-8 0-16,10-3 1 0,5-10-1 16,2-4 3-16,4-2 2 15,3-2-3-15,2-13-1 16,0-6-1-16,-4-1 0 15,-5 0 0-15,-3 2 0 16,-5 1 0-16,-6 4 0 16,-1 3 0-16,-3 1 0 15,0 6 0-15,-2 5 0 16,2 0 0-16,-2 0 0 16,2 2 0-16,-2 12 0 15,3 6-1-15,-3 4 1 0,0 0 1 16,0 4-1-1,0-2 0-15,0-2 0 0,0-4 0 16,5-4 0 0,12-12-3-16,1-4-8 0,2 0-174 0</inkml:trace>
  <inkml:trace contextRef="#ctx0" brushRef="#br0" timeOffset="69157.9674">5060 5358 3798 0,'0'10'137'15,"0"2"-73"-15,0 3-29 16,0 6-14-16,0-1-9 0,0 2-6 16,0-4-3-16,0-2-1 15,0-6-1-15,0-6 0 16,0-4 0-1,0 0 2-15,0-7-1 0,4-13-1 16,3-6-1-16,1-6 0 16,8-1 0-16,2-4 0 15,6 2 0-15,1 1 0 16,2 1 0-16,-2 9 0 16,-4 8 0-16,-2 10 0 15,-3 6-1-15,-3 0 1 16,-1 10 0-16,0 12 0 15,-5 4 0-15,-1 2 0 0,-1 0 0 16,-3 1 0 0,-2-3 0-16,0-3 0 0,0-4-1 15,2-3 0-15,12-12-1 16,-1-2-8-16,3-2-69 0</inkml:trace>
  <inkml:trace contextRef="#ctx0" brushRef="#br0" timeOffset="69585.8186">5748 5282 3755 0,'8'-11'216'0,"-2"1"-171"15,-2 1-16-15,-4 0-10 16,0 6-10-16,0 3-5 15,-16 0-3-15,-7 0 0 16,-4 7-1-16,0 12 0 16,0 1 0-16,2 4 0 15,10-2 0-15,3 2 0 16,6-5 1-16,6 1-2 16,0-6 1-16,2-2 0 15,12-5 1-15,1 1 1 16,3-2-2-16,-3-2 1 15,4 0 0-15,-6-1-1 0,1-3 1 16,-4 3-1-16,1-3 0 16,-1 0 0-1,-4 0 0-15,3 0 0 0,3 0 0 16,-2-3-1-16,3 0 0 16,-1-1-1-16,-3 4 1 15,-1 0-5-15,-3 0-3 16,-3 0-16-16,-2 0-44 15,0 0-201-15</inkml:trace>
  <inkml:trace contextRef="#ctx0" brushRef="#br0" timeOffset="70796.7994">6301 5388 3750 0,'3'0'218'16,"1"0"-176"-16,1 0-13 16,-1-5-8-16,0 0-9 0,0-1-5 15,-1 0-4-15,-3 0-1 16,0 0 0-16,0-2-1 15,0 4-1 1,-18-1 1-16,-4 5-1 0,-7 0-1 16,-2 0 1-16,-3 17 0 15,5 3 0-15,2 4 0 16,5 4 0-16,5-1 0 16,3 6 0-16,3-3-1 15,7-1 1-15,4-5-1 16,0-10 0-16,2-6 0 15,18-8 1-15,4 0 0 16,7-7 0-16,0-13 0 0,-2-2 0 16,0 0 0-1,-6 1 0-15,-7 1 0 0,-3 3 0 16,-7 3 0-16,-1 4 0 16,0 4 0-16,-3 4 0 15,-2 2 0-15,0 0 0 16,0 11 0-16,0 4 0 15,0 8 0-15,-5 0 0 16,-4 3 0-16,0-2 0 16,1-2 0-16,3-5 0 15,0-4 0-15,3-4 0 16,2-7 0-16,0-2-1 16,10-9-5-16,3-6-62 0</inkml:trace>
  <inkml:trace contextRef="#ctx0" brushRef="#br0" timeOffset="71065.988">6582 5066 3994 0,'0'0'59'0,"0"0"-55"15,0 0-3-15,0 9 6 16,0 8 0-16,5 8-1 15,-1 3-4-15,2 6 0 16,1 3 0-16,-2 1-1 16,0 1-1-16,-3 4 0 15,-2-4 1-15,0 2-1 16,0-4 0-16,0-8 0 0,-5-3 0 16,-2-9-1-16,-6-5-1 15,2-7-5-15,-1-5-24 0</inkml:trace>
  <inkml:trace contextRef="#ctx0" brushRef="#br0" timeOffset="71252.2767">6529 5304 3989 0,'15'-4'50'0,"5"2"-34"0,3 0-2 16,6 2-8-1,2 0-2-15,0 0-3 16,-2 4-1-16,7 8-1 0,-7 0-9 16,-9-7-42-16</inkml:trace>
  <inkml:trace contextRef="#ctx0" brushRef="#br0" timeOffset="71439.7919">6925 5363 3976 0,'0'9'39'16,"0"5"-15"-16,2 4-7 16,-2 2-6-16,3 2-3 0,1-1-4 15,-2 4-1 1,0-3-3-16,-2-2 1 0,0-4-1 16,0-7-1-16,0-9-3 15,-2-2-10-15,-7-17-688 0</inkml:trace>
  <inkml:trace contextRef="#ctx0" brushRef="#br0" timeOffset="71607.6381">6930 5189 2430 0,'6'-2'1561'0,"4"2"-1517"15,-2 0-32-15,3 0-2 16,-1 11-4-16,-2 7-2 15,-3 6-4-15,-1 10-1 0,0-8-10 16,4-4-52-16</inkml:trace>
  <inkml:trace contextRef="#ctx0" brushRef="#br0" timeOffset="71986.7764">7249 5402 3994 0,'0'0'42'16,"-2"2"-32"-16,-10 0 1 16,-1 6-1-16,-1 4-5 15,3 6-2-15,3 5-2 16,0 4-1-16,4 1 0 16,4-2 0-16,0-3 1 0,0-8-1 15,14-2 1-15,7-8 0 16,6-5 1-16,4 0-1 15,1 0-1-15,-3-1 1 16,-2-10-1-16,-5-3 1 16,-4-2 0-16,-5 0-1 15,-8-2 1-15,-3 1 0 16,-2-4-1-16,0 3 0 16,-11 2 0-16,-5 2 0 15,3 6 0-15,-3 4 0 16,5 4 0-16,-2 0 0 15,4 4-1-15,0 8 0 16,7 9-2-16,2-6-8 16,0-5-64-16</inkml:trace>
  <inkml:trace contextRef="#ctx0" brushRef="#br0" timeOffset="72439.866">7710 5446 4013 0,'0'2'49'0,"0"3"-44"15,2 2-4-15,3 5 6 16,-3 4-2-16,-2 4-4 16,0 0 1-16,0 0-1 0,0-4-1 15,0-4 1-15,0-4-1 16,0-6 1-16,0-2-1 15,0 0 1-15,0 0 0 16,0 0 0-16,2-10-1 16,8-4 1-16,0-3-1 15,3-3 0-15,3-1 0 16,-1 1 0-16,2 3 0 16,-2 3 0-16,1 2 0 15,1 5 0-15,-1 5 0 16,4 2 0-16,-2 0 0 15,0 21 0-15,-1 2-1 0,-1 5 1 16,-5 2 0 0,-3 0 0-16,-2-2 0 0,-4 0 0 15,2-6 0-15,-1-3 0 16,1-3 0-16,-2-8 0 16,0-2 0-16,6-6-2 15,-4 0-7-15,5-4-97 0</inkml:trace>
  <inkml:trace contextRef="#ctx0" brushRef="#br0" timeOffset="73641.1615">9041 5462 3879 0,'0'-6'92'16,"0"0"-53"-16,0-2-22 16,0 0-1-16,0 2-3 15,0-1-2-15,2 4-3 16,3 1-3-16,-1 2-3 0,7 0-2 15,7 0 1-15,9 0-1 16,8-2 0-16,7-3 0 16,3 0 0-16,5-4 0 15,-4 0 1-15,-4-2-1 16,-6 2 0-16,-9 1 0 16,-7-2 0-16,-8-2 0 15,-4 0 1-15,-8-2-1 16,0 0 0-16,0-3 1 15,-4 4-1-15,-17-1 0 16,-1 5 0-16,-7 4 0 16,0 5 0-16,0 0-1 15,-2 2 1-15,5 15 0 16,3 8 0-16,3 3 0 16,7-1 0-16,3 4 0 0,8-1 0 15,2-2 0 1,0-1 0-16,21-1 0 0,8-6 0 15,4-5 0-15,2-4 0 16,1-4 0-16,0-2 0 16,-4-5-2-16,12 0-2 15,-9-5-10-15,-4-9-77 0</inkml:trace>
  <inkml:trace contextRef="#ctx0" brushRef="#br0" timeOffset="73963.8958">9797 5378 3929 0,'2'4'71'0,"0"2"-56"0,0 6 6 16,3 4-5-16,-3 2-7 16,-2 4-2-16,2 4-3 15,-2 0-2-15,0-2-1 16,0 1 0-16,0-9 0 15,0-5 0-15,0-7-1 16,0-4 2-16,0 0 1 16,2-17-1-16,5-8-1 0,4-5-1 15,0-2 0 1,5-4 0-16,2 0 0 0,2 2 0 16,2 0 0-16,0 4 0 15,-4 7 0-15,-3 10-1 16,-3 9-1-16,-5 4-6 15,-3 0-51-15</inkml:trace>
  <inkml:trace contextRef="#ctx0" brushRef="#br0" timeOffset="74296.0191">10198 5496 3844 0,'2'15'102'16,"0"2"-49"0,3 3-20-16,-3 5-16 0,0-2-8 15,-2-2-3-15,2-7-2 16,-2-6 0-16,0-5-1 16,0-3 2-16,0 0-2 15,0 0-1-15,0-15 0 16,0-6-2-16,0-4 0 15,0-4 0-15,12-3 1 16,5 2-1-16,6 0 0 16,-1 2-1-16,3 5 1 15,-6 4 0-15,-3 7-1 0,-3 6 0 16,-4 6-3 0,-4 0-10-16,0 0-58 0</inkml:trace>
  <inkml:trace contextRef="#ctx0" brushRef="#br0" timeOffset="74781.0615">10742 5436 3897 0,'0'-4'115'16,"0"2"-94"0,-12 2-13-16,-5 0-3 0,-3 0-1 15,-1 14-3-15,2 9 0 16,0 2-1-16,4 5 1 15,4 2-1-15,4-2 1 16,7-4-1-16,0-5 0 16,2-10 0-16,21-4 0 15,6-7 0-15,4 0 1 16,1-3-1-16,-1-14 3 16,-6-4 1-16,-7-3 1 0,-7-1-1 15,-6-2 0-15,-7 1-1 16,0-1-2-16,-3 4 0 15,-5 1-1-15,-3 9 0 16,4 1 0-16,0 7 0 16,3 5 0-16,2 0-2 15,-1 0-2-15,3 12-1 16,0 2-3-16,11-3-19 0</inkml:trace>
  <inkml:trace contextRef="#ctx0" brushRef="#br0" timeOffset="75147.0258">11078 5482 3979 0,'9'10'44'15,"0"4"-18"-15,0 5-10 16,2 2-8-16,-2 4-3 15,-2-4-3-15,-3 2-1 16,1-7-1-16,-5-2 1 16,2-9-1-16,-2-1 0 15,0-4 1-15,0 0 1 16,0-9 0-16,0-9-1 0,0-6-1 16,0-5 0-1,0 0 0-15,2-3 0 16,13-2 0-16,8 1 0 0,1-4 0 15,6 3 0-15,-1 3 0 16,0 3 0-16,-3 3 0 16,-6 9 0-16,-4 8-2 15,-12 8-5-15,-2 0-27 16,-2 0-149-16</inkml:trace>
  <inkml:trace contextRef="#ctx0" brushRef="#br0" timeOffset="76024.6484">11535 5695 3925 0,'0'0'110'0,"0"0"-92"15,0 0-5-15,0 0-5 16,0 0-3-16,0 0-4 0,0 0 0 16,0 0-1-16,0 0 1 15,0 0-1-15,0 0 1 16,0 0-1-16,0 0 1 16,5 0-1-16,3-4 0 15,2-2 0-15,3-2 0 16,0-1 0-16,1 4 0 15,-3-1-1-15,-5 2 1 16,-1 1 0-16,-5 3 0 16,0 0-1-16,0 0-3 15,0 0-2-15,-7 0-5 16,3-1-56-16</inkml:trace>
  <inkml:trace contextRef="#ctx0" brushRef="#br0" timeOffset="77306.2718">12148 4959 3842 0,'2'-2'97'0,"1"-2"-69"16,-1 0-10-16,0 0-3 16,-2 0-3-16,0 2-1 15,2 2 2-15,-2 0 0 16,0 0-4-16,0 0-4 0,0 0-2 16,0 0 0-16,0 0-1 15,0 0 1-15,0 0-2 16,0 0 0-16,0 0-1 15,0 0 1-15,0 6 0 16,-6 3 0-16,-3 6 0 16,-3 1 0-16,1 4-1 15,-2 2 1-15,-1 2 0 16,2 3 0-16,-2-1 0 16,3 1-1-16,0 1 1 15,4-2-1-15,2 0 0 16,1 1 1-16,0-4-1 15,-1 0 0-15,1-2 0 16,0 2 0-16,1-3 0 16,-2 2 0-16,1 0 0 0,0 0 0 15,1 2 0-15,3 0 0 16,0 0 0-16,0-2 0 16,0-2 0-16,0 0 0 15,0-4 0-15,0 3 0 16,0-3 0-16,0 0 0 15,0 0 1-15,0 2-1 16,0-4 0-16,0 0 0 16,0 0 0-16,3-5 0 15,-1 3 0-15,2-2 0 16,-2 1 0-16,3-1 0 0,0 0 0 16,1 0 0-1,1 0 0-15,1-1 0 16,2 0 0-16,-1-1 0 0,-1 0 0 15,4-2 0-15,-3 0 0 16,1 3 0-16,4-4 0 16,-3 1 0-16,2 0 0 15,-1 0 1-15,-1 0-1 16,0-2 0-16,0 2 0 16,-4-2 0-16,1-1 0 15,-2 0 0-15,-2 1 0 16,0-2 0-16,3 1 0 15,-3 2 0-15,2-1 0 16,0-2 0-16,-2 1 0 0,0 0 0 16,-1-1 0-16,-1-2 0 15,-2 2 0-15,2-2 0 16,-2 0 0-16,0 0 0 16,0 0 0-16,0 0 0 15,0 2 0-15,0-2 0 16,2 0 0-16,-2 0 0 15,0 0 0-15,0 0 0 16,0 0 0-16,0 0 0 16,0 0 0-16,0 0 0 15,0 0 0-15,0 0 0 16,0 0 0-16,0 0 0 16,0 0 0-16,0 0 0 15,0 0 0-15,0 0 0 0,0 0 0 16,0 0 0-16,0 0 0 15,0 0 0-15,0 0-1 16,0 0 0-16,0 0 0 16,0 0-1-16,0 0-1 15,0 0 1-15,0 0-3 16,0 0 1-16,0 3-2 16,0-2-2-16,0 2-11 15,0-3-26-15</inkml:trace>
  <inkml:trace contextRef="#ctx0" brushRef="#br0" timeOffset="78596.8156">12590 5221 3765 0,'-3'-4'123'0,"3"-4"-61"0,-2 0-24 15,0-4-8-15,-1 0-12 16,1-3-3-16,0 0-7 16,0-1 1-16,0 4-5 15,0 2 0-15,2 2 0 16,0 6-3-16,0 0 1 16,0 2-2-16,0 0 0 15,0 0 0-15,0 0 0 16,0 7 0-16,0 13 0 15,0 1 0-15,0 5 0 16,0 9 0-16,0 1 0 16,0 4 0-16,0 2 0 15,0 0 0-15,0-2 0 0,0-2 0 16,0-3 0-16,0-3 0 16,0-6 0-16,0-9 0 15,0 0 0-15,0-7 0 16,0 0-2-16,4-6-3 15,9 0-8-15,3-4-68 0</inkml:trace>
  <inkml:trace contextRef="#ctx0" brushRef="#br0" timeOffset="78999.8078">12792 5562 3903 0,'16'0'75'16,"4"0"-46"-16,7 0-10 0,2 0-9 15,2 0-5-15,0-5-3 16,-4-6-1-16,-2-3 0 16,-5-2 0-16,-5-1 3 15,-6-3 0-15,-4 1-1 16,-5 0 1-16,0-1 0 15,0 5-2-15,-14 4-1 16,-3 8-1-16,-4 3 1 16,1 0-1-16,-3 3 0 15,6 16 0-15,-1 3 0 16,3 4 0-16,1 2 0 0,5 4 1 16,7-2 1-16,2-1 0 15,0-4 0-15,7-2-2 16,15-6 2-16,9-6-1 15,5-4 0-15,-1-5-1 16,4-2 0-16,5 0-1 16,-11 0-7-16,-6-3-18 0</inkml:trace>
  <inkml:trace contextRef="#ctx0" brushRef="#br0" timeOffset="79588.0206">13499 5520 3912 0,'0'-7'83'0,"0"-6"-55"16,0 3-10-16,0-1-5 15,-3-1-6-15,-5 7-2 16,-3-1-3-16,-5 6-1 16,-3 0-1-16,-4 0 0 0,0 6 0 15,1 11 0-15,5 3 0 16,1 1 0-16,5 5 0 15,2 1 0-15,7-4 0 16,2 1 0-16,0-3 0 16,13-3 0-16,12-9 0 15,6-4 0-15,0-5 0 16,0 0-1-16,-2-5 1 16,-6-10 0-16,-4-6 0 15,-5-1 0-15,-5 3-1 16,-3-1 1-16,-4 6 0 15,0 3 2-15,-2 6 0 16,0 2 0-16,3 3-1 0,-3 0-1 16,0 7 0-16,0 7 0 15,0 3 1-15,0 3 0 16,0-1 0-16,2 0 0 16,1-3-1-16,-1-3 0 15,2-3 0-15,1-5 0 16,8-5-2-16,-2 0-6 15,0 0-43-15</inkml:trace>
  <inkml:trace contextRef="#ctx0" brushRef="#br0" timeOffset="80264.7341">13795 5426 3915 0,'0'-2'111'16,"0"2"-92"-16,0 0-11 15,0 0-4-15,-2 4-2 16,0 12 1-16,-2 2-1 0,1 4 0 15,1 2-2 1,0 0 1-16,2-2 0 0,0-2-1 16,0-3 0-16,0-8 0 15,11-6 2-15,9-3 2 16,0 0-2-16,4-7 0 16,-1-11-1-16,-5 0 0 15,-5-4-1-15,-4 0 1 16,-5 2-1-16,1-2 0 15,0 1 0-15,-1 2 0 16,-2 3 0-16,3 7-1 16,-3 2-3-16,-2 7-4 0,0 0-48 15,0 0-119-15</inkml:trace>
  <inkml:trace contextRef="#ctx0" brushRef="#br0" timeOffset="80711.2745">14096 5520 3888 0,'21'0'94'0,"6"-6"-57"16,-1-4-14-16,3-4-10 15,-5 0-8-15,-6 0-1 0,-5-2 0 16,-5 0 1-1,-4 0-2-15,-2 2-1 0,-2 0-1 16,0 6 0-16,0 2-1 16,0 4 0-16,-2 2 0 15,-12 0 0-15,-1 5 0 16,-3 10 0-16,-2 4 0 16,2 2 0-16,0 2 0 15,3 3 0-15,1-3 0 16,5 0 0-16,3-3 0 15,4-5 0-15,2-1 0 16,0-5 0-16,8-1 1 16,15-7 1-16,4 2 0 15,4-3-1-15,0 0-1 16,-4 0 1-16,-5 0-1 0,-6 0 0 16,-6 0 0-16,-3 0 0 15,-2 0-1-15,2 0-1 16,3 0-4-16,2 0-15 15,-3-4-116-15</inkml:trace>
  <inkml:trace contextRef="#ctx0" brushRef="#br0" timeOffset="81786.5601">15407 5071 3795 0,'2'0'127'0,"0"-5"-81"15,1-2-10-15,2-1-9 0,-1-2-10 16,0 0-6 0,3-4-2-16,-1 0-4 15,2 2 0-15,-4 4-3 0,-2 1 0 16,0 4 0-16,-2 3-1 15,0 0-1-15,-4 0 0 16,-12 15 0-16,-4 4 0 16,-2 8 0-16,-5 2 0 15,0 5 0-15,-2 7 0 16,-2 5 0-16,-2 5 0 16,-5 3 0-16,5 1 0 15,4-4 0-15,8-8 0 16,13-7 0-16,5-6 0 15,3-4 0-15,7-6 0 0,15-4-1 16,5-4 1-16,7-6 0 16,-1-4 1-1,3-2-1-15,-5 0 0 0,-2-2 0 16,-2-13 0-16,-6-4 0 16,-3-1 0-16,-7-2 1 15,-3 0-1-15,-4 3 1 16,-4-4-1-16,0 3 0 15,0 2 0-15,-12 2 0 16,1 4 0-16,1 6 0 16,0 4 0-16,4 2-1 15,1 0-1-15,3 2 0 16,2 18-4-16,18-3-5 0,6 0-39 16</inkml:trace>
  <inkml:trace contextRef="#ctx0" brushRef="#br0" timeOffset="82461.6396">16241 5470 3898 0,'2'-6'94'0,"-2"2"-65"0,2-3-15 15,-2 2-2-15,3 1-5 16,-3-2-3-16,0 2-1 16,0-2 2-16,0-1-2 15,-5 2-2-15,-13 1 0 16,-7 1-1-16,-1 3 0 15,-3 0 0-15,3 0 0 16,1 5 0-16,2 11 0 16,6 2 0-16,-1 6 0 15,7 3 0-15,1-4 0 16,8 1 0-16,2-4 0 16,2-3 0-16,21-5 0 15,8-8 0-15,9-4 0 16,1 0 0-16,-1-11 0 0,-7-8 0 15,-4-8 0-15,-7-2 0 16,-4-5 1-16,-4-1-1 16,-4-3 0-16,-3-5 0 15,-2 0 0-15,-3-3 1 16,-2 0 0-16,2 0 0 16,3 5 0-16,-3 7 0 15,2 10 1-15,-2 8 0 16,-2 8-1-16,3 6 0 15,-3 2-1-15,2 0 0 16,-2 9-1-16,2 12 1 0,-2 9 0 16,3 3 0-1,-3 6 0-15,0 3 0 0,0-2 1 16,0 3-1 0,0-3 0-16,0-2 0 0,-5-2 0 15,3-4 0-15,2-6-1 16,0-4 0-16,4-8-10 15,10-8-59-15</inkml:trace>
  <inkml:trace contextRef="#ctx0" brushRef="#br0" timeOffset="82677.4704">16533 5432 3959 0,'2'-2'78'0,"-2"2"-63"15,3 0-5 1,-1 0-4-16,2 8-5 0,1 10 2 16,-1 5 0-16,0 0-2 15,1 3-1-15,-1-4 1 16,-1-1-2-16,1-11-2 16,1-5-6-16,-3-5-68 0</inkml:trace>
  <inkml:trace contextRef="#ctx0" brushRef="#br0" timeOffset="82836.3805">16692 5275 3907 0,'10'0'67'0,"-1"0"-43"0,3 0-13 16,1 18-11-16,-3-1-2 15,2-3-70-15</inkml:trace>
  <inkml:trace contextRef="#ctx0" brushRef="#br0" timeOffset="83340.1673">17057 5453 3571 0,'0'-3'413'15,"0"-6"-373"-15,0-4-19 0,-7 1-8 16,-8 5-3-16,-6 2-5 16,2 5-3-16,-4 0-1 15,3 2-1-15,0 13 1 16,2 5-2-16,4-1 1 16,6 0 0-16,1 1 0 15,7-6 0-15,0-2 0 16,0-5 0-16,13-2 0 15,10-4 1-15,3-1-1 16,3 0 1-16,1 0-1 16,-6-8 1-16,-7-4 0 0,-3 2-1 15,-5 2 1 1,-7 2-1-16,-2 4 0 0,0 2 0 16,0 0 0-1,0 2 0-15,0 15 0 0,0 4 0 16,-2 6 0-16,0 2 0 15,2 3 0-15,0 1 0 16,0-1 0-16,0-5 0 16,0 2 0-16,0-5 0 15,0-5 0-15,0-2 0 16,-4-7 0-16,-8-2 0 16,-3-6 1-16,-4-2-1 15,4 0 0-15,-1 0 0 16,3-8 0-16,9-12-2 15,4 2-8-15,0 0-86 0</inkml:trace>
  <inkml:trace contextRef="#ctx0" brushRef="#br0" timeOffset="83554.2837">17282 5421 3637 0,'0'0'369'16,"0"0"-345"-16,0 13-17 16,0 6 7-16,0-2-6 15,0 5-5-15,0 2-1 0,0-2-2 16,0-1 1-16,0-2-1 16,0-5-4-16,0-7-29 0</inkml:trace>
  <inkml:trace contextRef="#ctx0" brushRef="#br0" timeOffset="83707.8117">17344 5278 3923 0,'7'0'70'16,"4"0"-55"-16,-2 0-15 15,2 0-18-15</inkml:trace>
  <inkml:trace contextRef="#ctx0" brushRef="#br0" timeOffset="83958.5693">17658 5141 3444 0,'0'6'539'16,"0"6"-510"-16,3 6-4 16,-1 4-6-16,3 4-8 15,-1 5-6-15,-2 1-2 16,3 0-1-16,-3-3-1 16,0 4-1-16,-2-3 1 0,0-4-2 15,0-2 1 1,0-4-5-16,-7-6-9 15,1-8-121-15</inkml:trace>
  <inkml:trace contextRef="#ctx0" brushRef="#br0" timeOffset="84142.8275">17567 5349 3808 0,'14'-5'196'0,"1"-2"-167"15,5 2-13-15,7-3-4 0,2 4-5 16,2 0-4-16,-2 2-3 16,5 2 0-16,-8 0-11 15,-5 0-71-15</inkml:trace>
  <inkml:trace contextRef="#ctx0" brushRef="#br0" timeOffset="84620.0051">18089 5275 3937 0,'0'-4'93'0,"0"0"-75"16,0 1-3-1,0-2-5-15,0 2-4 0,-7 3-5 16,-11 0 0-16,-4 0-1 15,-5 0 0-15,0 5 0 16,2 5 0-16,6 1 0 16,5-2 0-16,8 2 0 15,4-1 0-15,2 0 0 16,0 0 0-16,8 0 0 16,10-1-1-16,3 3 1 15,-2-3-1-15,-1 1 0 16,0 0 1-16,-4 0 0 15,-1 0-1-15,-4-1 1 16,-2 2 0-16,-1-5 0 16,-4 2 0-16,-2-1 1 0,0 0-1 15,0 0 0-15,-2 2 1 16,-13-3 0-16,-3 2-1 16,-7 1 0-16,0-4 1 15,2-1-1-15,2 2 0 16,5-4 0-16,5 2 0 15,5-4 0-15,-1 0-1 16,2 0-6-16,3 0-15 16,2-2-312-16</inkml:trace>
  <inkml:trace contextRef="#ctx0" brushRef="#br0" timeOffset="86713.0307">18842 5337 3725 0,'-2'0'147'16,"0"0"-91"-16,2 0-26 15,0 0 7-15,0 0-1 16,0 0-13-16,11 0-9 15,2 0-7-15,1 0-3 16,-3 0-1-16,-5 0-1 16,-3 0-1-16,-3 0 0 15,0 0 0-15,0-1 0 0,0-6-1 16,0 2 0 0,-13-3 0-16,-8-1 0 0,-6 6 0 15,-4 3 0-15,-2 0 0 16,-3 3 0-16,7 18 0 15,2 2-1-15,9 6 1 16,10-3-1-16,5 2 0 16,3-6 0-16,5-8 0 15,22-5 1-15,8-6 0 16,4-3 0-16,-2 0 0 16,-1-8 0-16,-7-6 0 15,-4 0 0-15,-6 0 0 16,-3 0 0-16,-5 2 0 15,1 1 0-15,-6 6 0 0,-2 1 0 16,1 4 0-16,-1 0 0 16,4 0 0-16,0 12 0 15,-1 4 0-15,1 6 0 16,-3 0 0-16,0 2 0 16,-1 0 0-16,-2-5 0 15,1 2 0-15,3-7 0 16,17-8-2-16,-3-1-9 15,6-5-136-15</inkml:trace>
  <inkml:trace contextRef="#ctx0" brushRef="#br0" timeOffset="87047.8165">19649 5104 1641 0,'0'-21'2336'0,"0"-1"-2282"16,0-2-38-16,0 2-9 15,-6 6-3-15,-6 5-1 16,1 8-1-16,-4 3-1 16,-1 0-1-16,-2 12-1 15,1 11 1-15,0 3 0 16,4 7 1-16,7 3 2 15,2 2-1-15,4 3 0 16,0 0 0-16,0 2-1 16,0-1 0-16,0 1 0 15,2-4-1-15,-2-3 0 16,0-4 0-16,0-8-2 0,0-5-4 16,-12-10-8-16,1-6-87 15</inkml:trace>
  <inkml:trace contextRef="#ctx0" brushRef="#br0" timeOffset="87225.7137">19437 5378 3924 0,'11'-8'93'16,"5"1"-69"-16,7 0-9 16,6-1-4-16,4 2-7 15,7 1-1-15,0 4-2 16,-2-1 0-16,-4 2-1 15,1 0-5-15,-10 0-31 16,-8 0-969-16</inkml:trace>
  <inkml:trace contextRef="#ctx0" brushRef="#br0" timeOffset="87401.4089">19892 5334 3928 0,'21'0'81'0,"5"0"-58"15,12 0-4-15,8 0-7 16,4 0-4-16,-4 0-4 0,-3-6-3 16,-12 2-1-1,-10-4-3-15,-11-6-2 0,-5 0-16 16,-5 0-77-16</inkml:trace>
  <inkml:trace contextRef="#ctx0" brushRef="#br0" timeOffset="87652.0434">20160 5046 3896 0,'0'0'90'0,"0"0"-55"15,0 0-19-15,-2 0-9 16,2 0-1-16,-2 17 5 16,-1 7-2-16,0 6-4 0,3 3-2 15,0 4-1 1,0 1 0-16,0 3-2 0,0-2 1 15,0 2-1-15,0-4 0 16,0 1 0-16,-2-3 0 16,-2-5 0-16,4-2 0 15,0 0-3-15,4-8-6 16,14-6-43-16</inkml:trace>
  <inkml:trace contextRef="#ctx0" brushRef="#br0" timeOffset="87983.2735">20521 5525 3724 0,'17'-9'266'0,"6"-1"-235"0,4 0-13 15,6-2-4-15,-2-2-7 16,-4 2-4-16,-4-4 0 15,-8 2 0-15,-9-2 0 16,-6 4 0-16,0 0-3 16,-4 6 1-16,-13 2-1 15,-6 4-1-15,1 0 1 16,-1 10 0-16,4 8 0 16,0 4 0-16,6 0-1 15,4 2 1-15,5-2 0 16,4-2 0-16,0 1 0 0,7-4 0 15,26-2-2 1,-1-8-15-16,-1-7-188 0</inkml:trace>
  <inkml:trace contextRef="#ctx0" brushRef="#br0" timeOffset="88206.0079">20855 5562 3929 0,'3'2'59'15,"-3"-2"-29"-15,0 0-3 16,2 0-7-16,-2 0-8 16,0 0-6-16,2-7-2 15,2-9-4-15,3-5 1 0,7 0-1 16,3-2 0-16,5 0 0 16,7-2 0-16,5 3-1 15,3 6-1-15,13 0-1 16,-10 5-10-16,-7 2-111 15</inkml:trace>
  <inkml:trace contextRef="#ctx0" brushRef="#br0" timeOffset="88442.08">21606 5310 4004 0,'18'0'57'0,"9"0"-49"16,9-5-1-16,3-2-2 15,4 0-4-15,-5 0 0 16,-11 1-1-16,-7 2 0 16,-9 0 0-16,-11 0 0 15,0-1-6-15,0 0-27 0</inkml:trace>
  <inkml:trace contextRef="#ctx0" brushRef="#br0" timeOffset="88707.3447">21763 5083 3958 0,'0'0'77'0,"0"0"-63"0,0 0-3 16,0 0-4-16,0 0-4 15,0 12-1-15,0 10 2 16,0 8 0-16,0 5-3 16,0 7 0-16,0 1 0 15,-5 4-1-15,-6 2 0 16,-2-3 0-16,-1-2 0 16,1-5 1-16,5-6-1 15,4-8-1-15,4-11-1 16,2-12-2-16,17-2-6 15,1 0-60-15</inkml:trace>
  <inkml:trace contextRef="#ctx0" brushRef="#br0" timeOffset="89167.0053">22077 5015 3516 0,'0'0'507'0,"0"0"-484"16,0 8-19-16,0 15 0 16,0 9 2-16,0 5-2 15,0 5 0-15,2 7-2 16,4 1 1-16,-1-1-1 16,2 0-1-16,-2-5 0 0,-1-8-1 15,0-6 1 1,0-10 0-16,1-8 0 0,-1-8 0 15,-1-4 1-15,2 0 0 16,-1-8-1-16,2-8 0 16,3-4-1-16,3-2 0 15,-2-3 0-15,7 2 0 16,0-3 0-16,3 0 0 16,1 4 0-16,-2 3 0 15,-3 8 0-15,-3 8 0 16,-2 3 0-16,1 0-1 15,-2 19 1-15,0 5 0 16,-1 2 0-16,-3 4 0 0,-2-2 0 16,-1 0 0-1,-3-4 0-15,0-3-1 0,0-4 0 16,0-5-2-16,0-4-6 16,4-6-39-16</inkml:trace>
  <inkml:trace contextRef="#ctx0" brushRef="#br0" timeOffset="89489.0361">22563 5434 3962 0,'13'-8'64'16,"5"-4"-42"-16,7 0-6 16,4-4-6-16,4 0-5 15,-2 0-3-15,-2-1-1 0,-6 2 0 16,-10-2 1-16,-7 1-2 15,-6 1 1-15,0 2-1 16,-11 4 0-16,-11 4 0 16,-3 5 0-16,-6 0 0 15,2 5 0-15,2 13 0 16,3 1 0-16,6 2-1 16,5 3 1-16,6-2 0 15,5 2 0-15,2-2 0 16,2-3 0-16,20-2 0 15,12-5 0-15,6-2-2 16,31-10-4-16,-8 0-16 16,-3 0-173-16</inkml:trace>
  <inkml:trace contextRef="#ctx0" brushRef="#br0" timeOffset="90028.6219">23630 5293 3907 0,'0'-11'106'0,"0"-5"-85"16,0-1-8-16,-18-1-4 16,-6 3-4-16,-3 5-1 15,-4 5-1-15,-4 5-3 16,-2 0 0-16,4 15 0 15,2 7 0-15,4 4 0 0,8 1 0 16,5 2 0-16,7-3 0 16,7-6 0-16,0-4 0 15,23-6 0-15,6-7 0 16,4-3 0-16,0 0 0 16,1-5 0-16,-3-15 0 15,-6-6 0-15,-7-6 0 16,-5-5 0-16,-2-5 0 15,-2-4 0-15,2-2 0 16,4 1 1-16,1-4 1 16,5 5-1-16,-2 1 0 15,-3 9 0-15,-1 11 2 0,-5 7 0 16,-6 10-1-16,-2 8-1 16,-2 0-1-16,0 5 0 15,0 19 0-15,-6 9 0 16,-2 3 0-16,2 6 0 15,4 1 0-15,2 0 0 16,0-1 0-16,0 0 0 16,0-6 0-16,0-2 0 15,0-6 0-15,0-3-1 16,0-7-10-16,0-8-70 0</inkml:trace>
  <inkml:trace contextRef="#ctx0" brushRef="#br0" timeOffset="90396.9215">23875 5264 3947 0,'0'-5'70'0,"0"2"-50"16,0 1-6-16,0 0-5 16,0 2-4-16,0 0-4 15,0 5-1-15,0 12 2 16,-4 2-2-16,-4 5 1 15,0-1-1-15,4 0 1 16,4-6-1-16,0-2 1 16,0-6 2-16,18-1 2 15,9-8-3-15,4 0-1 0,2 0 0 16,1-8 0 0,-3-10 0-16,-9-5 0 0,-6-4-1 15,-12-4 1-15,-4 1-1 16,0 0 0-16,-22 5 0 15,0 3 0-15,-5 8 0 16,2 7 0-16,4 5-1 16,-2 2 0-16,3 0 0 15,13 9-3-15,5-2-9 16,2 0-76-16</inkml:trace>
  <inkml:trace contextRef="#ctx0" brushRef="#br0" timeOffset="90750.6107">24486 4628 4006 0,'0'0'59'0,"0"0"-53"16,0 12-5-16,0 16 1 15,-2 9 1-15,-7 8 0 16,-1 5-3-16,-2 3 1 16,1-3-1-16,1 0 1 0,0-3-1 15,3-1 0-15,1-7 0 16,1-5 0-16,5-3 0 16,0-6 0-16,0-2 0 15,15-5 0-15,6-3 0 16,4-1 0-16,0-3 0 15,2-3 0-15,-2-2 0 16,-7-2-1-16,-11-4-5 16,-5 0-8-16,-2-8-94 0</inkml:trace>
  <inkml:trace contextRef="#ctx0" brushRef="#br0" timeOffset="90934.643">24259 5089 3842 0,'0'0'148'0,"0"0"-126"16,0 0-3-16,11 0-3 15,16 0-4-15,6 0-5 16,10 0-4-16,-1 0-1 16,16-2-2-16,-12-7-3 15,-9-6-28-15</inkml:trace>
  <inkml:trace contextRef="#ctx0" brushRef="#br0" timeOffset="91350.4924">24847 4409 3971 0,'25'7'75'16,"8"2"-61"-16,3 5-3 16,2 6-4-16,0 4-3 15,-2 10-2-15,-5 9-1 16,-4 7-1-16,-5 8 1 0,-7 6 0 15,-10 6-1 1,-5 2 0-16,-5 4 0 0,-19-1 0 16,-10-1 0-1,-5-6 0-15,-1-4 0 0,-3-6 0 16,7-10 0-16,7-7 0 16,5-13 0-16,6-6 0 15,4-8 0-15,4-3 0 16,0-6-1-16,-1-3-1 15,3-2-2-15,-1 0-14 16,1-7-512-16</inkml:trace>
  <inkml:trace contextRef="#ctx0" brushRef="#br1" timeOffset="112727.9953">338 6304 3500 0,'2'-2'208'0,"0"0"-125"0,1-2-14 16,-1 3-29-1,-2 1-4-15,0-3-8 0,0 3-6 16,0-1-7-16,0-2-7 15,0 2-5-15,0-2-1 16,0 1-2-16,0 0 1 16,0 0 1-16,0-1-1 15,0 3 2-15,0-3-1 16,0 3 0-16,0-2 1 16,0 2 1-16,0-2-2 15,3 2-1-15,1 0-1 0,3 0-1 16,4 0 1-16,2-2 0 15,3 2 0-15,0 0 0 16,-3-2 0-16,0 2 0 16,0-3 0-16,4 3 0 15,-5-3 0-15,1 1 0 16,-1 0 0-16,1 2 0 16,-1-2 0-16,1 2 0 15,3 0 0-15,3 0 0 16,2 0 0-16,1 0 0 15,2 0 0-15,1 0 0 16,-3 0 0-16,1 0 0 16,-2 0 0-16,2 0 0 15,-3 0 0-15,3 0 0 0,-2 0 0 16,4 0 0-16,4 0 0 16,5 0 0-16,-1 0 0 15,2 0 0-15,0 0 0 16,-2-2 0-16,-4-2 0 15,0 0 0-15,-3 0 0 16,1 0 0-16,0-1 1 16,2 2-1-16,-2-1 0 15,-1 2 1-15,1-1-1 16,0 2 0-16,0-1 0 16,-3 2 1-16,-2-2-1 15,-1 2 0-15,-2 0 0 16,1 0 1-16,1 0-1 15,0 0 0-15,2 0 1 16,2 0 1-16,-1 0 1 0,3 0-1 16,2 0-1-16,3 0-1 15,1 0 0-15,4 0 0 16,3-2 0-16,5 2 0 16,0 0 0-16,0-2 0 15,-1 2 0-15,-1 0 0 16,-1 0 0-16,-5 0 0 15,1 0 0-15,-2 0 0 16,0 0 0-16,-3 4 0 16,3-2 0-16,-1-2 1 15,6 0-1-15,1 0 0 16,5 0 0-16,0 0 0 16,2 0 0-16,-5 0 0 15,3 0 0-15,-3 0 0 0,6 0 0 16,4 0 0-16,6 2 0 15,7-1 0-15,6 2 0 16,1-3 0-16,1 0 0 16,1 0 0-16,-5 0 0 15,-4 0 0-15,-5 2 0 16,-4-2 0-16,-2 2-1 16,-4 0 1-16,-4 1 1 15,4-3-1-15,-3 3 0 0,-2-1 0 16,0 0 0-1,-5 0 0-15,-2 2 0 0,-5-2 0 16,0 3 0-16,-10-2 0 16,0-1 0-16,-2 2 0 15,-3-1 0 1,-3 0 0-16,2-1 0 0,1 0 0 16,-1-2 0-16,6 2 0 15,0-2 0-15,4 0 0 16,0 2 0-16,0-2 0 15,2 0 0-15,-4 0 0 16,-3 0 0-16,0 0 0 16,-1 0 0-16,2 0 0 15,-1 0 0-15,0 0 0 16,3 0 0-16,0 0 0 0,0 0 0 16,2 0 0-1,2 0 0-15,0 0 0 0,0 0 1 16,-2 0-1-16,2 0 0 15,-2 0 0-15,0 0 1 16,0 8-1-16,0-1 0 16,3 1-1-16,1-3 1 15,5 2 0-15,1-4 0 16,7 1 0-16,-2-2 0 16,3 1 0-16,-3 0 0 15,-1 1 0-15,-5 0 0 16,-5 0 0-16,-2 3 0 15,0-3 0-15,1 0 0 16,1 0 0-16,6-3 0 0,0 3 0 16,3 1 0-16,3-3 0 15,2 0 0-15,0-2 0 16,-1 1 0-16,1 1 0 16,1 0 0-16,-4 0 0 15,0 1 1-15,3 1-1 16,1-3-1-16,0 3 1 15,1 1 0-15,5 0 1 16,-1-1-1-16,7 0 0 16,2 1 0-16,6-1 0 15,-1-1 0-15,4-3 0 16,0 2 0-16,1-2-1 16,-3 0 1-16,2 0 0 15,-4 3 0-15,0-3 0 0,0 2 0 16,-3 0 0-16,-2 1 0 15,3-1 0-15,-1 3 0 16,2-3 0-16,-2 0 0 16,3-2 0-16,-4 0 0 15,-1 0 0-15,0 0 0 16,-4 0 0-16,0 0 0 16,-2 0 0-16,0 0 1 15,-5 0-1-15,-2 0 0 16,0 0 0-16,0 0 0 15,-2 0-1-15,2 0 1 16,-2 0 0-16,1 0 1 0,0 0-1 16,-2 0 0-1,3 0-1-15,1 0 1 0,-2 0 0 16,2 0 0-16,1 0 0 16,-2 0 0-16,0 0 0 15,-1-2 0-15,4 2 0 16,-3 0 0-16,0 0 0 15,2 0 0-15,-1 0 0 16,-2 0 0-16,4 0 0 16,2 0 0-16,-1 0 0 15,-2 0 0-15,1 0 0 16,-6 0 0-16,-1 0 0 16,-5 0 0-16,3 0 0 0,-3 0 0 15,1 0 0 1,5 0 0-16,-2 0 0 0,3 0 0 15,-3 0 1-15,1 0-1 16,-3 0 0-16,-2 2 0 16,3 1 0-16,-3 0 0 15,1-1 0-15,0 0 0 16,6-1 0-16,2-1 0 16,3 0 0-16,4 0 0 15,4 0 0-15,0 0 0 16,0-1 0-16,-5-3 0 15,1 1 1-15,-7 2-1 16,0-1 0-16,-2 0 0 16,-1 0 0-16,4-3 0 0,1 2 0 15,7-3 0-15,1-1 0 16,3 2 0-16,0-1 1 16,1-1 0-16,-1 0 0 15,-2 0 1-15,0 2-1 16,1-2 0-16,-3 2-1 15,0-2 0-15,2 2 1 16,-2-2-1-16,-3 3 0 16,3 0 1-16,0 2-1 15,0 2 0-15,-2 0 0 16,2 0 0-16,-4 0 0 16,-2 0 0-16,0 0 0 15,-3 0 0-15,0 0 0 16,-2 0 0-16,-1 0 0 15,2 0 0-15,-4 0 0 0,3 0 0 16,-3 0 0-16,3 2 0 16,0 1 0-16,0-3 0 15,0 1 0-15,-3-1 0 16,4 0 0-16,-2 0 0 16,3 0 0-16,2 0 0 15,5 0 0-15,0 0 0 16,0 0 0-16,-1 0 1 15,1 0-1-15,-1 0 0 16,3 0-1-16,0 0 2 16,0 0-2-16,3 0 1 15,-1 0 0-15,0 0 0 16,0 0 0-16,0 0 0 0,3 0 0 16,-3 0 0-1,2-1 0-15,-1-2 0 0,-1 1 0 16,-2 0 0-1,0 2 0-15,0 0 0 0,-2 0 0 16,-1 0 0-16,-2-1 0 16,1 1 0-16,-2 0 0 15,-2 0 0-15,4 0 0 16,0 0 0-16,0 0 0 16,0 0 0-16,2 0 0 15,0 0 0-15,2 0 1 16,-2 0-1-16,2 0 0 15,2 0 0-15,1 0 0 16,1-3 0-16,0 1-1 0,5-2 1 16,0 1 0-16,5 1 0 15,-1 2 0-15,4 0 0 16,1 0 0-16,3 0 0 16,-4 0 0-16,3 0-1 15,0 0 0-15,2 0 1 16,3 0 0-16,1 0 0 15,1 0 0-15,0 0 0 16,2 0 0-16,0 0 0 16,2 0 0-16,5 0 0 15,-1 5 0-15,1 1 0 0,4 0 0 16,0 0-1 0,-3 1-1-16,4-3 0 0,-3-1 1 15,-3 1 1-15,1-1-1 16,-5 1 1-16,0-3 0 15,1 1 0-15,-3 2 0 16,2-1 0-16,-3 1 0 16,3-3 0-16,1 1 1 15,-6 0-1-15,1 1 0 16,-2-3 0-16,-3 2 0 16,-4-2 0-16,-1 0 0 15,2 0-1-15,-6 1 1 16,0 2 0-16,-2 1 0 15,-2-3 0-15,-2 3 0 16,-5 1 0-16,0-3 0 0,0 1 0 16,3-1 0-16,-1-2 0 15,0 2 0-15,3-2 0 16,1 3 0-16,0-3 0 16,-1 2 0-16,-3 0 0 15,2 0 0-15,-1-1 0 16,1 1 0-16,1 0 0 15,1-2 0-15,4 0 0 16,1 0 0-16,2 0 0 16,4 0 0-16,-2 0 0 15,1 0 0-15,3 0 0 16,0 0 0-16,0 0 0 16,0 0 0-16,-2 0 0 15,-2 0 0-15,1 3 0 16,-3 1 0-16,-1-2 0 0,-1 2 0 15,-4-2 0 1,0 0 0-16,-5-1 0 0,-2 2 0 16,-2-2 0-16,-4 2 0 15,-4-3 0-15,-2 2 0 16,-3 0 0-16,-1-1 1 16,-3 2-1-16,-1-1 0 15,-5-2-1-15,1 2 1 16,-1-2 0-16,0 0 0 15,-2 0 0-15,0 0 0 0,1 0 0 16,-3 2 0-16,2-1 0 16,0-1 0-16,3 0 0 15,3 0 0-15,0 0 0 16,3 0 0-16,1 0 0 16,-1 0 0-16,0 0 0 15,3 0 0-15,-1-1 0 16,2-1 0-16,-2 2 0 15,1 0 0-15,-1 0 0 16,1 0 0-16,-1 0 0 16,1 0 0-16,2 0 0 15,0 0 0-15,3 0 0 16,2 2 0-16,2-2 0 16,-3 1 0-16,0 1 0 15,-4 3 0-15,-3-3 0 0,-1 2 0 16,-1-1 0-16,-2-1 0 15,-1 3 0-15,-2-3 0 16,-1 0 0-16,-3-1 0 16,-2 2 0-16,-2-3 0 15,2 2 0-15,1-2 0 16,-1 0 0-16,-2 0 0 16,2 0 0-16,-2 0 0 15,0 0 0-15,-2 0 0 16,2 0 0-16,0 0 0 15,0 2 0-15,2-2 0 16,-2 1 0-16,-2 2 0 16,0-1 0-16,-1-2 0 0,1 2 0 15,0-2 0-15,-1 2 0 16,1 1 0-16,0-3 0 16,0 0 0-16,0 0 0 15,-1 3 0-15,-1-1 0 16,-3 0 0-16,1 0 0 15,-4 0 0-15,1-2 0 16,1 1 0-16,-4 1 0 16,1 1 0-16,0-3 0 15,-2 2 0-15,-3-2 0 16,-2 0 0-16,-2 0 0 16,-3 0 0-16,2 0 0 15,-2 0 0-15,-1 2 0 0,-1-2 0 16,-2 0-1-1,0 2 1-15,0-2 0 0,-2 0 0 16,3 0 0-16,-1 2 0 16,3-2 0-16,-1 0 0 15,3 0 0-15,-1 0 0 16,-1 1 0-16,-1-1 0 16,-1 3 0-16,-3-3 0 15,0 0 0-15,0 0 0 16,0 0 0-16,0 0 0 15,-3 2-1-15,-12 0-16 16,-3-2-35-16</inkml:trace>
  <inkml:trace contextRef="#ctx0" brushRef="#br1" timeOffset="123567.6869">1023 7122 3865 0,'0'0'108'0,"2"0"-65"15,-2 0-20-15,0 0-12 16,2-2-5-16,-2 0-2 15,0 2 1-15,0-1-1 0,0 1 0 16,0 0-1 0,0 0-1-16,0-2 0 0,0 2-1 15,0 0 0-15,0 0-1 16,0 0 1-16,0-2 0 16,0 2 0-16,0-3 0 15,0 1 0-15,0-2-1 16,0 0 0-16,0-1 1 15,0-6-1-15,0-1 0 16,0-1 0-16,0-8 0 16,0-1 0-16,0-4 0 15,-4 0 0-15,2-2 0 16,-3-1 0-16,-2 2 1 16,-2 1-1-16,-5 0 0 15,2 3 0-15,-4 4 0 16,0 0 0-16,1 8 0 15,-1-2 0-15,3 5 0 0,1 4 0 16,0 1 0-16,0 3 0 16,1 0 0-16,-2 0 0 15,-1 0 0-15,1 0 0 16,4 0 0-16,-2 3 0 16,2 4 0-16,3-2 0 15,-4 4 0-15,1 0 0 16,1 1 0-16,-4 5-1 15,6 1 1-15,-1 2 0 16,1 2 0-16,3 0 0 16,0 3 0-16,3 1 0 15,0 3 0-15,-2 1 0 0,2 2 0 16,0 0 0-16,0 2 0 16,0 2 0-16,5 2 0 15,-2 3 0-15,-1-3 0 16,-2 1 0-16,0-3 0 15,0-2 0-15,0-6 0 16,0-5 0-16,0-1 0 16,0-3 0-16,0 0 0 15,0 0 0-15,0-5 0 16,0 0 0-16,0-4 0 16,0-2 0-16,0 1 0 15,0-2 0-15,0-1 0 16,0 0 0-16,0-3 0 0,0 1 0 15,0-2 0 1,0 0 0-16,0 2 0 0,0-2 0 16,0 2-1-16,0-2 1 15,0 3-1-15,0-3 0 16,0 2 0-16,0 0-1 16,-2-2 0-16,-8 1-7 15,1-1-13-15,1 0-134 0</inkml:trace>
  <inkml:trace contextRef="#ctx0" brushRef="#br1" timeOffset="127270.0449">512 7200 2197 0,'0'4'579'16,"0"3"-71"-16,0-3-347 0,0 2-126 15,0 0-26-15,0-2-7 16,0 0-1-16,0-3 11 16,2 1 11-16,-2 0 1 15,3 1 16-15,-3-1 1 16,0 0-11-16,0 0 17 15,0 2-8-15,0-1-27 16,0-1 9-16,0 3 4 16,0-3 2-16,0 3 12 15,0-5-11-15,0 0 4 16,0 0-1-16,0 0 0 16,0 0-7-16,0 0-4 15,0 0-5-15,0 0-6 0,0 0-2 16,0 0-1-16,0 0-2 15,0 0-2-15,0 0 0 16,0 0-1-16,0 0 1 16,0 0-1-16,0 0-1 15,0 0 1-15,0 0-1 16,0 0 0-16,0 0 0 16,2 0 0-16,2 0 0 15,8 0 0-15,5 0 0 16,8-3 0-16,2-1 0 0,2 2 0 15,-5-2 0-15,-2 3 0 16,1-2 0-16,-1-1 0 16,-1 0 0-16,0 2 0 15,2-5 0-15,-3 4 0 16,-1-1-1-16,2-3 1 16,-6 4 0-16,-3 1 0 15,-4 0 0-15,-3-1-1 16,-3 3 1-16,0 0-1 15,0 0 0-15,1 0 0 16,2 0 0-16,-1 0 0 16,0 0-4-16,-2 0-3 15,-2 0-7-15,0 0-48 16,0 3-237-16</inkml:trace>
  <inkml:trace contextRef="#ctx0" brushRef="#br1" timeOffset="127931.9919">1312 7245 3740 0,'0'-2'225'0,"0"-1"-184"15,0 3-19-15,0 0-9 0,0 0-5 16,-4 0-4-16,-3 0 0 15,-1 9-1-15,-4 0-1 16,-1 6 0-16,1-1 0 16,-1 2 0-16,-1 2-1 15,4 0-1-15,-3 3 1 16,1 0 0-16,1 4-1 16,5-4 0-16,1 1 0 15,0-1 0-15,3 1 0 16,2-4 0-16,0 1 0 15,0-2 0-15,0-2 0 16,7-4 0-16,9-1-1 16,4-6 1-16,5-4-1 0,4 0 0 15,-1 0-1-15,1 0-1 16,-2 0-1-16,-5-3-4 16,3-6-17-16,-8-1-22 15,-5-1-253-15</inkml:trace>
  <inkml:trace contextRef="#ctx0" brushRef="#br1" timeOffset="128317.6823">1518 7345 3754 0,'4'0'241'0,"0"0"-223"15,3 0-12-15,4 4 2 16,2 1 1-16,6 6-1 15,1 1-2-15,2 0-2 16,4-1-1-16,1 2-2 0,0-3-1 16,0 0 1-16,-4-2-1 15,-4 0 0 1,-1-4 0-16,-3 0 0 0,-3-3-2 16,-3-1-5-1,-5 0-8-15,-2 0-26 0,-2 0-268 0</inkml:trace>
  <inkml:trace contextRef="#ctx0" brushRef="#br1" timeOffset="128652.951">1671 7299 3906 0,'-2'0'74'0,"0"3"-52"0,0 0-13 16,0 5 4-16,0 4-4 16,-1 2-1-16,-2 4-1 15,3 2-3-15,-2 0-2 16,1 0-1-16,-1 0-1 15,2-2 0-15,2-2 1 16,0-2-1-16,0-4 0 16,0-2-3-16,0 0-5 15,0-3-2-15,0-1-15 0,0-4-35 16</inkml:trace>
  <inkml:trace contextRef="#ctx0" brushRef="#br1" timeOffset="129200.2015">1865 6996 3841 0,'5'0'111'15,"4"8"-71"-15,2 2-15 16,2 7-7-16,3 0-7 16,2 5-6-16,-3 4-2 0,3 5 0 15,-5 1-2 1,-1 1 2-16,-6 6-1 0,-6-3 1 16,0-1-1-1,0-2 0-15,0-1-2 0,-2-4 0 16,-4 0 1-16,-2-4-1 15,2-1 0-15,-3-1 0 16,3-4 0-16,-6 0 0 16,3-3 0-16,-1-1 0 15,-2-1 0-15,1-4 1 16,-3 2-1-16,3-5 0 16,3 0 0-16,-2-2 0 15,4-2-3-15,3-2-7 16,3 0-14-16,0-2-270 0</inkml:trace>
  <inkml:trace contextRef="#ctx0" brushRef="#br1" timeOffset="130025.9283">2242 7400 3741 0,'0'0'143'0,"0"0"-89"16,0 0-16-16,0 0-4 16,0 0-16-16,0 0-5 15,0 0-1-15,0 0-6 16,0 0-2-16,0 0-1 16,2 3 1-16,5 0-2 15,4-2 1-15,5 1-1 16,0 0 0-16,3-2-1 0,2 2-1 15,3-2 0-15,-2 0 1 16,3 0-1-16,-1 0 0 16,1 0 1-16,0 0-1 15,-4 0 0-15,0 0 0 16,-3 0 0-16,-3 0 0 16,1 0 0-16,-3 0 0 15,-2 0 0-15,-2 0 0 16,0 0 0-16,0 0 0 15,-5 0 0-15,-1 0 0 16,-1 0-1-16,-2 0 1 16,0 0-1-16,0 0-1 15,0 0-5-15,-5-2-8 0,-8-3-51 16,4-2-501-16</inkml:trace>
  <inkml:trace contextRef="#ctx0" brushRef="#br1" timeOffset="131522.7201">2302 7185 3678 0,'0'0'147'15,"0"0"-90"-15,0 0-12 0,0 0-13 16,0 0-17-16,0 0-6 15,0 0 9-15,0 0-4 16,0 0-1-16,0 0-7 16,0 0-1-16,0 0 1 15,0 0-1-15,0 0-1 16,0 0-1-16,0 0-1 16,0 0-1-16,0 0 0 0,0 0-1 15,0 0 0 1,0 0 0-16,0 0 0 0,0 0 0 15,0 0 0-15,0 0 0 16,0 0 1-16,0 0 1 16,0 0-1-16,0 0 2 15,0 0-2-15,0 0 1 16,0 0 0-16,0 0 0 16,0 0-2-16,0 0 1 15,0 0-1-15,3 0 0 16,-1 0 0-16,2 0 0 15,2 0 0-15,2 0 1 16,-2 0-1-16,3-3 0 16,-3 3 0-16,1 0 0 15,0-1 0-15,2 1 0 0,0-3 0 16,2 2 0 0,2-1 0-16,1 0 0 0,1 0 0 15,1-3 0-15,-3 3 0 16,0 1 0-16,-1 1 0 15,-3 0 0-15,-3 0 0 16,-1 0 0-16,2 0 0 16,-1 0 0-16,1 0 0 15,2 0 0-15,2 0 0 16,0 0 0-16,1 0 0 16,1 0 0-16,0 0 0 15,-1 0 0-15,-2-2 0 16,-3 0 1-16,0 0-1 15,-2 2 0-15,-3 0 0 16,2 0 0-16,-2 0 0 0,0-3 0 16,-2 3 0-16,0 0 0 15,2 0 0-15,-2 0 0 16,3-1 0-16,-3 1 0 16,2 0 1-16,0-3-1 15,3 3 0-15,-3-1 1 16,1 1-1-16,-3-3 0 15,0 3 0-15,0 0 0 16,0 0 0-16,0 0 0 16,0 0-1-16,0 0-4 15,0-1-4-15,0-2-41 16,0 2-483-16</inkml:trace>
  <inkml:trace contextRef="#ctx0" brushRef="#br1" timeOffset="135267.0116">3303 6828 3963 0,'2'-4'72'16,"1"0"-54"-16,-1-1-7 15,0 0-3-15,0-2-3 16,-2 2-2-16,0-4-1 16,2 4-1-16,-2-1 0 15,0-2 0-15,0-1 0 16,0 4-1-16,-4-6 0 15,-7 4 0-15,-5-2 0 16,-1 1 0-16,-4 2 0 0,-1 2 0 16,2 2 0-16,-2 2-1 15,1 0 1-15,4 0 0 16,-1 4 0-16,2 8-1 16,3 1 1-16,2 3 0 15,4 4 0-15,0 6 0 16,5 3 0-16,2 7 0 15,0 3-1-15,0 5 1 16,0 2 0-16,2 5 0 16,3 0 0-16,-3 2 0 15,0-3 0-15,-2-4 0 16,0-2 0-16,0-5 0 16,0-4 0-16,0-7 1 15,0-4-1-15,0-4 0 16,0-8 0-16,0-2 0 0,3-2 0 15,1-3 0-15,-2-4 0 16,1-1 0-16,-1 0 0 16,2 0-1-16,3 0-2 15,0-1-8-15,0-12-77 0</inkml:trace>
  <inkml:trace contextRef="#ctx0" brushRef="#br1" timeOffset="135507.749">2994 7299 1839 0,'0'-3'2165'15,"2"2"-2121"-15,4-1-28 16,7 0-10-16,8 2-3 15,5 0-2-15,3 0 0 16,3 0-1-16,-1 0-1 16,11 0-4-16,-7 0-10 15,-4 0-65-15</inkml:trace>
  <inkml:trace contextRef="#ctx0" brushRef="#br1" timeOffset="135852.9882">3669 7200 3804 0,'-4'0'167'0,"-6"0"-139"16,-3 0-9-16,-3 11 1 15,1 2-7-15,-1 6-8 16,1 1-1-16,1 2-1 16,1 0 1-16,4 4-2 0,-1 1-1 15,6-1 1 1,4-3-1-16,0 0-1 0,0-3 1 16,2-5-1-16,14-1 1 15,7-3 0-15,1-4-1 16,0-3 0-16,3-1-5 15,4-3-3-15,-4 0-20 16,-4-4-106-16</inkml:trace>
  <inkml:trace contextRef="#ctx0" brushRef="#br1" timeOffset="136187.016">3856 7291 3834 0,'0'4'159'0,"4"0"-140"15,7 2 0-15,3 4-3 16,3 0-8-16,4 2-3 15,1 0-4-15,-1 2 0 16,-2 0 0-16,-3 0-1 16,-3 1 1-16,-7-1-1 15,2-2 0-15,-6-3 0 16,-2-1-2-16,0-2 0 16,0-4-2-16,0-2-9 0,0 0-23 15,0 0-346-15</inkml:trace>
  <inkml:trace contextRef="#ctx0" brushRef="#br1" timeOffset="136542.0619">4007 7263 3457 0,'0'0'505'0,"0"0"-462"0,0 0-26 15,0 7 5-15,0 2-11 16,0 5-6 0,0 4-1-16,-6 2-1 0,-6 2-1 15,-1 0-1-15,-1 0 0 16,1 1 0-16,-2-2-1 15,4-1 0-15,0-2 1 16,1-2-1-16,2-4 0 16,1-2 0-16,3-2 1 15,-1-1-1-15,3-3-1 16,2-2-2-16,0-2-5 16,0 0-18-16,0 0-81 0</inkml:trace>
  <inkml:trace contextRef="#ctx0" brushRef="#br1" timeOffset="137071.1641">4302 7437 3923 0,'-4'0'109'0,"-4"4"-99"15,-3 2-5-15,1 2 4 16,-2 1-3-16,1 1-2 15,5 1-2-15,-2 3-1 16,4 0 0-16,2-2-1 16,2 1 1-16,0-5-1 15,0-1 1-15,0 0-1 16,0-3 0-16,12-1 2 16,3 2 0-16,3-5 0 15,1 0-1-15,4 0-1 0,-3 0 0 16,0 0 0-16,-2-8 0 15,-3-6 0-15,-3-3 0 16,-6 0 0-16,-4-2 1 16,-2 1-1-16,0 3 1 15,-2-2-1-15,-14 3 0 16,1 4 0-16,-3 4 0 16,3 2 0-16,-1 4-2 15,1 0-5-15,4 0-13 16,1 0-75-16</inkml:trace>
  <inkml:trace contextRef="#ctx0" brushRef="#br1" timeOffset="138437.9863">4576 7122 3401 0,'0'0'419'15,"0"0"-359"-15,0 0-24 16,0 0 10-16,0 0-20 16,0 0-9-16,0 0-5 15,2 0 2-15,-2 0-2 0,0 0-3 16,0 0-3-1,3 0 0-15,-3 0-3 0,0 0-1 16,2 0 0-16,-2 0 0 16,2 0 0-16,-2 0-1 15,2 0 0-15,-2 0-1 16,2 0 1-16,2 0-1 16,1 0 1-16,2 0 0 15,0 2-1-15,1 2 1 16,4 0-1-16,1 0 1 15,0 2-1-15,3 1 0 16,-1 3 0-16,1 4 0 16,-1 2 0-16,-1 2 0 15,-1 4 0-15,3-1 0 16,-5 8 0-16,1-1 1 0,-6 4-1 16,-4 3 0-16,-2-2 0 15,0 4 0-15,0-3 0 16,-8-1 0-16,-4-3 0 15,-1-1 0-15,1-9 1 16,4-2-1-16,-1-6 0 16,-1-4 0-16,4-3 0 15,2 0 0-15,-3-3 0 16,3-2 0-16,0 0 0 16,-2 0 0-16,6 0 0 15,0-12-5-15,0-6-42 0</inkml:trace>
  <inkml:trace contextRef="#ctx0" brushRef="#br1" timeOffset="138843.7543">5060 7328 3946 0,'0'0'68'0,"0"0"-51"0,2 0-4 15,5 0-2-15,-1 0-7 16,8 0 2-16,5 0 0 15,2 0-2-15,4 0-1 16,1 0-1-16,-2 0-1 16,1 0-1-16,-3 0 1 15,-1 0-1-15,-2 0 0 16,-1 0 0-16,0 0 0 16,-2-5 0-16,-3 3 0 15,-4-3 0-15,-2 4-2 16,-5-1 0-16,-2-3-5 15,0 2-6-15,0-3-70 0</inkml:trace>
  <inkml:trace contextRef="#ctx0" brushRef="#br1" timeOffset="139232.0245">5144 7192 3779 0,'0'0'201'0,"0"0"-168"16,0 0-17-16,0 5 3 15,0 7-7-15,0 1-4 0,0 5-5 16,0 3 0-16,0-1-1 15,2 4 0-15,6-1-1 16,-2 3 0-16,-2-1-1 16,1-4 1-16,-3 0-1 15,-2-3 0-15,0-4 0 16,0-2 0-16,0-2 0 16,0-2 0-16,0-3 0 15,0-1 0-15,0-1 0 16,0-1 0-16,0-2 0 15,0 0-1-15,0 0-3 16,4 0-3-16,4 0-55 0</inkml:trace>
  <inkml:trace contextRef="#ctx0" brushRef="#br1" timeOffset="141174.2606">6076 6870 3940 0,'-2'-10'67'0,"-7"-4"-41"16,-5 0-11-16,-1-3-7 16,-3 4-3-16,1 0-1 15,-4 3-1-15,3 5-1 16,1 2 1-16,-1 2-1 16,2 1-1-16,0 0 0 15,3 0-1-15,0 5 0 16,4 8 0-16,0-1 0 15,2 3 0-15,2 6 0 0,3 1 1 16,2 2-1 0,0 3 0-16,0 4 0 0,12 3 1 15,3 3-1-15,1 6 0 16,2-1 1-16,-5 3-1 16,-2-4 0-16,-2 1 0 15,-2-5 0-15,-7-3 0 16,0-1 0-16,0-8 0 15,0 1 0-15,0-6 0 16,0-2 0-16,0-6 0 16,0-2 0-16,0-4 0 15,0-2 0-15,0-1 0 16,0-2-1-16,0-1-2 16,0 0-2-16,0 0-6 0,-5 0-68 15</inkml:trace>
  <inkml:trace contextRef="#ctx0" brushRef="#br1" timeOffset="141382.5854">5818 7393 3631 0,'0'-7'326'16,"9"2"-270"-16,6-2-28 15,5-4-14-15,7 1-7 16,4-3-3-16,2 4-2 15,1-3 0-15,-1 0-1 16,-2 0-1-16,-2 2-1 0,5-8-6 16,-7 1-14-1,-5 2-80-15</inkml:trace>
  <inkml:trace contextRef="#ctx0" brushRef="#br1" timeOffset="141815.702">6379 6691 3930 0,'2'-2'79'0,"-2"2"-49"16,0 0-15-16,2 0-8 15,-2 0-1-15,0 0-4 16,0 0-1-16,0 14-1 0,0 7 3 16,0 4-1-1,0 1-1-15,0 6 0 0,0-2 0 16,3 5-1-16,-3-1 0 16,0 13-6-16,0-10-10 15,0-3-107-15</inkml:trace>
  <inkml:trace contextRef="#ctx0" brushRef="#br1" timeOffset="142542.2705">6591 7279 3937 0,'0'-4'88'15,"0"2"-62"-15,0-1-12 16,0 3-7-16,0 0-4 16,0 0-1-16,0 0-2 15,-2 0 1-15,-7 15 1 0,-5 2-1 16,1 2 0-16,-3 5-1 15,1 2 0-15,-1 3 0 16,-1 4 0-16,1-1 1 16,3 2-1-16,-1-1 0 15,7-4 0-15,3-4 0 16,2-3-1-16,2-6 1 16,0-2 1-16,0-4-1 15,2-2 0-15,7 0 0 16,2-4 0-16,-2 2 0 15,0-3 0-15,-3 0 0 16,0-3 0-16,-2 2-1 0,-2-2 0 16,0 0 1-1,2 0-1-15,3 0-5 16,-1 0-4-16,4 0-6 16,-1-4-19-16,-3-3-119 0</inkml:trace>
  <inkml:trace contextRef="#ctx0" brushRef="#br1" timeOffset="142866.1453">6682 7429 3953 0,'0'0'78'0,"0"0"-63"16,0 0-5-16,0 0 1 15,9 6-5-15,5 6-1 16,3-1-3-16,1 5 0 16,1 0-2-16,-4-3 1 15,-2 1-1-15,-4-2 0 16,-2 0 0-16,-1-1 0 15,-4-3-1-15,3-3-2 16,2-5-3-16,-3 0-5 16,1 0-60-16</inkml:trace>
  <inkml:trace contextRef="#ctx0" brushRef="#br1" timeOffset="143145.5111">6850 7417 3821 0,'-3'0'179'0,"1"0"-151"16,0 0-18-16,-1 0 5 16,1 0-8-16,-2 6-1 15,0 8-3-15,-5 2-2 16,-1 5 1-16,-3 0-1 15,0 1-1-15,0 2 1 16,2-1-1-16,1-4 0 0,4-3 0 16,4-4-4-16,2-3-3 15,0-5-15-15,10-4-125 0</inkml:trace>
  <inkml:trace contextRef="#ctx0" brushRef="#br1" timeOffset="143521.8149">7006 7560 3955 0,'0'0'57'0,"0"0"-46"0,0 4 4 16,0 7-2-16,-4 6-8 15,-4-1-2-15,2 0-1 16,4 0-1-16,2-4-1 16,0-2 1-16,0-6 1 15,10-2 3-15,11-2 0 16,6 0-3-16,-1-2 0 16,1-12-2-16,-3 0 1 15,-6-2-1-15,-9 0 0 16,-7 0 0-16,-2 1 0 15,-4 4 0-15,-18 3 0 0,-3 5 0 16,-1 3 0 0,1 0-3-16,4 0-3 0,6 3-4 15,7 1-24-15,6-4-257 16</inkml:trace>
  <inkml:trace contextRef="#ctx0" brushRef="#br1" timeOffset="143850.6971">7160 7299 3971 0,'2'0'68'15,"2"0"-56"-15,5 0-3 0,7 8 0 16,1 8-4-16,6 3-3 15,1 6 0-15,1 3-1 16,0 2 0 0,-4 2 0-16,-5 6-1 0,-7 0 0 15,-7 3 1-15,-2-4-1 16,0-3 0-16,-6-8 0 16,-5-3 0-16,-1-7 0 15,6-4 0-15,1-6 0 16,1-2 0-16,4-4 0 0,0 0-1 15,0-4-6 1,0-10-64-16</inkml:trace>
  <inkml:trace contextRef="#ctx0" brushRef="#br1" timeOffset="144031.5837">7646 7453 3934 0,'0'0'108'16,"0"4"-98"-16,0 0-8 15,0-1-1-15,0-3-1 16,0 0-15-16,0 0-30 0</inkml:trace>
  <inkml:trace contextRef="#ctx0" brushRef="#br1" timeOffset="144402.3721">8051 6895 3973 0,'2'-3'53'16,"-2"1"-30"-16,0 2-11 16,0 0-6-16,0 0-4 15,0 16 0-15,-8 12 3 0,-9 10-2 16,0 10-2-16,-3 6 0 16,-1 4 0-16,2 0-1 15,-1-1 1-15,2-8-1 16,4-3 0-16,4-5 0 15,3-4 0-15,4-8 0 16,3-3 0-16,0-8 0 16,3-4 0-16,10-5 0 15,7-8-1-15,16-1-2 16,-7 0-7-16,0-10-44 0</inkml:trace>
  <inkml:trace contextRef="#ctx0" brushRef="#br1" timeOffset="144690.2069">8174 7163 3952 0,'4'0'91'15,"5"0"-79"-15,2 8 1 16,4 8-5-16,8 4-3 16,2 0-4-16,1 2 0 0,6-1 0 15,-3 0-1-15,-5-1 0 16,-4-3 0-16,-4-6 0 16,-5-1-2-16,3-10-1 15,-4 0-6-15,-1 0-36 0</inkml:trace>
  <inkml:trace contextRef="#ctx0" brushRef="#br1" timeOffset="144955.0563">8459 7066 3946 0,'-7'3'89'0,"-4"10"-73"0,-5 8-3 16,1 7-6-16,-3 2-3 16,3 4-2-16,1 0-1 15,-1 0 0-15,1-2-1 16,-1 1 0-16,-1-4 0 16,-2 0 0-16,-2-2 0 15,3-7-4-15,1-1-1 16,5-10-8-16,6-5-55 0</inkml:trace>
  <inkml:trace contextRef="#ctx0" brushRef="#br1" timeOffset="145186.9265">8705 7275 3884 0,'19'0'100'15,"8"0"-69"-15,2 0-18 16,0 0-4-16,-2 0-3 16,-7 0-4-16,-3 0-2 15,-3-5-12-15,-3 2-80 0</inkml:trace>
  <inkml:trace contextRef="#ctx0" brushRef="#br1" timeOffset="145469.7603">8969 6974 3918 0,'0'0'103'16,"0"5"-80"-16,10 10-6 16,5 2-7-16,5 6-4 15,3 3-3-15,5 2-1 0,1 2-1 16,5 1 0 0,-6-2-1-16,-1-3 1 0,-9-3-1 15,-7-5-1-15,-3-7-1 16,-8-4-2-16,0-5-6 15,0-2-11-15,0 0-87 0</inkml:trace>
  <inkml:trace contextRef="#ctx0" brushRef="#br1" timeOffset="145732.6121">9222 6904 3937 0,'-14'8'73'16,"-3"14"-38"-16,-6 6-15 15,-2 9-11-15,3 2-4 16,2 5-3-16,0 2-1 16,7-3 0-16,1-5-1 15,8-4 0-15,2-7 0 16,2-4 0-16,0-8-2 15,18 0-4-15,-1-10-16 16,4 0-198-16</inkml:trace>
  <inkml:trace contextRef="#ctx0" brushRef="#br1" timeOffset="146062.4232">9359 7279 3401 0,'0'0'598'16,"0"0"-568"-16,0 0-25 15,0 0 4-15,0 12 3 16,0 5-5-16,0 3-4 16,0 3-2-16,0-5 0 15,0-1-1-15,14-8 0 16,4-4 1-16,2-2 0 15,3-3 2-15,2 0-1 0,-2-4 0 16,-3-9 0-16,-2 1 0 16,-9-5-1-1,-2 0 0-15,-7 0-1 0,0 1 0 16,-2 4 0-16,-17-1 0 16,-12 4-1-16,4 3-7 15,8-3-26-15</inkml:trace>
  <inkml:trace contextRef="#ctx0" brushRef="#br1" timeOffset="146778.5951">9631 6711 3831 0,'9'2'147'0,"7"2"-109"16,-1 0-12-16,3 3-11 15,1 0-8-15,-4 3-3 16,-1 4-1-16,1 2-2 16,-4 2 2-16,3 4 0 15,-4 5-1-15,0-1-1 16,-1 4 0-16,-1 2 0 16,-1 0-1-16,0 2 0 0,0 2 1 15,-3 2-1 1,-2 0 0-16,-2 3 0 0,0-3 0 15,0-1 1-15,-4 0-1 16,-12-5 0-16,1 0 0 16,-4-3 0-16,4 0 0 15,3-3 0-15,4-6 0 16,1-2 0-16,3-4 0 16,2 0 0-16,2-4 0 15,-2-2 0-15,0-2 1 16,-2-2-1-16,2 0 0 15,2-1 0-15,-2-2 0 16,2-1 0-16,0 0 0 0,0 0 0 16,0 0-1-1,0 0 1-15,0-1-3 0,2-10-7 16,8 2-41-16</inkml:trace>
  <inkml:trace contextRef="#ctx0" brushRef="#br1" timeOffset="148032.8743">10298 7209 3914 0,'0'2'112'0,"6"-1"-94"0,15 4-6 15,10-3-2-15,7 0-4 16,11-2-3-16,7 0-2 15,2 0 1-15,-3 0 0 16,-8 0-2-16,-13 0 0 16,-12 0 0-16,-11 0-2 15,-11 0-5-15,-4 0-6 16,-19 0-46-16,-2 0-690 0</inkml:trace>
  <inkml:trace contextRef="#ctx0" brushRef="#br1" timeOffset="148260.7467">10501 7110 3905 0,'-2'0'81'0,"-2"8"-51"16,-2 13 2-16,0 3-14 16,-3 8-9-16,1 2-4 15,0 0-2-15,0-1-1 16,-1-1-1-16,2-6-1 15,2-1 0-15,5-5 0 16,0-4 0-16,0-4-1 16,12-7-1-16,7-5-8 15,6 0-63-15</inkml:trace>
  <inkml:trace contextRef="#ctx0" brushRef="#br1" timeOffset="148773.0127">11189 6858 3749 0,'0'-14'120'0,"0"-1"-49"16,-6 0-33-16,-3-1-10 16,1 4-6-16,-2 4-13 15,1 4-4-15,1 4-1 16,-2 0 0-16,1 0 1 15,1 0 1-15,-1 14 0 16,0 8-2-16,0 5-1 16,0 8-2-16,0 5 0 15,0 1-1-15,0 5 0 16,3-3 0-16,-2-1 0 16,6 1 0-16,0-2 0 0,2-2 0 15,0-3 1-15,0-4-1 16,0-2-1-16,0-2 0 15,0-1-1-15,0-6 1 16,0 1-2-16,0-2-1 16,0-4-1-16,0-2 0 15,-2 0-7-15,-9-3-17 16,-1-6-41-16</inkml:trace>
  <inkml:trace contextRef="#ctx0" brushRef="#br1" timeOffset="148982.2676">10952 7340 3975 0,'21'-7'57'15,"6"-3"-39"-15,8-2-8 16,6 0-4-16,-3 0-3 15,11-12-3-15,-13 4-7 16,-5-1-55-16</inkml:trace>
  <inkml:trace contextRef="#ctx0" brushRef="#br1" timeOffset="149288.3561">11461 6653 3980 0,'0'0'69'15,"0"6"-63"-15,0 8-4 16,0 4 5-16,0 8-1 15,0 4-2-15,0 7-1 16,0-1-2-16,0 2 0 0,0-1 0 16,0-2-1-16,0-7 0 15,0-2-1-15,0-10-6 16,0-5-10-16,0-8-114 0</inkml:trace>
  <inkml:trace contextRef="#ctx0" brushRef="#br1" timeOffset="149563.1242">11620 6655 3932 0,'0'0'105'16,"2"8"-94"-16,3 6 1 0,-1 4-3 15,0 2-2-15,-1 7-3 16,1-2-3-16,-4 4 0 16,0-1 0-16,0 0-1 15,0-2 0-15,0-4 1 16,0-4-1-16,0-4 0 16,0-2-1-16,0 0-1 15,0-4-9-15,0-5-49 0</inkml:trace>
  <inkml:trace contextRef="#ctx0" brushRef="#br1" timeOffset="150983.5223">11760 7215 3960 0,'0'0'75'0,"0"0"-58"16,0 0-9-16,-4 0-1 15,-11 0-3-15,-6 14 1 16,1 2-2-16,0 4-1 16,2 4-1-16,5 2 0 15,2 4-1-15,6 0 0 16,5 2 0-16,0-4 0 16,0-2 0-16,0-2 0 15,9-2 0-15,3-4 1 0,1-5-1 16,3-3-1-1,1-5-1-15,22-5-4 0,-4 0-13 16,-2-7-265-16</inkml:trace>
  <inkml:trace contextRef="#ctx0" brushRef="#br1" timeOffset="151277.3214">12113 7263 3779 0,'2'0'253'0,"0"0"-230"0,2 2-15 16,3 10 1-1,2 6-4-15,4 2-2 0,3 4-2 16,2-2 0-16,6 0-1 15,1-2 1-15,0-2-1 16,-1-6 0-16,-4 0 0 16,-4-5 0-16,-3-2-3 15,5-5-6-15,-5 0-17 16,3 0-1270-16</inkml:trace>
  <inkml:trace contextRef="#ctx0" brushRef="#br1" timeOffset="151529.2863">12356 7240 3661 0,'-7'7'292'16,"-5"4"-240"-16,-1 6-18 15,-3 3-15-15,-1 4-8 16,1 2-5-16,1 3-3 15,3-4-2-15,1 1 0 16,3-4-1-16,0-4 1 16,4-2-1-16,2-4-1 15,2-3-2-15,2-5-5 16,12-4-38-16</inkml:trace>
  <inkml:trace contextRef="#ctx0" brushRef="#br1" timeOffset="151859.1183">12563 7397 3721 0,'-9'9'244'0,"-4"-2"-201"16,2 7-16-16,-3 4-10 15,7 2-9-15,5-2-4 16,2 1-2-16,0-5 0 16,13-5-1-16,12-2 0 0,6-7 0 15,5 0 0-15,-1 0 0 16,-4-12 0-16,-6-1-1 16,-9-2 1-16,-7 1-1 15,-7-3 1-15,-2 5-1 16,-4 0 0-16,-19 4 0 15,-8 4-4-15,-11 0-2 16,4 3-18-16,9-2-204 0</inkml:trace>
  <inkml:trace contextRef="#ctx0" brushRef="#br1" timeOffset="152162.6888">12755 7204 3949 0,'12'15'70'0,"7"4"-41"0,8 4-15 16,4 1-5-16,2 2-2 15,-2 2-4-15,-6 0-1 16,-8 2-2-16,-7 0 0 15,-10 0 0-15,0-2 0 16,-10 0 0-16,-13 0 1 16,-4-4-1-16,-5-2 0 15,3-3 0-15,3-10-1 0,5-9-2 16,10 0-9 0,7 0-84-16</inkml:trace>
  <inkml:trace contextRef="#ctx0" brushRef="#br1" timeOffset="152575.4596">13383 6849 3951 0,'3'0'93'0,"-3"0"-76"16,0 0-11-16,0 5-4 16,0 13 3-16,-3 10 0 15,-10 8-3-15,0 7 0 16,-6 9-1-16,0 3 0 15,-1 5 0-15,-3 1-1 16,-2-5 1-16,6-6-1 16,3-9 0-16,5-4 0 15,7-7 0-15,4-6 0 16,0-5 0-16,4-8 0 0,19-5 0 16,8-4 0-16,4-2-1 15,21-4-4-15,-7-14-10 16,-4-2-678-16</inkml:trace>
  <inkml:trace contextRef="#ctx0" brushRef="#br1" timeOffset="152914.528">13637 7038 3940 0,'5'2'101'16,"3"3"-86"-16,4 2-5 16,3 5-1-16,3 6-4 15,3 4-3-15,2 6-1 16,6 3 1-16,3-2-1 15,-1 1 0-15,-2-2-1 16,-4-3 0-16,-5-5 0 16,-7-4 0-16,-4-4 0 15,-4-2 0-15,-5-4-2 16,0-6-1-16,0 0-10 0,0 0-58 16</inkml:trace>
  <inkml:trace contextRef="#ctx0" brushRef="#br1" timeOffset="153175.4059">13901 6990 3792 0,'0'9'194'15,"0"3"-151"-15,-10 11-15 16,-7 5-14-16,-2 5-6 15,4 0-4-15,-3 3-3 16,3 0 0-16,1 0 0 0,-1-2 0 16,1-2-1-1,3-6 0-15,5-5 0 0,1-3 0 16,5-4-1-16,11-12-2 16,14-2-7-16,4 0-127 0</inkml:trace>
  <inkml:trace contextRef="#ctx0" brushRef="#br1" timeOffset="153402.2892">14206 7173 3992 0,'13'-2'63'16,"7"-1"-52"-16,7 1-1 0,6 0-5 15,7 2-3-15,0 0 0 16,-1 0-1-16,-6 0-1 16,-4 0 0-16,-6 0 0 15,-4 0-2-15,-7 0-6 16,-4 0-36-16</inkml:trace>
  <inkml:trace contextRef="#ctx0" brushRef="#br1" timeOffset="153682.1159">14571 6938 3906 0,'5'12'103'15,"-1"8"-68"-15,7 4-17 16,5 6-8-16,9 3-3 15,6-2-4-15,6 3-1 16,1-2-1-16,-2-4 0 16,-7-1-1-16,-11-5 0 15,-9-3 0-15,-9-4 0 16,0-1-1-16,0-4 0 16,-11 0 0-16,2-6-4 15,4-4-11-15,5 0-204 0</inkml:trace>
  <inkml:trace contextRef="#ctx0" brushRef="#br1" timeOffset="153979.9433">14796 6932 3991 0,'-2'0'51'0,"-4"8"-37"16,-1 8-1-16,-3 6-6 15,-2 6-3-15,-1 6-3 16,-3 6 0-16,-3 4 0 0,2 3 0 16,-1-1 0-16,-2-2-1 15,2-6 0-15,2-4 0 16,5-7 0-16,5-8-1 15,6-5-1-15,17-7-5 16,10-7-27-16</inkml:trace>
  <inkml:trace contextRef="#ctx0" brushRef="#br1" timeOffset="154311.7569">15024 7265 3864 0,'-12'8'99'15,"-1"6"-52"-15,-3 2-21 16,-1 6-12-16,3 0-9 16,5 2-3-16,9-4 0 15,0-2 0-15,0-6-1 16,23-1 2-16,4-8 1 15,6-3-1-15,3 0-1 16,-5 0-2-16,-4-14 2 0,-8-1 0 16,-11-8 0-16,-8 1 0 15,0-2-2-15,-23 0 1 16,-8 2-1-16,-5 1-1 16,-7 1 0-16,10 6-10 15,8 2-58-15</inkml:trace>
  <inkml:trace contextRef="#ctx0" brushRef="#br1" timeOffset="154624.3285">15213 6788 3897 0,'19'17'120'0,"2"12"-96"15,6 9-9-15,2 11-7 16,-4 8-2-16,-8 5 0 16,-7 1-3-16,-10-5-2 15,0-2-1-15,-16-8 1 16,-9-8-1-16,-1-6 0 15,1-4 1-15,3-8-1 16,7-4-1-16,7-12-1 16,6-4-6-16,2-2-12 0</inkml:trace>
  <inkml:trace contextRef="#ctx0" brushRef="#br1" timeOffset="155007.1122">15519 6728 3762 0,'18'-3'284'0,"6"3"-261"16,2 0-15-16,4 0-3 15,-8 0-2-15,-4 13-2 16,-9 5 0 0,-7 5-1-16,-2 8 1 0,0 3-1 15,-18 2 0-15,1 0 0 16,-2-2 0-16,6-2 0 16,6-3 0-16,7-6 0 15,0-3 0-15,20-2 0 16,14-6 1-16,9 0-1 15,3-5 0-15,-1-2 0 16,-7 2 0-16,-9-5-2 16,-10-2-2-16,-7 0-15 15,-12 0-220-15</inkml:trace>
  <inkml:trace contextRef="#ctx0" brushRef="#br1" timeOffset="156156.4042">11163 7764 3392 0,'0'0'586'0,"0"0"-532"16,0 0-29 0,0 0-12-16,5 0-6 0,-3-3-3 15,2 3-2-15,-2 0 0 16,3 0-1-16,1 0 0 15,8 0-1-15,9 0 0 16,14 0 0-16,17 0 0 16,15 0 0-16,31 0 1 15,29 0-1-15,32 0 0 16,1 0 0-16,-23 0 0 16,-39 0 0-16,-35 0 0 0,-10 0 0 15,12 0 0-15,9 0 0 16,13 0 0-16,5 0 0 15,2 0 0-15,2 0 0 16,0 0 0-16,-1-3 0 16,2-1 0-16,-1 2 0 15,-2 2 0-15,0 0 0 16,-3 0 0-16,-4 0 0 16,-6 0 0-16,-5 0 0 15,-9 0 0-15,-6 0 0 16,-1 2 0-16,-2 0 0 15,3-2 0-15,3 0 0 16,5 0 0-16,6 0 0 0,-2 0 0 16,5 0 0-1,-3-2 0-15,-4 2 0 0,-2 0 0 16,-3 0 0-16,-4 0 0 16,1 0 0-16,-1 0 0 15,1 0 0-15,-3 0 0 16,-2 0 0-16,-10 0 0 15,-11-5 0-15,-10 2 0 16,-10 1-1-16,-11-2 1 16,-6 2 0-16,-2 0-1 15,0 1-2-15,-24-2-4 16,-3-1-13-16,-4 2-115 0</inkml:trace>
  <inkml:trace contextRef="#ctx0" brushRef="#br1" timeOffset="157159.8282">12913 8185 3976 0,'14'-14'74'0,"1"0"-64"16,5-2-2-16,3-1 1 15,-2 4-5-15,4 3-2 16,2 4-1-16,4 4-1 16,0 2 1-16,0 0-1 15,-4 0 0-15,-6 0 0 0,-6 4 0 16,-7 6 0-16,-6 2 0 15,-2 2 0-15,0 4 1 16,-4 2-1-16,-13 3 0 16,-6-2 0-16,1 4 1 15,-5 0-1 1,5 1 0-16,2-2 0 0,4-3 0 16,7-3 0-16,9-4 0 15,446-107-4087 110,-423 67 4087-109,-2-2 0-16,2 1 0 15,0 1 0-15,-6-1 0 16,1 3 0-16,0 0 0 16,-3 2 0-16,1 0 0 15,-3 0 0-15,4 2 0 16,0-2 0-16,-1 6 0 16,-5 4 0-16,-1 4 3938 0,-10 8-3832 15,3 0-89 1,0 0-11-16,-1 4 0 15,2 10 1-15,-2 4-4 16,0 4-1-16,1 2-1 0,-3 2 0 16,0 2 0-16,0 2-1 15,0 2 0-15,0-4 0 16,-9 0 0-16,-3 0-2 16</inkml:trace>
  <inkml:trace contextRef="#ctx0" brushRef="#br1" timeOffset="157558.6138">13758 8369 0 0,'-3'7'0'0,"1"-2"0"15,-4 4 0-15,-6-4 0 16,-3 6 0-16,-1 1 0 16,-1 0 0-16,-2 2 0 15,6 0 0-15,4 36 0 47,18-47 0-47,0 0 0 16,0-1 0-16,-3 0 0 15,-1 2 0-15,-2 2 0 16,81 11 4074 125,-77-31-4335-126</inkml:trace>
  <inkml:trace contextRef="#ctx0" brushRef="#br1" timeOffset="158421.8229">15976 7761 3951 0,'2'0'94'0,"0"0"-79"0,7 0-9 15,7 0-1-15,6 0 0 16,9 0-3-16,5 0 0 15,8 0-1-15,5 0 0 16,7 0-1-16,2 0 0 16,3 0 0-16,-9 0 0 15,-9 0-1-15,-9 0-1 16,-14-3-5-16,-16-1-1 16,-4-1-15-16,0 0-118 0</inkml:trace>
  <inkml:trace contextRef="#ctx0" brushRef="#br1" timeOffset="158809.1058">16171 7640 3613 0,'0'0'388'16,"0"2"-347"-16,0-2-26 16,0 0-6-16,0 3-5 15,0 2-1-15,0 5 0 16,0 7 1-16,0 2-2 0,0 5-2 16,-2 5 1-1,2 0-1-15,0-3 1 0,0 0-1 16,0-3 0-16,0-4 0 15,0-3 0-15,8-4 0 16,-4-1 0-16,0-4 0 16,1-2 0-16,-3-3 0 15,0 0 0-15,-2-1 0 16,2 2 0-16,2-2 0 16,8-1-4-16,-3 3-8 15,-1-3-78-15</inkml:trace>
  <inkml:trace contextRef="#ctx0" brushRef="#br1" timeOffset="160966.697">17331 7018 3970 0,'0'-10'74'0,"0"1"-61"15,0-4-3-15,0-1-3 16,-2 0-2-16,-8-3-3 16,4 4 0-16,0-1-1 15,1 2 1-15,-2-2-1 16,0 1 0-16,1 1-1 15,-3 3 0-15,0-3 0 16,-2 2 0-16,-4 0 0 16,-1 2 0-16,-3 1 0 15,0 5 0-15,-4 2 0 16,-1 0 0-16,-1 5 0 16,1 9 0-16,2 2 0 15,3 4 0-15,7 3 0 16,1 3 0-16,1 3 0 0,6 5 0 15,4 5 0-15,0 0 0 16,0 6 0-16,8 1 0 16,9 0 0-16,3 0 0 15,-3-4 0-15,1-2 0 16,-7-6 0-16,-2-6 0 16,-2-2 0-16,-5-4 0 15,-2-6 0-15,0-4 0 16,0-4-1-16,-7-4-1 15,-6-2-3-15,0-2-35 0</inkml:trace>
  <inkml:trace contextRef="#ctx0" brushRef="#br1" timeOffset="161163.9012">16885 7351 3868 0,'15'-2'166'0,"6"0"-142"16,5-3-9-16,10 2-9 16,2-3-3-16,0-2-3 15,0-1 0-15,0 0 0 16,17-11-3-16,-7 3-8 16,-8-4-64-16</inkml:trace>
  <inkml:trace contextRef="#ctx0" brushRef="#br1" timeOffset="161504.2405">17639 6643 3976 0,'0'0'76'0,"0"-2"-62"0,0 2-6 15,0 0-3 1,0 0-3-16,0 2-2 0,0 18 0 16,0 6 1-16,0 9-1 15,0 7 1-15,0-1 0 16,-2 6-1-16,-3-6 0 15,0-4 0-15,1-5 0 16,-1-8 0-16,3-6-2 16,0-8-5-16,2-8-34 0</inkml:trace>
  <inkml:trace contextRef="#ctx0" brushRef="#br1" timeOffset="161723.1098">17779 6689 3680 0,'5'0'326'15,"-1"0"-300"-15,0 10-10 16,-1 6-4-16,1 2-4 16,-4 6-6-16,2-2-1 15,-2 2 0-15,0 1-1 16,0-4 0-16,2 2-2 15,3-9-11-15,2-5-68 0</inkml:trace>
  <inkml:trace contextRef="#ctx0" brushRef="#br1" timeOffset="161958.0066">17988 6675 3945 0,'0'0'88'16,"0"0"-72"-16,0 0-6 16,0 12 1-16,0 10-4 15,0 2-4-15,0 7-1 16,-6 1-1-16,-1 1 0 16,5-1-1-16,2-1 1 15,0-3-1-15,0-4-1 16,0 2-1-16,0-6-10 0,4-8-89 15</inkml:trace>
  <inkml:trace contextRef="#ctx0" brushRef="#br1" timeOffset="162808.9093">17730 7517 3928 0,'0'0'96'16,"2"0"-70"-16,-2 0-10 16,2 0-7-16,3 0-4 15,-1 0-2-15,8 0-1 16,3 3 0-16,5 6-1 15,3 3-1-15,5 3 1 0,-1 1-1 16,2 2 0 0,-2 0 0-16,-5-2 0 0,-1-2 0 15,-6-2-1 1,-1-2 1-16,-4-2 0 0,1 1-2 16,5-8-1-16,-5-1-7 15,-4 0-46-15</inkml:trace>
  <inkml:trace contextRef="#ctx0" brushRef="#br1" timeOffset="163070.013">18006 7507 3825 0,'-6'0'123'0,"-4"3"-68"16,-3 11-23-16,-1 1-13 15,-1 7-8-15,-3 0-3 16,3 3-4-16,-3-2-1 16,5 0-2-16,-1 0 0 15,1-4 0-15,4-3-1 16,2 0 0-16,3-4 0 16,4-3 0-16,0-4-1 15,7-3-2-15,12-2-7 16,2 0-49-16</inkml:trace>
  <inkml:trace contextRef="#ctx0" brushRef="#br1" timeOffset="163444.8233">18245 7636 3450 0,'0'-4'546'0,"0"3"-506"16,0-2-23-16,-4 3-8 15,-8 0-3-15,1 0-3 16,3 8-1-16,0 8 0 16,2 2-1-16,6 1-1 15,0 0 1-15,0-5-1 16,6-1 0-16,15-6 1 0,8-7 0 15,6 0 0-15,3 0-1 16,0-2 1-16,0-12 0 16,-5-4-1-16,-6-1 1 15,-4-2 0-15,-12-2 0 16,-9 3 0-16,-2 1-1 16,-9 3 0-16,-22 1-1 15,-31 7-3-15,3 5-9 16,4 0-85-16</inkml:trace>
  <inkml:trace contextRef="#ctx0" brushRef="#br1" timeOffset="163784.7971">17676 7421 3855 0,'-2'12'101'0,"-2"0"-49"16,-3 4-27-16,-2 4-10 15,0 2-8-15,1 3-3 16,-2 0 0-16,1 4-1 15,5 0 0-15,4 5-1 0,0-2-1 16,9-1 0-16,13-3-1 16,12-3 0-16,3-4-2 15,8-5 0-15,24-6-4 16,-11-2-6 0,-4-5-52-16</inkml:trace>
  <inkml:trace contextRef="#ctx0" brushRef="#br1" timeOffset="164138.0547">18729 7335 3629 0,'11'5'397'0,"5"6"-368"16,1 7-17-16,3 8-4 16,0 4-3-16,-6 9-4 15,-8-1 0-15,-6 3 0 16,0 2-1-16,-15-5 0 15,-14-2 0-15,0-7 1 0,2-8-1 16,5-7-1 0,7-9-1-16,11-5-6 0,4-5-13 15,0-11-764-15</inkml:trace>
  <inkml:trace contextRef="#ctx0" brushRef="#br1" timeOffset="164479.5408">19194 7004 3940 0,'-10'18'73'0,"-6"8"-40"16,0 10-18-16,-4 8-4 16,-2 5-5-16,-1 5-3 15,1 0-2-15,6-4 0 16,6-2-1-16,7-4 0 16,3-6 0-16,0-4 0 15,18-5 0-15,11-9 0 16,7-8 0-16,4-8-1 15,16-4-6-15,-8-7-26 16,-7-7-443-16</inkml:trace>
  <inkml:trace contextRef="#ctx0" brushRef="#br1" timeOffset="164751.6058">19547 7131 3979 0,'0'8'56'16,"11"6"-33"-16,2 4-11 16,7 6-5-16,5 3-4 0,2 4-1 15,2-5-1 1,-2 0-1-16,-6-3 0 0,0-4 0 15,-5-1 0-15,-6-6-1 16,6-8-4-16,-3-4-6 16,0 0-56-16</inkml:trace>
  <inkml:trace contextRef="#ctx0" brushRef="#br1" timeOffset="164983.0029">19816 7050 3880 0,'-11'20'97'0,"-2"10"-40"0,-7 9-33 16,-3 4-11-16,-2 2-5 16,4-2-5-16,-2-6-2 15,5-4 0-15,1-4-1 16,5-5 1-16,3-6-1 15,7-4-1-15,2-10-2 16,19-4-7-16,4 0-64 0</inkml:trace>
  <inkml:trace contextRef="#ctx0" brushRef="#br1" timeOffset="165190.7052">20042 7263 3960 0,'15'0'93'15,"5"0"-78"-15,11 0-7 16,9 0-4-16,3 2-3 16,-1 0-1-16,3-2-1 15,-14 0-6-15,-9 0-30 0</inkml:trace>
  <inkml:trace contextRef="#ctx0" brushRef="#br1" timeOffset="165441.8546">20511 6990 3924 0,'14'9'125'0,"1"3"-111"16,8 9-5-16,4 4-3 15,2 2-2-15,0 2-2 16,0-1-2-16,-2-5 1 16,-2 0-1-16,-6-6 0 15,4-9-3-15,-6-3-5 0,-3-5-28 16</inkml:trace>
  <inkml:trace contextRef="#ctx0" brushRef="#br1" timeOffset="165707.9097">20754 6863 3892 0,'-10'17'122'16,"-5"9"-84"-16,-6 9-21 16,-1 10-9-16,-1 7-4 0,4 0-2 15,0 3-1 1,2-3 0-16,3-9 0 0,3-4-1 16,5-10 0-16,6-6 0 15,0-9-1-15,2-5-1 16,15-3-5-16,4-6-26 0</inkml:trace>
  <inkml:trace contextRef="#ctx0" brushRef="#br1" timeOffset="166037.5981">21053 7197 3918 0,'0'7'63'16,"-4"8"-24"-16,-11 2-13 15,-3 5-14-15,2 1-6 16,0-1-4-16,10-2 0 16,4-4-1-16,2-4-1 15,4-3 2-15,19-8 3 16,3-1-2-16,3 0-2 15,0-8 0-15,-7-8 1 16,-4-5-1-16,-7 1 1 16,-11-1-2-16,0-1 0 15,0 0-1-15,-18 6-2 16,-4 1-6-16,2 7-25 0,7 3-216 16</inkml:trace>
  <inkml:trace contextRef="#ctx0" brushRef="#br1" timeOffset="166346.0559">21236 6803 332 0,'7'0'3683'16,"0"0"-3645"-16,4 4-27 0,5 18-3 15,-1 12-2 1,5 10-3-16,0 9-1 0,0 7-1 16,3 0 0-16,-8 1 0 15,-3-3-1-15,-10-7 0 16,-2-5 0-16,-14-7 1 16,-15-5-1-16,-2-10 0 15,-1-4 0-15,9-8-1 16,0-5 0-16,5-7-1 15,5 0-5-15,7-9-21 0</inkml:trace>
  <inkml:trace contextRef="#ctx0" brushRef="#br1" timeOffset="166891.8339">21587 6715 3987 0,'8'-4'68'0,"8"1"-57"16,4-3-6 0,7-1-1-16,2 3-1 0,0 2 0 15,-5 0-1-15,-6 2-1 16,-9 0 0-16,-2 0-1 16,-7 10 0-16,0 4 0 15,0 3 0-15,-3 0 0 16,-10 2 0-16,2 1 0 15,-2-2 0-15,3 2 0 16,2-5 0-16,5 4 0 16,3-3 0-16,0 0 0 15,7 2 0-15,11 0 0 16,2 4 0-16,0-3 0 16,2 2 0-16,-4-1 0 15,-4-2 0-15,-4-2 0 0,-5-4 0 16,-5 0 0-1,0-2 0-15,-5 0 0 0,-17-2 0 16,-9 3 0-16,-7-6 0 16,-6 4 0-16,-21 1-3 15,10-5-10-15,5-1-87 0</inkml:trace>
  <inkml:trace contextRef="#ctx0" brushRef="#br1" timeOffset="168011.8333">16903 7954 3677 0,'0'0'295'16,"0"0"-248"-16,0 0-21 15,0 0-7-15,0 0-7 16,0 0-7-16,7 0-2 0,18 0-1 15,12 0-1 1,19 0 0-16,13-4-1 0,12 1 0 16,10-1 0-16,5 0 0 15,4 1 0-15,2 2 0 16,1 1 0-16,1 0 0 16,17 0 0-16,17 0 0 15,-11 0 0-15,-13 0 0 16,-16 0 0-16,-2 0 0 15,26-3 0-15,34-1 0 16,-15 1 0-16,-29-4 1 16,-31 3-1-16,-22 3 0 0,9-1 0 15,9-2 0-15,8 1 0 16,2 2 0-16,4-3 0 16,3 0 0-16,19-3 0 15,21-3 0-15,-9 0 0 16,-14 2 0-16,-13 2 0 15,-20 1 0-15,7-2 0 16,4 1 0-16,-6 2 0 16,-10 2 0-16,-7 2 0 15,2 0 0-15,-3 0 0 16,-1 0 0-16,3 0 0 16,-1 3 0-16,-1 0 0 15,0-3 0-15,-6 0 0 16,-7 0 0-16,-7 0 0 15,-9 0 0-15,-9 0 0 0,-14-4 0 16,-11 0-1-16,-2 0 0 16,-51 0-4-16,-2 3-20 15,-8-2-74-15</inkml:trace>
  <inkml:trace contextRef="#ctx0" brushRef="#br1" timeOffset="168917.2166">18457 8275 3937 0,'0'0'86'16,"0"0"-61"-16,0 0-9 16,0 0-6-16,0-1-4 15,0-1-4-15,0 0-1 16,6-3 1-16,7 1-1 15,10-4-1-15,4 0 1 16,8-4 0-16,3 0-1 16,3-1 0-16,1 4 1 15,-5 4-1-15,2 0 0 0,-8 5 0 16,-2 0 0-16,-7 0 0 16,-4 0 0-16,-7 8 1 15,-4 2-1 1,-7 4 0-16,0 0 0 0,-7 4 0 15,-13 3 0-15,-4-2 0 16,-5 2 0-16,2-2 0 16,4 2 0-16,4-3 0 15,5-2 0-15,7-2 0 16,7-4 0-16,0 0 0 16,2-2 0-16,19 1 0 15,3-2 0-15,0 0 0 16,-1 0 0-16,-1 1 0 0,-2 2 0 15,-2 0 0 1,-2 1 0-16,-3 1 0 0,0-1 0 16,-3 1 0-16,-4 0 0 15,-2 0 0-15,-4 0 0 16,0 2-1-16,0 3 1 16,-2-1 0-16,-14-1 0 15,-1 3 0-15,-3-2 0 16,-5 3 0-16,-1-6 0 15,-3 0 0-15,2-2 0 16,0-4 1-16,2-1-1 16,1-5 0-16,1-1 0 15,2 0 0-15,0 0 0 16,6 0-1-16,-3-1 1 16,5-10-4-16,3-1-20 0</inkml:trace>
  <inkml:trace contextRef="#ctx0" brushRef="#br1" timeOffset="169983.1321">19257 8165 3874 0,'2'-2'129'0,"-2"0"-94"16,2 0-14-16,0 2-7 15,-2 0-8-15,2 0-3 16,-2 0-2-16,3 0 1 0,2 2-2 16,-1 16 2-16,1 4-2 15,-1 8 1-15,2 4-1 16,-4 4 0-16,1 1 1 16,-1 0-1-16,-2-4 0 15,0 2 0-15,0-8 0 16,0 0 0-16,7-8 0 15,2-1-1-15,11-2 0 16,-3-6-3-16,2-4-19 0</inkml:trace>
  <inkml:trace contextRef="#ctx0" brushRef="#br1" timeOffset="170237.9946">19304 8816 3832 0,'0'3'186'15,"-2"1"-162"-15,-1 1-9 16,3 0-3-16,0-1-6 16,0-1-3-16,0 2-1 15,0-3 0-15,0 0-1 16,3 0 0-16,3-2-1 15,-1 2 0-15,3-2-3 16,-3 0-8-16,2 0-85 0</inkml:trace>
  <inkml:trace contextRef="#ctx0" brushRef="#br1" timeOffset="185172.8586">2610 8228 3675 0,'0'-2'112'16,"0"-3"-36"-16,0 1-42 15,0 1-24-15,2-3 11 16,0 1-15-16,2 1-1 16,-1-1 14-16,-3 0-1 0,0 1-13 15,2 2 11 1,-2 2-3-16,0 0-6 0,0 0-3 16,0 0-2-16,0 0-1 15,2 0-1-15,-2 0 0 16,0 0 1-16,0 0 0 15,0 0 0-15,0 0-1 16,0 0 0-16,0 0 2 16,0 0 0-16,0 0 2 15,0 0 0-15,0 0-2 16,0 0 0-16,0 0-2 16,0 0 0-16,0 0 0 15,0 0 0-15,0 0 1 16,0 0-1-16,0 0 1 0,0 0-1 15,0 0 1-15,0 0-1 16,0 0 1 0,0 0 0-16,0 0-1 0,0 0 2 15,0 4 0-15,0-2-1 16,3 3-1-16,-3-2 1 16,0-1-1-16,2 2 0 15,0 0 0-15,1 3 0 16,-1 2 1-16,4 1-1 15,-2 2 0-15,3 3 0 16,3-1 0-16,-4 1 1 16,3 2-1-16,-3 0 0 15,-1 2 0-15,0-1 2 16,-3 3-1-16,-2-7 0 16,2 3-1-16,0-5 1 0,0-3 0 15,3-1-1-15,-1-1 1 16,3-2 0-16,0 2-1 15,-1 1 1-15,1 0-1 16,-3 4 0-16,1 4 1 16,-2 0 0-16,-1 2 1 15,-2 2 0-15,0-2-2 16,0 2 1-16,2-3-1 16,0-3 1-16,0-1-1 15,3-1 0-15,-1 0 1 16,0 0-1-16,4 2 0 0,-4 3 0 15,0-3 0 1,1 1 0-16,-1 2 0 0,-2 0 0 16,0-6 0-16,0 1 0 15,1-4 0-15,2 0 1 16,-3-1-1-16,0 0 0 16,-2-2 0-16,2 4 0 15,-2-1 0-15,0 2 0 16,0-2 0-16,0 1 1 15,0 0-1-15,0-4 0 16,0 4 0-16,0-3 0 16,0 0 0-16,0 0 0 15,0-1 0-15,2 0 1 16,-2-1-1-16,0 1 0 16,0 0 0-16,0 2 0 0,0-2 0 15,0 3 0 1,0 0 0-16,0 3 0 0,0 3 0 15,0-1 1-15,0 6-1 16,0-3 0-16,-2 2 0 16,-2-3 0-16,-1 1 0 15,3 1 0-15,-3-3 0 16,3-1 0-16,0 1 0 16,-2 1 0-16,1 1 0 15,1-1 0-15,0 2 0 16,0-1 0-16,2 2 0 15,-2 1 0-15,2-4 0 0,0 2 0 16,0 0 0 0,0-1 0-16,-2 0 1 0,2 0-1 15,0 3 0-15,0 1 0 16,0-1 0-16,0 1 0 16,0 2 0-16,0 3 0 15,0-2 0-15,0-2 0 16,0-1 0-16,0-1 0 15,0 2 0-15,-3-5 0 16,3 0 0-16,-3 1 0 16,1 3 0-16,2-1 0 15,-2 5 0-15,0 3 0 16,0-1 0-16,-3 1 0 16,3 0-1-16,0-1 1 15,0-4 0-15,2-2 1 0,0-2-1 16,0 0 0-1,0-1 0-15,0 4 0 0,0 1 0 16,2 5 0-16,0 0 0 16,-2 1 0-16,0 2 0 15,0-2 0-15,0-2-1 16,0-2 1-16,0 1 1 16,2-2-1-16,-2 2 0 15,3 3 0-15,-3 0 0 16,2 2 0-16,-2-4 0 15,0-2 0-15,0-2 0 16,0-2 0-16,0-1 0 16,0-5 0-16,0 6 0 0,0-5 0 15,-2 3 0-15,-3 4 0 16,3 1 0 0,0 3 0-16,-2 2 0 0,1 4 0 15,-2 2 0-15,1 2 0 16,-3 1 0-16,1 0 0 15,-4-2 0-15,2 0 0 16,-1 0 0-16,3-8 0 16,0-3 0-16,4-4 0 15,2-1 0-15,0-1 0 0,0-2 0 16,0 1 0 0,0 2 0-16,0 1 0 15,0 1 0-15,0 2 0 16,0-2 0-16,0 2 0 0,-2 0 0 15,-2-4 0-15,-3 1 0 16,3 2 0-16,0 2 0 16,-4 2 0-16,4 5 0 15,-3 2 0-15,1 5-1 16,-1-1 1-16,0 1 0 16,3-6 1-16,1-2-1 15,1-8 0-15,2-2 0 16,0-2 0-16,0-2 0 15,0 3 0-15,5 1 0 16,-1 1 0-16,-1 4 0 16,1 1 0-16,-1 2 0 15,-3-3 0-15,2 2 0 0,-2-1 0 16,4 0 0-16,0 0 0 16,1 2 0-16,1-1 0 15,2 2 0-15,-4 0 0 16,2-2 0-16,-3 1 0 15,1 0 0-15,0-2 0 16,-2 1 0-16,4-3 0 16,-4-2 0-16,0-3 0 15,0 4 0-15,2-1 0 16,1 3 0-16,-1 0 1 16,0 3-1-16,4 2 0 0,-2 3 0 15,3-1 0 1,-3-1 0-16,4 0 0 0,-4-1 0 15,3-4 0 1,-2-2 0-16,0-4 0 0,-3-1 0 16,1 1 0-16,-3-1 0 15,-2 0 0-15,0 6 0 16,0 1 0-16,0 3 0 16,-7 0 0-16,1 1 0 15,-2-2 0-15,4 1 0 16,0-5 1-16,-1 0-1 15,1-5 0-15,2 2 0 16,0-2 0-16,-3 0 0 16,2 3 0-16,1 0 0 15,-2 4 0-15,0 3 0 16,-3 3 0-16,1-1 0 16,0 1 0-16,2-2 0 0,2 0 0 15,0-1 0-15,0-2 0 16,2 2 0-16,-3 1 0 15,1 0 0-15,0 2 0 16,0-1 0-16,0 1 0 16,0-6 0-16,2-1 0 15,-3-3 0-15,3-2 0 16,0-2 0-16,-3 4 0 16,1 0 0-16,0 0 0 15,0 1 0-15,0 0 0 0,0 0 0 16,2-1 0-1,0 0 0-15,-3 0 0 0,3-2 0 16,0 0 0-16,0 3 0 16,0-6 0-16,0 5 0 15,0 2 0-15,0 0 0 16,0 5 0-16,0-3 0 16,0 1 0-16,0 4 0 15,0-6 0-15,0 1 0 16,-2-1 0-16,0-4 0 15,2-1 0-15,0-3 0 16,0 1 0-16,0-2 0 16,0 3 0-16,0-2-1 15,0 3 0-15,2 1-4 0,0-4 4 16,1 1 0-16,-3-4 1 16,0 0 0-1,0 0 0-15,0-2 0 0,0 3 0 16,0-1 0-16,0-1 0 15,0 4 0-15,0 1 0 16,0 0 0-16,0-1 0 16,0 6-1-16,0-5 1 15,0 4 0-15,0-4-1 16,0 0 1-16,0-4 0 16,0 2 0-16,0 0 0 15,0 1 0-15,-3 0 0 16,1 1 0-16,-2-4 0 15,0 4 0-15,1-1 0 0,-2-4 0 16,3-1 0 0,0-2 0-16,0-8 0 0,2 2 0 15,0-4 0-15,0 0-1 16,0 0-3-16,-5-4-6 16,3-13-13-16,-2-8-290 0</inkml:trace>
  <inkml:trace contextRef="#ctx0" brushRef="#br1" timeOffset="189594.0854">543 8406 3893 0,'0'0'67'0,"0"0"-44"16,0-2 11-16,0 2-9 15,0 0-13-15,0-2-5 16,0 2 0-16,0 0-2 0,0 0 0 16,0 0-2-16,0 0-1 15,0 0 0-15,0 0-1 16,0-2 0-16,0 2-1 16,0 0 1-16,0-2-1 15,0-1 1-15,0-4-1 16,-2 0 0-16,-6-6 0 15,-2 1 1-15,-1-2-1 16,-3 0 0-16,4 0 0 16,-1 3 0-16,-1 4 0 15,1 2 0-15,3 2 0 16,-2 3 0-16,4 0-1 16,-3 0 1-16,2 0 0 0,2 0 0 15,1 0 0 1,0 0 0-16,-1 12 0 0,1 2 0 15,0 2 0-15,1 5 0 16,3 2 0-16,0 3 0 16,0 4 0-16,0 0 0 15,0 2 0-15,0 0 0 16,0 1 0-16,0-1 0 16,0-3 0-16,0 2 0 15,0-2 0-15,7 0 0 16,2-1 0-16,-3-2 0 15,4-5 0-15,-4-1-1 16</inkml:trace>
  <inkml:trace contextRef="#ctx0" brushRef="#br1">412 8865 0 0,'-9'-5'0'0,"2"0"0"16,-4-3 0-16,0 1 0 15,-4 0 0-15,-2-1 0 0,-2 2 0 16,-8-2 0-16,0 2 0 15,-2 2 0-15,2 2 0 16,5 2 0-16,2 0 0 16</inkml:trace>
  <inkml:trace contextRef="#ctx0" brushRef="#br1" timeOffset="190731.8753">749 8596 3851 0,'0'-2'136'0,"0"2"-113"16,0 0-8-16,-4 0-1 15,-6 0-3-15,1 0-5 16,-2 2-2-16,-5 12 0 15,1 4-1-15,-1 6-1 16,0 5 0-16,1 1-2 16,6-1 0-16,2 1 1 15,5-3-1-15,2-3 0 16,0-6 0-16,0-4-2 16,16-4 1-16,-1-1-1 15,3-7 1-15,3 3 0 16,-6-3 1-16,3-2-5 0,-1 0 1 15,8 0-12-15,-5 0-32 16,-2 0-326-16</inkml:trace>
  <inkml:trace contextRef="#ctx0" brushRef="#br1" timeOffset="191044.9109">934 8654 3988 0,'0'0'49'0,"0"0"-41"0,6 0-4 16,12 7 4-16,4 3-3 15,3 1-3-15,-1 7 0 16,-1 3-1-16,-6 2 0 16,-3 3 0-16,-3-3-1 15,-5-2-1-15,1-4-2 16,3-8-1-16,5-4-6 0,-1-5-24 16,-2 0-169-16</inkml:trace>
  <inkml:trace contextRef="#ctx0" brushRef="#br1" timeOffset="191337.6182">1138 8652 3777 0,'-4'9'106'16,"-1"1"-62"-16,3 4-6 0,-2 4-13 15,0 1-15-15,-1 3-5 16,1 1-3-16,1-1-1 16,1-4 0-16,2-2-1 15,0-4 0-15,-2-4-8 16,2 0-12-16,0-2-34 15,-3-3-150-15</inkml:trace>
  <inkml:trace contextRef="#ctx0" brushRef="#br1" timeOffset="192388.7919">1212 8635 3758 0,'0'0'223'0,"0"0"-197"16,0 0-16-16,2 0 8 15,-2 7-5-15,0 3-5 16,0 1-4-16,0-1 1 0,0 2 0 16,-2-1-2-16,-6 4 0 15,-4 3 0-15,-3 2-2 16,-1 1 0-16,1 3-1 16,-2-2 0-16,5-1 0 15,0-3 0-15,3-4 0 16,5-4 0-16,-1-3-1 15,3-2-2-15,0-1 0 16,2-2-1-16,-2 0-1 16,2 0-6-16,-10 3-10 15,4-2-21-15,-1-1-189 0</inkml:trace>
  <inkml:trace contextRef="#ctx0" brushRef="#br1" timeOffset="192995.0815">1324 8464 3710 0,'0'0'240'0,"0"0"-199"0,0 0-9 16,0 0-4-1,0 0-14-15,0 0-5 0,0 0-4 16,0 0-3-16,0 8-1 15,0 6-1-15,6 6 1 16,7 6-1-16,3 6 0 16,0 0 1-16,-2 0-1 15,-2 1 0-15,0-1 0 16,-3-3 0-16,-3 2 0 16,-4-3 0-16,-2-2 0 15,0-5 0-15,0 0 0 16,0-5 0-16,0-4-1 15,-2-3 0-15,0-4-1 16,2-3-1-16,0-2-3 0,0 0-5 16,0 0-58-16</inkml:trace>
  <inkml:trace contextRef="#ctx0" brushRef="#br1" timeOffset="193284.7333">1640 8770 3515 0,'9'0'450'0,"9"0"-402"16,2 0-23-16,4 0-10 0,1 0-9 15,-3 0-3-15,-1 0-1 16,-4 0-2-16,-1-5 0 16,-3 3 1-16,-2-3-1 15,-2 0 0-15,4-5-2 16,-4 0-13-16,1-2-79 0</inkml:trace>
  <inkml:trace contextRef="#ctx0" brushRef="#br1" timeOffset="193491.6134">1663 8628 3944 0,'0'0'89'16,"0"0"-75"-16,0 0-1 15,15 0-3-15,7 0-5 16,5 0-3-16,0-1-1 15,0-2-1-15,-3 3-2 16,0 0-6-16,-5 0-22 16,-6 0-208-16</inkml:trace>
  <inkml:trace contextRef="#ctx0" brushRef="#br1" timeOffset="194040.6944">2028 8663 3922 0,'5'0'99'0,"1"0"-83"16,6 0 0-16,3-4-7 15,5-6-4-15,4-3-3 16,3-1 0-16,2 0 0 15,-2-2 0-15,-3 2 0 16,-3 0-1-16,-8 2 0 16,-2 0-1-16,-6 0 1 0,-3 4 0 15,-2 2 0 1,0 0 0-16,0 4-1 0,-2 0 0 16,-10 2 0-16,-3 0 0 15,-1 0 0-15,-1 2 0 16,-4 10 0-16,1 1 0 15,-4-1 0-15,2 3 0 16,-1-1 0-16,3 4 0 16,2 0 0-16,0 2 0 15,5 4 0-15,-1 2 0 16,3-1 0-16,5 1 0 16,4-2 0-16,2-4 0 15,0 0-1-15,0-4 1 16,8-2 0-16,11-2 0 15,2-4 0-15,10-2-1 16,3-2 1-16,4-2 0 0,0-2 0 16,-2 0-1-16,-5 0 0 15,-2 0-6-15,-7 0-4 16,3-16-11-16,-8 2-14 16,-5-4-113-16</inkml:trace>
  <inkml:trace contextRef="#ctx0" brushRef="#br1" timeOffset="194372.8225">2182 8221 3975 0,'6'0'73'16,"5"0"-64"-16,3 0-3 16,3 5-1-16,6 9-4 0,-1-1 0 15,3 4 0 1,-5-1 0-16,0-1-1 0,-4-1 0 15,-1 1 0-15,-4-3-2 16,1-5-7-16,-4-2-22 16,-1-5-194-16</inkml:trace>
  <inkml:trace contextRef="#ctx0" brushRef="#br1" timeOffset="194580.0657">2371 8129 3882 0,'-2'0'136'15,"-7"0"-119"-15,-5 14 4 16,-3 11-8-16,-5 8-7 16,-3 6-2-16,2 4-3 0,4-1-1 15,-1 15 0-15,1-13-8 16,9-10-48-1</inkml:trace>
  <inkml:trace contextRef="#ctx0" brushRef="#br1" timeOffset="195457.0673">372 8758 3569 0,'-3'0'103'0,"1"0"-60"16,0 0 33-16,0 0-33 15,0 0-30-15,0 0-9 16,-1 0-4-16,1 0 40 16,2 0 2-16,-2 0-21 15,-3 0-15-15,3 0 5 16,-1 0-6-16,1 5-3 16,0-3 0-16,2 0-1 15,0 1 1-15,0-3 6 0,0 0 9 16,0 0-1-16,0 0-7 15,0 0-3-15,0 3-1 16,2-1-2-16,8 2 0 16,3-2 3-16,0-1 0 15,5-1 0-15,2 0-3 16,4 0-2-16,3 0 0 16,-2 0-1-16,-3 0 0 15,-4-1-5-15,-7 1-7 16,-6 0-10-16,-3 0-26 0,-2 0-260 15</inkml:trace>
  <inkml:trace contextRef="#ctx0" brushRef="#br1" timeOffset="195722.0594">427 8731 3692 0,'0'0'184'16,"0"0"-149"-16,-4 8 3 15,-12 11 18-15,1 4-32 16,-1 5-12-16,3 0-5 16,6 2-3-16,3-2-3 0,4-2 0 15,0 0 0 1,0-2-1-16,7 2-1 0,8-4-14 15,-1-7-35-15</inkml:trace>
  <inkml:trace contextRef="#ctx0" brushRef="#br1" timeOffset="196782.9381">581 9610 3840 0,'0'-3'148'0,"0"-1"-126"0,0-4-2 16,0 0-3-16,0-1-7 15,0-5-4-15,0 2 0 16,0 1 0-16,0-1-1 15,0 1-3-15,0 1-1 16,0 5 1-16,0-1 0 16,0 2-2-16,-2 0 1 15,-4 0-1-15,-3 0 0 16,-1 2 0-16,-1 2 0 16,1 0 0-16,-2 0 0 15,1 0 0-15,-3 0-1 16,1 7 1-16,-3 6 0 0,-1 1 0 15,1 2 0 1,-1-1 0-16,3 0 0 0,3 1 0 16,2-4 0-16,4 2 0 15,3-2 0-15,2-1-1 16,0 4 1-16,0-1 0 16,0 1 0-16,2 4 0 15,5-1 0-15,-4 3 0 16,-1 2 0-16,-2 3 0 15,0 2 0-15,0 1 0 16,0-1 0-16,0-5 0 16,0 1-1-16,6-1 1 15,5-3 0-15,1 0 0 0,-4 2 0 16,-1-3 0-16,-3 4 0 16,-1 0 0-16,-3 0 0 15,0-2 0-15,0-2 0 16,0-3-1-16,-3 0 1 15,-1-6 0-15,2-1 0 16,2-4-1-16,0-3 0 16,-2 1 0-16,2-3-1 15,0 0-2-15,0 0-1 16,0-10-13-16,0-2-92 0</inkml:trace>
  <inkml:trace contextRef="#ctx0" brushRef="#br1" timeOffset="197101.7007">303 9970 3532 0,'0'-2'467'15,"0"2"-426"-15,0 0-24 16,0 0-5-16,0 0-4 16,0 0-4-16,0 0-2 15,0 0-1-15,0 0 0 0,10-4 0 16,9 0-1 0,8-5 0-16,6-1 0 0,0 1-1 15,3-5 0-15,-7 0-1 16,0 0-3-16,0-11-6 15,-4 6-33-15,-8-2-242 0</inkml:trace>
  <inkml:trace contextRef="#ctx0" brushRef="#br1" timeOffset="198738.5463">749 9319 2508 0,'0'0'1084'15,"0"-3"-984"1,0 1-99-16,0 0 28 0,0 2-8 16,0-2 28-16,0-1-1 15,0 3-1-15,0-2-11 16,0-1-7-16,0 1-11 16,0 2-1-16,-2-2 4 15,2 2-5-15,0 0-5 16,0-2-4-16,0 2 2 15,0 0-3-15,0-3-1 16,0 3-2-16,0-3-1 0,0 3 0 16,0-2-1-16,0 2 0 15,0 0 1-15,0 0 1 16,0 0 0-16,0 0-1 16,0-2-2-16,0 2 2 15,0 0-1-15,0 0 1 16,0 0-1-16,0 0-1 15,0 0 1-15,0 0-1 16,0 0 0-16,0 0 0 16,0 0 0-16,0 0 0 15,0 0 0-15,0 0 0 16,0 7 0-16,0 2-1 16,0 5 1-16,0 0 0 15,0 2 0-15,0 3 0 0,0-2 0 16,-2 1 0-16,2 0 0 15,-4-1 1-15,2-2-1 16,2 0 0-16,0-4 0 16,0 2-1-16,0-3 1 15,0-3 0-15,0 2 0 16,0-4 0-16,0 0 0 16,0-1 0-16,0-2 0 15,0-1 0-15,0-1 0 16,0 0 0-16,0 3-1 15,0-3 0-15,0 0-1 16,0 0-3-16,-2 0-10 16,2-6-78-16</inkml:trace>
  <inkml:trace contextRef="#ctx0" brushRef="#br1" timeOffset="199566.0199">922 9950 3891 0,'0'-2'114'16,"0"0"-87"-16,0 0-4 16,0-1-9-16,0 1-6 15,0 2-3-15,0 0-2 16,0 0-1-16,0 0-1 15,0 0-1-15,0 0 1 0,0 0-1 16,0 0 0-16,0 0 0 16,-2 0 0-16,-7 14 0 15,-2 9 0-15,-5 3 0 16,1 6 0-16,-3 0 0 16,3 3 0-16,1 0 0 15,5 0 0-15,0-3 0 16,7-2 0-16,-1-5-1 15,3-1 1-15,0-4-1 16,0-3 0-16,10-8 0 16,5 0 0-16,8-7 0 15,1-2 1-15,5 0 0 0,0 0 0 16,-5-6-2 0,-1-2-4-16,-7 2-3 0,-1-6-8 15,-3 2-26 1,-4-2-821-16</inkml:trace>
  <inkml:trace contextRef="#ctx0" brushRef="#br1" timeOffset="199881.3959">1000 10014 3949 0,'5'0'70'0,"-1"0"-55"0,0 0-3 15,6 0-1-15,1 4-3 16,0 9-3-16,2 2-1 16,3 5-2-16,2 0-2 15,2 2 1-15,0-3 0 16,2-4-1-16,1-3 0 15,1-6 0-15,-2-2-2 16,1-4-1-16,-3 0-2 16,-5 0-6-16,-1-10-16 15,-5 0-59-15</inkml:trace>
  <inkml:trace contextRef="#ctx0" brushRef="#br1" timeOffset="200131.2689">1223 9956 3345 0,'0'0'584'0,"-2"-3"-521"15,0 3-24-15,2 0-18 16,-2 0-13-16,-3 5-5 16,-3 13 1-16,-2 8 0 15,-1 6-1-15,-2 3-2 16,-1 0 0-16,4-1-1 15,-2-1 0-15,5-8 0 16,5-2-4-16,2-7-3 0,0-12-11 16,7-4-25-16,7 0-228 0</inkml:trace>
  <inkml:trace contextRef="#ctx0" brushRef="#br1" timeOffset="200462.8779">1314 9801 3810 0,'8'0'200'0,"5"0"-177"16,7 0-3-16,4 6-11 0,-2 10-3 15,-1 7-4-15,-6 5-1 16,-11 8 0-16,-4 4 2 16,0 7-2-16,0-1 0 15,-11 1-1-15,-1 1 1 16,0-4-1-16,3-5-1 16,1-6-1-16,3-8 0 15,0-7-1-15,3-8-1 16,2-10-2-16,0 0-11 15,0 0-27-15</inkml:trace>
  <inkml:trace contextRef="#ctx0" brushRef="#br1" timeOffset="200737.6231">1593 10050 3910 0,'0'0'122'0,"0"0"-111"16,0 0-6 0,5 0 2-16,12 0-1 0,6 0-2 15,0 0-3-15,-2 0 0 16,-5 0-1-16,-5 0 0 15,-9 0-4-15,-2 0-12 16,0 0-27-16,0 0-243 0</inkml:trace>
  <inkml:trace contextRef="#ctx0" brushRef="#br1" timeOffset="200945.3186">1555 9888 3987 0,'0'-7'71'15,"10"2"-60"-15,7-3-8 0,3 1 0 16,5 2-2-16,-1 3 0 16,1 2-1-16,1 0-2 15,6 0-3-15,-8 0-11 16,-3 4-56-16</inkml:trace>
  <inkml:trace contextRef="#ctx0" brushRef="#br1" timeOffset="201571.0394">1987 9965 3841 0,'0'0'107'16,"0"0"-70"-16,0 3-5 15,0-1-10-15,4 0-12 16,8-2-2-16,7 0-1 15,0 0-3-15,2 0-2 16,-1 0-1-16,-1 0-1 16,0-7 1-16,-2 0-1 15,1-1 1-15,0-3-1 0,0-1 1 16,0 1 0 0,-5-3-1-16,-1-2 1 0,-4 2 0 15,-6-2 0 1,-2 0 1-16,0 1 0 0,0 1-2 15,-6 1 1-15,-6 4-1 16,1 1 0-16,3 6 0 16,-4 2 0-16,1 0 0 15,-5 0 0-15,1 7 0 16,-5 10 0-16,0 3 0 16,-5 6 0-16,3 3 0 15,-1-1 0-15,-1 5 0 0,4-4 0 16,2 0 0-1,5-2 0-15,3-3 0 0,10-3 0 16,0-1 0-16,4-8 0 16,15 2 0-16,8-5 0 15,6-5 0-15,8-4 0 16,3 0 0-16,0 0 0 16,-1-4-1-16,-5-7 0 15,-1-8-9-15,-10 3-30 16,-8 2-132-16</inkml:trace>
  <inkml:trace contextRef="#ctx0" brushRef="#br1" timeOffset="201927.9422">2146 9416 3725 0,'0'0'315'0,"0"5"-294"16,13-1-13-16,12-1 0 15,11 4-4-15,6 1-2 16,3-1-1-16,-3 3-1 16,-4 2 1-16,-9 2-1 0,-5 3 0 15,-8-2 0-15,-5 4 0 16,-5-4-2-16,-6-1-2 16,0-2-9-16,0-7-67 0</inkml:trace>
  <inkml:trace contextRef="#ctx0" brushRef="#br1" timeOffset="202165.2965">2405 9353 3995 0,'0'0'61'15,"0"0"-56"-15,-3 12 3 16,1 9-2-16,-4 7-2 16,-3 2-2-16,0 5-1 15,-2-1-1-15,2-3 0 16,-7 8 0-16,3-12-8 16,-1-6-45-16</inkml:trace>
  <inkml:trace contextRef="#ctx0" brushRef="#br1" timeOffset="203312.1125">479 11221 3878 0,'2'-2'137'16,"0"-2"-103"-16,0 0-19 15,1-2-3-15,1-2-7 16,0-2-4-16,2-2 0 15,-2 0 1-15,-2-4 0 16,0 2-1-16,0-2 0 16,-2 2 0-16,0 1-1 0,0 1 0 15,0 3 1-15,0 4-1 16,0-2 0-16,-4 2 0 16,-2 4 0-16,-2-2 0 15,-1 3-1-15,-1 0 0 16,-4 0 1-16,1 0-1 15,-1 9 1-15,1 1 0 16,4 1-1-16,0 4 1 16,0 2 0-16,5-2 0 15,2 2 0-15,-1-2-1 16,3 3 1-16,0 1 0 16,0 4 0-16,9 0 0 15,4 6 0-15,-1 3 0 16,1 2 0-16,-4 4 0 0,0-1 0 15,-3 1 0-15,1-1 0 16,-1-8 0-16,4 0 0 16,-1-4 0-16,5-3 0 15,-6-4 0-15,1-5 0 16,-3-4 0-16,-1-3-1 16,-2-4-1-16,-3-2-1 15,0 0-6-15,0 0-58 0</inkml:trace>
  <inkml:trace contextRef="#ctx0" brushRef="#br1" timeOffset="203539.1321">280 11536 3786 0,'0'-2'206'15,"0"0"-168"-15,0-1-17 16,12-3-8-16,3 0-6 15,3-5-3-15,4-1-1 16,5-4-1-16,8 0 0 16,4-4-2-16,3 1 1 15,-2 0-1-15,-2-2 0 16,6-7-4-16,-10 6-8 16,-7 0-54-16</inkml:trace>
  <inkml:trace contextRef="#ctx0" brushRef="#br1" timeOffset="203873.5259">655 10776 3944 0,'0'0'89'0,"0"0"-74"15,0 0-8-15,0 0-3 0,0 4-4 16,0 12 0-16,0 6 1 16,5 4-1-16,-1 4 0 15,0 2 1-15,3 1-1 16,-1-4 0-16,-1 2 1 15,-2-7-1-15,-1-4-1 16,2-6-7-16,3-4-15 16,-1-10-74-16</inkml:trace>
  <inkml:trace contextRef="#ctx0" brushRef="#br1" timeOffset="204122.6982">802 10796 3769 0,'0'0'179'0,"0"0"-157"16,0 0 11-16,0 9-9 15,0 8-11-15,0 3-1 16,0 6-8-16,0 5-1 15,0 0-1-15,0-1-1 16,2 0-1-16,12 3-4 16,-4-8-10-16,2-6-36 0</inkml:trace>
  <inkml:trace contextRef="#ctx0" brushRef="#br1" timeOffset="204499.4798">986 11412 3735 0,'-2'2'253'16,"-2"2"-223"0,0 5-12-16,-1 6-4 0,-3 5-5 15,0 3-6-15,0 9 0 16,-1 1-1-16,0 3 0 16,0 0-1-16,2 2 0 15,-1 0-1-15,1-1 0 16,0-5 0-16,-2-5 0 15,7-5-1-15,2-5-2 16,0-11-1-16,11-6-3 16,14 0-6-16,-1-8-36 0</inkml:trace>
  <inkml:trace contextRef="#ctx0" brushRef="#br1" timeOffset="204756.8377">1129 11526 3914 0,'7'0'103'0,"3"0"-74"16,2 4-11-16,5 6-10 15,2 5-4-15,1-2-1 16,-1 1-2-16,-2 2 0 0,-3-1-1 15,-1-6 0 1,-5 2 0-16,0-8-2 0,-2-3-4 16,1 0-5-16,-1-6-51 0</inkml:trace>
  <inkml:trace contextRef="#ctx0" brushRef="#br1" timeOffset="204970.95">1295 11458 3871 0,'0'0'102'16,"-2"0"-77"-16,-3 0 5 16,0 6-8-16,1 8-12 15,-3 5-3-15,1 1-2 16,-4 3-3-16,0 1 0 16,1-2-2-16,-1 0 0 0,4-2 0 15,2-4-5-15,4-8-7 16,0-6-24-16,0-2-350 0</inkml:trace>
  <inkml:trace contextRef="#ctx0" brushRef="#br1" timeOffset="205243.6916">1410 11235 3979 0,'3'0'71'0,"2"0"-59"16,3 0-4-16,5 4-1 0,7 14-3 15,3 6-3-15,2 5 0 16,-6 4-1-16,-1 5 0 16,-11 3 0-16,-5 5 1 15,-2 3 0-15,-2 2-1 16,-16-4 1-16,-2-2-1 15,2-9-1-15,5-7-1 16,3-11-2-16,4-10-7 16,6-8-38-16</inkml:trace>
  <inkml:trace contextRef="#ctx0" brushRef="#br1" timeOffset="205459.6037">1841 11552 4031 0,'11'0'38'0,"2"0"-35"16,1 0-1-16,3 0-1 15,-3 0-1-15,-3 0-3 16,3 0-1-16,-4-2-6 15,-1-5-44-15</inkml:trace>
  <inkml:trace contextRef="#ctx0" brushRef="#br1" timeOffset="205654.4926">1854 11364 3909 0,'2'-3'130'15,"-2"3"-110"-15,5 0-10 16,1 0-3-16,8 0-4 16,4 0-2-16,4 4-1 15,2 3-7-15,5 0-11 16,-6-3-39-16,-6 3-143 0</inkml:trace>
  <inkml:trace contextRef="#ctx0" brushRef="#br1" timeOffset="206030.8991">2205 11497 3917 0,'17'0'61'16,"3"0"-28"-16,7-12-11 16,6-5-8-16,-1-3-4 15,-6-1-3-15,-8 1-2 16,-9 3-2-16,-9-1 1 15,0 4 1-15,-5-1-4 16,-12 4 0-16,-8 2-1 0,0 5 0 16,-2 4 0-1,1 0 0-15,0 9 0 0,-1 9 0 16,2 5 0-16,3 4 0 16,2 3 0-16,2 2 0 15,4 0 0-15,5-2 0 16,7 0 0-16,2-4 0 15,0-6 0-15,0-2 0 16,5-8 0-16,13-6 0 16,6-4-1-16,8 0 0 15,3-7 1-15,17-22-6 16,-12 5-14-16,-7-1-62 0</inkml:trace>
  <inkml:trace contextRef="#ctx0" brushRef="#br1" timeOffset="206326.8072">2307 10985 3968 0,'0'4'62'0,"13"4"-43"16,7 3-5-16,7 4-6 15,6 1-3-15,5 2-2 0,-3 0-2 16,0-3 0 0,-9 2-1-16,-6-5 0 0,-9-2-2 15,-4-6-5-15,-5-2-7 16,-2-2-60-16</inkml:trace>
  <inkml:trace contextRef="#ctx0" brushRef="#br1" timeOffset="206537.6868">2465 10882 3910 0,'0'0'123'0,"-5"0"-103"15,-3 20-6-15,-6 8-3 16,-3 10-6-16,-4 7-2 0,-1 1-2 16,-3 0 0-16,6-3-1 15,-4-2 0-15,-6 1-2 16,4-12-6-16,6-10-156 0</inkml:trace>
  <inkml:trace contextRef="#ctx0" brushRef="#br1" timeOffset="207255.0353">508 12402 3943 0,'6'-7'44'16,"1"0"-34"-16,-3-3 16 15,4 0 4-15,-6 0-16 16,-2 0-6-16,0 2-3 16,0 0-2-16,0-2-1 15,0 2 0-15,0-4-2 16,0 0 1-16,2 2-1 0,-2 0 0 16,0 2 0-1,0 2 0-15,0 4 0 0,0 2 0 16,0 0 0-1,0 0 0-15,0 0 0 0,0 13 0 16,0 6 0-16,0 0 0 16,0 4 0-16,0 0-1 15,0 4 1-15,2 4 0 16,5 1 0-16,-3 2 0 16,0 4 0-16,1-1-1 15,0 4 1-15,-1-5-1 16,1-2 0-16,1-2-1 0,-2-4 1 15,1-6-2-15,2-2 0 16,-5-6-1-16,3-2-6 16,-5-4-21-16,0-6-140 0</inkml:trace>
  <inkml:trace contextRef="#ctx0" brushRef="#br1" timeOffset="207458.921">390 12801 3875 0,'0'0'139'0,"0"-2"-110"15,0-1-13-15,0-4-4 0,6-1-5 16,10-3-4 0,4-1-2-16,7-7-1 15,4 1 0-15,2-3 0 0,14-18-3 16,-7 7-10-16,-4-1-61 0</inkml:trace>
  <inkml:trace contextRef="#ctx0" brushRef="#br1" timeOffset="207723.0719">802 12068 3909 0,'0'0'127'0,"0"0"-107"16,0 0-9-1,0 0-4-15,0 5-3 0,0 14-1 16,0 1-2-16,-3 1-1 16,1 4 0-16,0 1 0 15,0-2 0-15,0-2 0 16,2-2-1-16,0-4-7 15,0-9-11-15,0-4-97 0</inkml:trace>
  <inkml:trace contextRef="#ctx0" brushRef="#br1" timeOffset="207959.4622">909 12054 3953 0,'0'0'63'0,"0"7"-38"16,0 7-5-16,2 4-7 16,0 3-7-16,5 1-5 15,0 2-1-15,8 2-6 16,-4-4-16-16,3-6-362 0</inkml:trace>
  <inkml:trace contextRef="#ctx0" brushRef="#br1" timeOffset="208705.192">1007 12521 4004 0,'-17'14'51'0,"-4"1"-45"16,1 6-1-16,-2 4-1 15,2 1-2-15,2 3-1 16,5 0-1-16,1 3 0 16,3-3 0-16,5 0 0 15,0-2 0-15,2-3 0 16,-1-2 0-16,3-6 0 16,227-112-4073 62,-217 76 4073-78,-4 0 0 15,-1 0 0-15,-3 2 0 16,0 1 0-16,0 4 0 16,5-1 0-16,0 4 0 15,-3 4 0-15,3 2 3934 16,-5 4-3838-16,2 0-88 15,3 0 7-15,0 6-2 16,2 4-5-16,2 2-4 16,0 2-2-16,46 40-4082 93,-43-74 4080-93,-1-4 0 16,-1-2 0-16,-3 1 0 16,-5 4 0-16,-4 3 0 15,0 6 0-15,0 0 0 16,0 5 0-16,0 3 0 16,0 4 0-16,-4 0 0 0,-1 0 0 15,-1 0 0 1,-2 7 0-16,-129 59 3912 0,257-118-3811 15,-134 62-88-15,-1 7 0 16,-5 0 1-16,3 4-9 16,0 2-4-16,7 0-1 15,-2-3 0-15,3 3 1 16,3-3-1-16,-1-2 0 16,3-4 0-16,1-2-2 15,3-3-3-15,0-6-14 16,0-3-20-16,0 0-91 0</inkml:trace>
  <inkml:trace contextRef="#ctx0" brushRef="#br1" timeOffset="209122.2964">1366 12404 3936 0,'0'0'102'0,"2"0"-88"15,2 0-8-15,1 0 1 16,2 0 0-16,0 2-2 0,-1 10-2 16,1 2-2-16,2 4 0 15,0 3-1-15,-3 5 1 16,-1 2-1-16,-3 2 0 16,-2 4 0-16,0 4 0 15,-7 0 0-15,-13 0 0 16,-4 0 0-16,-5-4-1 15,0-4 0-15,7-7-1 16,6-8-2-16,9-4-3 16,5-6-10-16,2-2-54 0</inkml:trace>
  <inkml:trace contextRef="#ctx0" brushRef="#br1" timeOffset="209628.031">1562 12726 3894 0,'3'0'119'16,"5"0"-108"-16,8 0-7 16,2 0 3-16,4 0-2 0,2 0-1 15,3-3 1-15,0-3 0 16,-3-2-3-16,1-1-1 15,-2 2-1-15,-2-3-1 16,-2 2-8-16,-4-4-12 16,-4 3-29-16,-6 0-629 0</inkml:trace>
  <inkml:trace contextRef="#ctx0" brushRef="#br1" timeOffset="209853.9007">1665 12583 2171 0,'0'-2'1849'0,"0"0"-1814"15,0-1-21-15,0 3-6 16,0-1-4-16,0-1-2 16,6-2-1-16,19-3 0 15,6 0-1-15,3-3 0 16,-1 2 0-16,-2-3-1 15,2 1-2-15,-6 2-8 16,-6 1-39-16</inkml:trace>
  <inkml:trace contextRef="#ctx0" brushRef="#br1" timeOffset="212031.9302">1056 11991 3761 0,'0'0'195'0,"0"0"-157"0,0 0-18 16,0 0-7-16,0 0-4 16,0 0 9-16,0 0-12 15,-2 5-3-15,2 0 1 16,0-1-1-16,0 4-2 16,0 1 0-16,0 3 3 15,0 1-2-15,0 6 0 16,0 0-1-16,0 0-1 15,0 0 0-15,0-2 1 16,0-2-1-16,0-2 0 16,0-1 0-16,0-3 0 15,0 0-1-15,4 1-4 16,5-2-15-16,0-2-148 0</inkml:trace>
  <inkml:trace contextRef="#ctx0" brushRef="#br1" timeOffset="212918.0074">2072 12738 3863 0,'0'1'84'0,"0"-1"-47"15,0 2-6-15,10-2-5 16,3 0-10-16,7 0-5 15,2-6-6-15,3-6 0 16,-1-4-3-16,1 0-1 0,-2-2 0 16,-4 0 0-1,-1 0-1-15,-3 0 0 0,-3 2 1 16,-3 0-1-16,-3 2 0 16,-4 2 1-16,0 3 0 15,-2 2 0-15,0 3-1 16,0 4 1-16,-6 0-1 15,-11 0 0-15,-8 6-1 16,-4 11 1-16,-2 3 0 16,2 6 0-16,0 1 0 15,4 4 0-15,3-2 0 16,4 0 0-16,2 3 0 16,5-6 0-16,3-3 0 15,5-2-1-15,3-3 1 16,0-5-1-16,3-3 1 0,16-1 0 15,6-6 0-15,4-1 0 16,6-2 0-16,-1 0 0 16,1 0 0-16,-4-4-1 15,1-8-1-15,-3 0-4 16,4-10-6-16,-10 3-19 16,-3-2-144-16</inkml:trace>
  <inkml:trace contextRef="#ctx0" brushRef="#br1" timeOffset="213210.367">2298 12337 3957 0,'0'0'87'0,"0"0"-74"16,9 0-1-16,11 2-3 15,4 10-5-15,3 1-2 16,0 1-1-16,-3-2 0 16,-1 0-1-16,-6-4 0 15,-3 0-1-15,-3-4 0 16,3-4-2-16,-6 0-9 0,1 0-54 15</inkml:trace>
  <inkml:trace contextRef="#ctx0" brushRef="#br1" timeOffset="213420.6068">2481 12216 3962 0,'-10'16'76'15,"-1"8"-53"-15,-5 8-9 16,1 6-7-16,-1 0-4 16,8 0-2-16,3-6 0 15,5-4-1-15,0-5-3 16,0-7-2-16,0-9-26 0,0-2-404 16</inkml:trace>
  <inkml:trace contextRef="#ctx0" brushRef="#br1" timeOffset="214333.0249">1330 13371 4004 0,'0'-2'57'0,"0"2"-49"15,0 0-3-15,0 0-1 16,0 0-3-16,0 0 0 16,0 10-1-16,0 2 0 15,0 1 0-15,0 10-3 16,0-5-5-16,0-1-62 0</inkml:trace>
  <inkml:trace contextRef="#ctx0" brushRef="#br1" timeOffset="214519.9332">1330 13747 3999 0,'-6'9'36'0,"-4"1"-23"16,4 3-5-16,4-1-8 16,2 7-2-16,0-4-26 15,0-8-67-15</inkml:trace>
  <inkml:trace contextRef="#ctx0" brushRef="#br1" timeOffset="214746.3128">1264 14048 3956 0,'-2'9'53'15,"-4"0"-31"-15,2 5-11 16,-2 2-6-16,6-4-5 16,0-1-6-16,0-5-47 0</inkml:trace>
  <inkml:trace contextRef="#ctx0" brushRef="#br1" timeOffset="214931.0658">1348 14235 3980 0,'0'4'39'15,"0"-2"-23"-15,0 2 1 16,0 0-11-16,0 0-5 15,0 1-1-15,0-5-11 16,0 0-27-16,0 0-384 0</inkml:trace>
  <inkml:trace contextRef="#ctx0" brushRef="#br1" timeOffset="225513.8531">3432 9685 3661 0,'0'-3'318'15,"0"3"-281"-15,0-5-17 16,0 3-2-16,0 0-6 15,0 2-5-15,0 0-2 16,0 0-3-16,0 0-1 16,0 0 0-16,0 0 1 15,0 0 0-15,0 0-1 16,0 0 0-16,0 0-1 16,0 0 1-16,0 0-1 15,0 0 0-15,0 0 1 0,0 0-1 16,0 0 0-16,0-2 0 15,0-1 0-15,5 0 0 16,6-5 0-16,4 0 1 16,2-5-1-16,-2-1 0 15,-1-1 0-15,1-2 0 16,-5-2 0-16,4-1 0 16,-3 0 0-16,3-3 0 15,-1 0 0-15,1-2 0 16,-3 0 0-16,2 1 0 15,-4 1 0-15,-2 3 0 16,-3 3 0-16,-2 2 0 16,-2 1 0-16,0 4 0 15,0 3 0-15,0-2 0 16,0 1 0-16,0 2 1 16,0-2-1-16,0 2 0 15,0 2 0-15,0 1 0 0,0 0 0 16,0 1 0-16,0 2 0 15,0 0 0-15,0 0 0 16,0 0 0-16,0 0-1 16,0 0 1-16,0 0 0 15,0 0 0-15,0 5 0 16,0 6 0-16,0 3 0 16,0 2 0-16,0 4 0 15,0 4 0-15,-2 7 0 16,0 1 0-16,0 5 0 15,-3 3 0-15,3 3 0 16,0-1 0-16,-1-3 0 0,3-4-1 16,0-5 1-16,0-6-1 15,0-4 1-15,0-1 0 16,0-4-1-16,0-3 1 16,0-2 0-16,0 1 0 15,0-6 0-15,0 0 0 16,0-3 0-16,0-2 0 15,0 2 0-15,0-2 0 16,0 0 0-16,0 0-1 16,0 0-1-16,0-2-1 15,5-10-23-15,2-2-386 0</inkml:trace>
  <inkml:trace contextRef="#ctx0" brushRef="#br1" timeOffset="225757.705">3847 9719 3937 0,'0'2'90'0,"0"3"-81"15,0 0 8-15,0 6-8 16,0-1-3-16,0 1-4 15,0 1-1-15,0 0-1 16,0-1 0-16,0-6-2 16,-2-5-6-16,2 0-28 15,0 0-876-15</inkml:trace>
  <inkml:trace contextRef="#ctx0" brushRef="#br1" timeOffset="226269.7389">4137 9276 3998 0,'0'0'58'16,"0"0"-45"-16,0 0-4 15,0 0-5-15,0 0-3 16,0 0 1-16,0 0-2 15,2 10 0-15,0 6 1 16,2 8 0-16,4 3-1 16,-2 2 0-16,-2 7 0 15,1 1 0-15,-3 2 0 0,-2 2 0 16,0-1 0-16,0-2 1 16,0 0-1-1,0-4 0-15,0-5 0 0,0-3 0 16,0-6 0-16,0-5-1 15,0-1 1-15,0-3 0 16,0-4-1-16,0 0-1 16,0-3 0-16,0-3-4 15,0-1-4-15,0 0-2 16,0 0-43-16</inkml:trace>
  <inkml:trace contextRef="#ctx0" brushRef="#br1" timeOffset="226597.6405">3995 9610 3757 0,'0'0'195'0,"0"0"-163"16,0 5-8-16,12-1 3 0,4-1-17 15,6-1-1-15,5 3-4 16,2-3-3-16,4-2 1 16,1 2-2-16,-3-2 0 15,-2 0-1-15,-4 0 1 16,-5 3-1-16,5-3-3 15,-8 0-8-15,-1 0-49 0</inkml:trace>
  <inkml:trace contextRef="#ctx0" brushRef="#br1" timeOffset="227164.6848">4411 9709 2881 0,'9'2'932'16,"2"1"-850"-16,0-2-27 16,5 1-9-16,-3 0-24 15,3-2-10-15,-1 0-2 16,-1 0-4-16,-1 0-1 15,-1 0-2-15,-2 0 1 16,-1-5-1-16,-2-4 2 16,0 1-1-16,-3 0-2 15,1 1 1-15,-3-4 0 0,0 1-1 16,-2 2 0 0,0 0-2-16,0 2 1 0,0 0 0 15,-2 2-1-15,-11 2 0 16,-1-1 0-16,-1 3 0 15,-1 0 0-15,1 0 0 16,1 3 0-16,-1 6 0 16,1 2 0-16,1-1 0 15,-1 4 0-15,3 0 0 16,5 0 0-16,-2 2 0 16,6 0 0-16,0 0-1 15,2-2 1-15,0 2 0 16,0-2 0-16,9-2-1 0,7 0 1 15,6-2 0 1,3-2 0-16,2 1 0 0,-1-5 0 16,0-1 0-16,-5-1 0 15,-3-2 0-15,-7 0-2 16,2 0-6-16,-6 0-12 16,0 0-164-16</inkml:trace>
  <inkml:trace contextRef="#ctx0" brushRef="#br1" timeOffset="227593.6133">4776 9723 3685 0,'0'0'302'16,"5"0"-268"-16,0 3-14 16,1 4-5-16,1 5-10 15,-1 3-2-15,-1 2-1 16,-3 4 0-16,1-4-1 16,-3 3 0-16,0-4 0 15,0-2-1-15,2-3 1 16,-2-4 0-16,2-2-1 15,-2-5 2-15,0 0 3 0,0 0-3 16,0 0 1-16,0-7-2 16,0-10-1-16,0-3 0 15,0-5 0-15,0-3 0 16,0 2 0-16,0 1 0 16,9 0 0-16,2 4 0 15,0 9 0-15,2 1 0 16,3 3-1-16,2 6-2 15,-2 0-7-15,-6 2-35 0</inkml:trace>
  <inkml:trace contextRef="#ctx0" brushRef="#br1" timeOffset="228438.7008">5082 9723 3748 0,'0'6'123'0,"0"3"-68"15,0 0-15 1,0 5-9-16,0 0-16 0,-3 0-8 16,3 3-3-16,0-5-1 15,0 0-2 1,0-2 0-16,0-4-1 0,0-1 1 16,0-2 0-16,0-3 2 15,-2 0 7-15,2 0 2 16,0 0-7-16,0-7-2 15,0-3 0-15,0-4 0 16,0-3-1-16,0-2 1 16,2 1-2-16,8 1 0 15,1 0 0-15,-3 3-1 16,2 4 2-16,-3 4-1 16,-1 2-1-16,-2 2 1 0,1 2-1 15,-1 0 0-15,1 0-1 16,2 0 1-1,-1 10 0-15,1 4 0 0,-1 1 0 16,2 0 0-16,-4-1 0 16,0 3 0-16,-2-5 0 15,0-1 0-15,-2-3 0 16,0-4-1-16,0-2 1 16,0 0 0-16,0-2 0 15,0 0 1-15,0 0 0 16,7 0 0-16,-1-8-1 15,4-6 0-15,-1-1 0 16,-1-4 0-16,4 1 0 0,-5 2 0 16,1 2 1-1,0 4 0-15,-2 2-1 0,1 4 1 16,-1 4-1-16,3 0 0 16,0 0 0-16,2 0 0 15,-2 0 0-15,0 2 0 16,0 8 0-16,0 4-1 15,-2 1 1-15,-3 0 0 16,3 1 0-16,-5 1 0 16,2-2 0-16,-2-1 0 15,1 1 0-15,-3-5 0 16,0-4-2-16,0-1 1 16,0-2-2-16,0-3-2 15,0 0-14-15,0 0-178 0</inkml:trace>
  <inkml:trace contextRef="#ctx0" brushRef="#br1" timeOffset="229942.6842">5781 9583 3588 0,'0'-5'413'0,"3"-2"-367"0,0 2-26 15,-1 0-8-15,0 1-7 16,-2 2-2-16,0-1-1 15,2 3-1-15,-2 0-1 16,0 0 1-16,2 0-1 16,-2 0 0-16,0 0 0 15,0 0 0-15,3 5 0 16,1 4-1-16,-2 3 0 16,0 0-1-16,5 8-4 15,0-6-7-15,-3-2-97 0</inkml:trace>
  <inkml:trace contextRef="#ctx0" brushRef="#br1" timeOffset="230230.0822">5898 9927 3874 0,'0'7'101'16,"0"3"-53"-16,0-3-24 16,0 6-13-16,-3-5-5 15,-1 0-3-15,0-3-1 16,2-2-2-16,2-1 0 15,-3-2 1-15,-1 0-1 0,-3 0-7 16,2 0-62-16</inkml:trace>
  <inkml:trace contextRef="#ctx0" brushRef="#br2" timeOffset="236744.7567">3054 7656 3835 0,'0'0'103'0,"0"1"-79"16,0-1 7-16,0 3-3 15,0-3-13-15,6 0-1 16,1 0 0-16,4 2-8 16,-2 0-3-16,0 0-2 15,-1 2 0-15,2 0 0 0,-1 0-1 16,-1 1 1 0,3 2 0-16,3-1 1 0,3 1-1 15,1-2 0-15,1-1 0 16,2 2 0-16,2-2-1 15,2 2 0-15,-1 2 0 16,1 2 0-16,-1 2 0 16,0 0 1-16,1 2-1 15,0 2 0-15,0-2 0 16,-2 2 0-16,4-4 0 16,4-1 0-16,8-4 0 15,1-2 0-15,2 0 0 0,1-1 0 16,-6 3 0-1,-3 0 1-15,-5 2-1 0,-2 2 0 16,-1-1 0-16,3 0 0 16,3-2 0-16,3-4 0 15,7-1 0-15,3-3 0 16,1 0 1-16,0 0-1 16,-4 0 0-16,-5 0 0 15,-8 0 1-15,-4 0-1 16,-3 0 0-16,-3 0 0 15,0 0 0-15,2 0 0 16,5 0 0-16,3 0 0 16,5-7 0-16,-1-2 0 15,3-2 0-15,-5 2 0 16,-2 2 0-16,-7 2 0 0,-2 0 0 16,-2 1 0-1,2 0 0-15,0 0 0 0,5-4 0 16,4 1 0-16,0-6 0 15,0 2 0-15,0-4 0 16,0 1 0-16,-2 2 0 16,-3 0 1-16,-2 0-1 15,0-1 0-15,1 1 1 16,-6-1-1-16,-1 1 0 16,-3 0 0-16,-1-2 0 15,-3-2 1-15,-3 2-1 16,-4 0 0-16,0 0 0 15,-2 5 0-15,0 0-1 16,0 2 0-16,0 6-1 0,-2-2-4 16,-6 3-37-16</inkml:trace>
  <inkml:trace contextRef="#ctx0" brushRef="#br2" timeOffset="237547.6989">4253 8296 3769 0,'0'0'119'0,"0"0"-75"15,0 0 2-15,0 0-7 16,6 0-13-16,1 0-10 15,-4 0-7-15,-1 0-4 16,-2 0-1-16,0 0-2 0,0 0-1 16,0-3 1-16,2 1 0 15,2-1 0-15,3-3-1 16,7-6 0-16,1-1-1 16,3-4 0-16,-3 0 0 15,3-3 0-15,-5 0 0 16,-2 2 0-16,-1 2 0 15,-4 3 0-15,-1 6 1 16,-3 2-1-16,-2 3 0 16,2-1 0-16,-2 3 0 15,0 0 0-15,0 0 0 16,0 0 0-16,0 0 0 16,0 0 0-16,0 8 0 0,0 6 0 15,0 2 0 1,0 4 0-16,0 0 0 0,0 0 0 15,0 3 0-15,0-2 0 16,0 4 0-16,0-1 0 16,0 2 0-16,0-1 0 15,0 0 0-15,0-1 0 16,0-4 0-16,0 0 0 16,0-6 0-16,0 0 0 15,0-2 0-15,0 0-1 16,0 0 1-16,0 0 0 15,0-2 0-15,0 2 0 16,0-3 0-16,0-2 0 0,0-1 0 16,0-2-1-16,0-4 1 15,0 0 0 1,0 0 0-16,0 0-1 0,9-4-1 16,0-11-6-16,0-6-83 0</inkml:trace>
  <inkml:trace contextRef="#ctx0" brushRef="#br2" timeOffset="238931.0605">5900 7718 3915 0,'0'0'121'0,"0"0"-98"0,0 2-12 16,0 2-8-16,9 1 0 15,2 6-1-15,4-2-1 16,1 6-1-16,5-4 1 16,0 4-1-16,4-1 1 15,6 2 0-15,2 3-1 16,6-2 1-16,1 4-1 15,4-1 0-15,1 1 0 16,1 0 0-16,6-3 0 16,4-3 0-16,4-1 0 15,2-3 0-15,3-1 0 16,2-4 0-16,-5 1 0 16,-2-4 0-16,0 1 0 0,-4 0 0 15,-2 0 0 1,0 0 0-16,-4 0 0 0,4 0 0 15,2-2 1-15,0-2-1 16,4 0 0-16,2 0 0 16,3 0 0-16,-3 0 0 15,-1 0 0-15,-3 0 0 16,-5 0 0-16,-2 0 0 16,-2-4 0-16,-2 0 0 15,2-2 0-15,3 0 0 16,-2 0 0-16,4 0 0 15,2-3 0-15,0 1 0 16,-3 1 0-16,0-1 0 16,-3 0 0-16,-3 2 0 15,-3 2 0-15,-2-1 0 0,-1 1 0 16,-4 0 0 0,3 0 1-16,1-1-1 0,-1 0 0 15,4 0 0-15,1-3 0 16,3-1 0-16,0-2 0 15,3 1 0-15,0-2 0 16,0-3 0-16,-1 3 0 16,-2 0 0-16,0-1 0 15,0 2 1-15,1-3-1 16,1 2 1-16,0-2-1 16,4 0 0-16,-2-5 0 15,-1-1 0-15,-7-1 0 16,-6 2 1-16,-9-2-1 15,-11 1 0-15,-7 3 1 16,-4-3-1-16,-7 6 0 0,0 3 1 16,0 3-1-16,0 2 0 15,0 4 0-15,0-1 0 16,0 3-1-16,0 0 0 16,-11 0-4-16,-7 0-7 15,-4 5-54-15</inkml:trace>
  <inkml:trace contextRef="#ctx0" brushRef="#br2" timeOffset="239749.0713">8258 8398 3918 0,'0'0'82'16,"0"0"-62"-16,0 0-1 15,0 0-1-15,3-3-6 16,-3-4-4-16,0 0-4 16,2-5-1-16,2 3-1 15,6-4-1-15,3 2-1 16,5-2 0-16,3 0 0 0,8-4 0 16,3 3 0-1,1 2 0-15,0 2 0 0,-2 2 0 16,-4 4 0-16,-6 4 0 15,-5 0 0-15,-8 0 0 16,-3 0 0-16,-3 11 0 16,-2 3 0-16,0 5 0 15,0 3 0-15,-9 3 0 16,-7 3 0-16,1 0 0 16,-5 0 0-16,1 0 0 15,2-2 0-15,1-1 0 16,5-6 0-16,3-3 0 15,3-2 0-15,2-2 0 16,3-3 0-16,0-4 0 0,0 1 0 16,0-2 0-16,6 1 0 15,9-5 0-15,5 0 0 16,7 0 0-16,0 0 0 16,4 0 0-16,0 0 0 15,-2-3 0-15,2-1 0 16,-2 0 0-16,0-2 0 15,-1 3-1-15,5-4 1 16,-5 2-1-16,8-4-2 16,-7 1-8-16,-7 0-51 0</inkml:trace>
  <inkml:trace contextRef="#ctx0" brushRef="#br2" timeOffset="242397.8128">7643 7939 1106 0,'3'-3'2801'15,"-3"-1"-2724"-15,0 0-43 16,0 1-13-16,0-1-7 15,0-1-5-15,0 3-1 0,0 1 0 16,0-1-4-16,2 2-2 16,-2 0 1-16,2 0-3 15,-2 0 1-15,2 0-1 16,-2 0 0-16,4 0 0 16,1 0 0-16,1 14 0 15,6 4 0-15,-1 6 0 16,3 3 0-16,-1 2 0 15,1 3 0-15,-2-2 0 16,1-2 0-16,-1 0 1 16,-1-4-1-16,-5 0 0 15,4-2 0-15,-3 0 0 16,-1-3 0-16,-2-1 0 16,-2-5 0-16,1-3 0 0,-3-2 0 15,0-2 0 1,2-2 0-16,-2 0 0 0,3-1 0 15,-3 1 0-15,2-3 0 16,-2 4 0-16,0-3 0 16,2 0 0-16,-2-1 0 15,0-1 0-15,0 0 0 16,0 3 0-16,0-3 0 16,0 0 0-16,0 0 0 15,0 0 0-15,2 0 0 16,-2 0 0-16,0 0 0 15,0 0 0-15,0 0 0 16,0 0 0-16,0-4 0 0,3-13 1 16,-3 0-1-1,2-6 0-15,0 0 0 0,0-6 0 16,2 3 1-16,1 0-1 16,-1 4 0-16,3 6 0 15,-2 2 0-15,-1 6 0 16,-2 4 0-16,-2 1 1 15,2 3-1-15,-2 0-1 16,3 0 1-16,1 15 0 16,-2 5 0-16,3 4 0 15,-3 4 0-15,1 0 0 16,-1 2 0-16,2 0 0 16,3 1 0-16,1-5 0 0,2-4 0 15,-2-6 0-15,-1-7 0 16,-5 0 0-16,-2-6 0 15,0-3 0 1,0 0 0-16,-15 0 0 0,-14 0 0 16,-9-7 0-16,-3-7 0 15,-19-11-1-15,12 4-3 16,3-1-24-16</inkml:trace>
  <inkml:trace contextRef="#ctx0" brushRef="#br2" timeOffset="243487.1698">4549 7856 3934 0,'-2'-2'98'0,"2"1"-73"16,0-2-12-16,-2 3-6 0,2 0-3 15,0 0-3-15,0 0 0 16,0 0 0-16,0 0 0 16,0 0-1-16,0 3 0 15,0 11 0-15,0 5 0 16,9 6 0-16,1 4 0 16,7 3 0-16,5 2 0 15,2 1 0-15,5-1 0 16,0 1 1-16,0-4-1 15,-2-1 0-15,-7-6 0 16,-5-4 0-16,-5-6 0 16,-4-5 0-16,-4-5 0 0,-2-4 0 15,0 0 0 1,0 0 1-16,0 0 0 0,0 0 0 16,-6-2-1-16,-8-9 1 15,-3-1-1-15,-4-2 0 16,-1 0 0-16,2 0 0 15,2 2 0-15,7 0 0 16,2 4 0 0,2 1 0-16,3 4 0 0,2-1 0 15,2 2 1-15,0 2-1 16,0 0 0-16,0 0 0 16,0 0 0-16,11 0-1 15,9 0 1-15,3 0 0 16,0 6-1-16,2 4 1 0,2 3-1 15,2 1 0 1,13 7-3-16,-6-4-9 0,0-2-65 0</inkml:trace>
  <inkml:trace contextRef="#ctx0" brushRef="#br2" timeOffset="245318.6714">10840 7804 3847 0,'0'3'155'0,"0"0"-141"15,0 3-10-15,0 2 12 16,0 0-2-16,8 4-6 16,2 2 2-16,-1 2-4 15,4 0-2-15,3 2-1 16,1 2-1-16,5 2-1 15,8 2 1-15,3 2-1 0,7 1-1 16,7-1 0-16,4 2 1 16,2 1-1-16,-1 0 0 15,-3 0 0-15,-9 0 0 16,-4 2 0-16,-5-3 0 16,-4-1 0-16,-3 1 0 15,5 1 0-15,3-4 0 16,3-2 1-16,8-1-1 15,3-2 0-15,6-2 0 16,2-1 0-16,0 3 0 16,2-1 0-16,0-1 0 15,-2 3 0-15,0-4 0 16,1 1 0-16,0-2 0 16,4-2 0-16,1-2 0 15,0 0 0-15,-4-2 0 0,-2 0 0 16,-6 1 0-16,-1-1 0 15,-5 2 0-15,-1-1 0 16,-3 4 0-16,-1-2 0 16,3 3 0-16,1-3 0 15,3-3 0-15,1-3 0 16,-1-4 0-16,6 1 0 16,-4-2 1-16,1-2-1 15,2 2 0-15,0-1 0 16,3 2 0-16,0-3 0 15,4 0 0-15,2 0 0 16,0 0 0-16,3-3 0 16,1-4 0-16,-2-3 0 15,3 1 0-15,-3 0 0 0,-2 1 0 16,-2 0 0-16,-3-2 0 16,0 1 0-16,-1 2 0 15,-5-3 0-15,-7 0 0 16,-3 1 0-16,-8 1 0 15,-2 1 0-15,-4-2 0 16,-4 2 0-16,6-6 0 16,0 1 0-16,6 0 0 15,2 0 0-15,8 0 0 16,1-2 0-16,0 4 0 16,-1-2 1-16,-4 2-1 0,-3 3 0 15,-7-2 0-15,-3 3 0 16,-2 1 0-16,0-4 0 15,3-1 0-15,0-2 0 16,2-3 0-16,0 0 0 16,1-5 0-16,3 0 1 15,-2 0-1-15,-2-1 0 16,-3 3 0-16,1 0 0 16,-4 5 0-16,-4-1 0 15,1 1 0-15,-1 2 0 16,4-4 0-16,1 1 0 15,5 1 0-15,2-6 0 16,4 1 0-16,-1 2 0 0,-5 0 0 16,-4 4 0-16,-5 0 0 15,-7 1 0-15,1-1 0 16,-6 3 0-16,1-2 0 16,-1 2 0-16,2 3 0 15,-4 0 0-15,1 1 0 16,-3 2 0-16,0-1 0 15,0-1 0-15,0 3 0 16,0-4 0-16,0 1 0 16,1 1 0-16,0-2 0 15,1 0 0-15,0 0 0 16,1 0 0-16,-1 1 0 16,0 2 0-16,1 1 0 15,-5 0 0-15,2 0 0 16,-2-1 0-16,0 2 0 0,3 0 0 15,-1-2 0-15,-2 0 0 16,0 0 0-16,2 0 0 16,-2-1 0-16,0 3 0 15,2-2 0-15,-2 3 0 16,0 0 0-16,0 0 0 16,0 0-1-16,0 0-1 15,0 0-2-15,0 0-9 16,0 0-49-16</inkml:trace>
  <inkml:trace contextRef="#ctx0" brushRef="#br2" timeOffset="267981.5567">6843 9423 3886 0,'0'-7'118'16,"2"0"-83"-16,-2-3-15 16,2-1-8-16,-2 0-4 0,3-1-5 15,-1 1 0-15,0-1-1 16,1-2-1-16,-3 2 0 15,0-2 0-15,2-2 0 16,-2-2-1-16,0-1 0 16,0 0 0-16,0-3 1 15,0 0-1-15,0 0 0 16,-12 0 0-16,-3 2 0 16,-3-1 0-16,-2 5 0 15,0 2-1-15,1 3 1 16,2 2 0-16,-1 4-1 15,1 2 1-15,1 3-1 16,1 0 1-16,3 0 0 16,1 5 0-16,2 7 0 0,2 3 0 15,5 7 0-15,2 3 0 16,0 5-1-16,0 4 1 16,0 2 0-16,14 6 0 15,-1 4 0-15,3 2 1 16,-5 5-1-16,-1-2 0 15,0 0 0-15,-4 0 0 16,-3-2 0-16,-1-3 0 16,0-2 0-16,-2-4 0 15,0-6 0-15,0-5 0 0,0-7 0 16,0-6 0 0,0-4 0-16,0-4 0 15,0-4 0-15,0-4 0 0,0 0 0 16,0 0 0-16,0 0 0 15,4 0-2 1,4 0-3-16,-2-10-29 0</inkml:trace>
  <inkml:trace contextRef="#ctx0" brushRef="#br2" timeOffset="268226.0816">6533 9721 4000 0,'0'-2'56'0,"0"0"-45"16,0 0-7-16,14 1 0 16,-1-4-1-16,7 3-3 15,2 0 1-15,0 2-1 16,5 0 0-16,-2 0-1 15,10 0-6-15,-3 0-14 16,-6 0-67-16</inkml:trace>
  <inkml:trace contextRef="#ctx0" brushRef="#br2" timeOffset="268570.236">7102 9682 3952 0,'-7'0'60'16,"-2"0"-41"-16,0 0-6 16,-4 3-3-16,1 9-5 15,-1 5-1-15,-1 2-1 16,1 4 0-16,3 0-1 15,0 4 1-15,4-1-1 16,1 0-1-16,3-3 0 16,2-4 0-16,0-3 0 0,0 0-1 15,0-4 0-15,11-3 0 16,3 2 0-16,3-5 0 16,3-4 0-16,5 0-3 15,13-2-7-15,-5 0-35 16,-4-12-397-16</inkml:trace>
  <inkml:trace contextRef="#ctx0" brushRef="#br2" timeOffset="269014.0281">7358 9806 3985 0,'0'0'52'0,"0"0"-40"15,0 0-2-15,4 0-2 16,3 0-3-16,2 0-2 16,6-8-2-16,3-3 0 15,3-1 0-15,-2-2-1 16,1-2 1-16,-3 2-1 15,-7 0 0-15,-3 2 1 0,-3 4 0 16,-4 2 0 0,2 4 0-16,-2 2 0 0,0 0-1 15,0 0 0-15,0 0-1 16,0 5 1-16,0 12 0 16,0 3 0-16,-6 2 0 15,-1 2 0-15,1 0 0 16,-4 0 0-16,4 0 0 15,1-4 0-15,1-3 0 16,4-3 0-16,0-7 0 16,0-2-1-16,0-5 0 15,15 0-9-15,1 0-47 0</inkml:trace>
  <inkml:trace contextRef="#ctx0" brushRef="#br2" timeOffset="269496.8978">7632 9428 3637 0,'2'0'373'16,"3"0"-338"-16,4 0-25 0,2 0-3 15,7 15 0-15,3 0-2 16,8 8-2-16,6-1 0 16,-2 2-1-16,-2 0-2 15,-2 3 1-15,-9 0-1 16,-4 4 0-16,-8-2 0 15,-5 5 1-15,-3 2-1 16,0 1 1-16,-7-3-1 16,-6 0 0-16,-5-2 0 15,0-2 1-15,-2-5-1 16,-2-1 0-16,-1-3 0 16,-2-1 0-16,4-4 0 15,0-2 0-15,5-2 0 16,6-6 0-16,3-3 0 15,3-3 0-15,4 0 0 0,0 0-1 16,0 0 0-16,0-3-3 16,6-9-39-16</inkml:trace>
  <inkml:trace contextRef="#ctx0" brushRef="#br2" timeOffset="270852.2984">8372 9814 3450 0,'0'0'375'16,"0"0"-288"-16,0 0-29 16,0 0-16-16,0 0-14 15,0 0-11-15,0 0-6 16,0 0-5-16,0 0-1 0,0 0-3 15,0 0-1-15,0 0 0 16,3 0-1-16,-3 0 1 16,0 0-1-16,2 0 0 15,0 0 0-15,0 1 0 16,2-1 0-16,3 0 0 16,5 3 1-16,-2-3 0 15,6 0 0-15,2 0-1 16,0 0 1-16,1 0-1 15,4 0 0-15,-1 0 0 16,-1 0 0-16,-2 0 0 16,0 1 0-16,-7-1 0 15,2 2 0-15,-5-2 0 16,0 2 0-16,0-2 0 16,0 0 0-16,-1 0 0 15,-3 0-1-15,-3 0 0 16,0 0 0-16,-2 0-1 0,0 0 0 15,0 0-6-15,0 0-10 16,-9 0-58-16</inkml:trace>
  <inkml:trace contextRef="#ctx0" brushRef="#br2" timeOffset="271166.9355">8372 9641 3952 0,'0'0'83'16,"0"0"-64"0,0 0-6-16,0 0-6 0,0 0-2 15,0 0-3-15,9 0-1 16,6 0 1-16,6 0-1 15,3 0-1-15,3 0 0 16,2 0 0-16,2 0 0 16,0 0 0-16,1 0-1 15,-3 0 0-15,-2 0-2 16,8 0-7-16,-8 0-16 0,-6 0-183 16</inkml:trace>
  <inkml:trace contextRef="#ctx0" brushRef="#br2" timeOffset="272212.06">9052 9694 3621 0,'0'0'317'16,"0"0"-275"-16,0 0-10 15,0 0-5-15,0 0-11 16,0 0-6-16,0 0-2 16,0 3-3-16,4-3-2 15,5 2-2-15,3-2 0 16,1 0 0-16,3 0-1 15,1 0 1-15,1 0-1 0,5 0 0 16,-2 0 0-16,0 0 0 16,1 0 1-16,-5-5-1 15,2 5 0-15,-6-5 0 16,1 1 0-16,-6 1 0 16,1-4 1-16,-2 0-1 15,2 2 0-15,-3-2 0 16,1-2 1-16,-2 1-1 15,-1-2 0-15,-1 0 0 16,-1 1 0-16,0-4 0 16,-2 3 0-16,0-2 1 15,0 1-1-15,0-2 0 0,-4 3 0 16,-8 1 0 0,3 2 0-16,-2 0 0 0,2 2 0 15,-2-2 0-15,-2 7 0 16,-1-5 0-16,-1 5 0 15,-3-2-1-15,1 2 1 16,-2 0 0-16,1 0 0 16,3 0 0-16,1 0 0 15,1 0 0-15,0 4 0 16,1 4 0-16,2-1 0 16,-2 2 0-16,3 3 0 15,-2 1 0-15,2 1 0 16,0 3 0-16,1 1 0 15,1-2 0-15,0 3 0 16,4-2 0-16,-1 1 0 0,2 0 0 16,0 0 0-1,2 1 0-15,0-2 0 0,0 1 0 16,0 0 0-16,0-1 0 16,0-2 0-16,11-1 0 15,3 1 0-15,3-4 1 16,1 2-1-16,5-1 0 15,1-2 0-15,2-1 0 16,3 0 0-16,0-3 1 16,0-2-1-16,0-2 0 15,-2 0 0-15,-4-1 0 16,-5-1 0-16,-3 3 0 16,-4-3 0-16,1 0 0 0,-2 0 0 15,1 0-1-15,1 0 0 16,3 0-2-16,-3-6-8 15,-4 0-51-15</inkml:trace>
  <inkml:trace contextRef="#ctx0" brushRef="#br2" timeOffset="274030.3569">3368 10747 3920 0,'0'0'79'0,"0"0"-51"16,-2 0-12-16,2 0-8 0,-3 0-4 15,3 0 3-15,0 0-1 16,0 0-1 0,-2 0 0-16,2 0-3 0,0-5-1 15,-2 3 0-15,0-3 0 16,-1 0 0-16,1-1 0 15,0-3 0-15,-1 2 0 16,1-3-1-16,2-2 1 16,0-2-1-16,0-3 1 15,0 2-1-15,0-6 1 16,9 1-1-16,7 3 0 16,2-1 0-16,2 4 0 15,2-1 0-15,1 5 0 16,0 0 0-16,2 6 0 0,-4 3 0 15,-3 1 0 1,-3 0 0-16,-4 1 0 0,-2 13 0 16,0 4 0-16,-5 4 0 15,-2 5 0-15,-2 3 0 16,0 2 0-16,-2 3 0 16,-13 2 0-16,-3 1 0 15,-3-4 0-15,0 0 0 16,-4-3 0-16,0-6 0 15,3-3 0-15,3-2 0 16,2-7 0-16,7-3 0 16,0-5 0-16,6-3 0 0,2-2 0 15,2 2 0-15,0-2 0 16,0 0 0-16,0 0 0 16,0 0 0-16,2 0 0 15,14 0 0-15,1 0 0 16,10 0 0-16,2 0 0 15,4-5 0-15,4-4 0 16,-2 4 0-16,3-3 0 16,-3-1 0-16,1 4-1 15,-5 1 1-15,6-4-2 16,-9 3-5-16,-8 0-42 0</inkml:trace>
  <inkml:trace contextRef="#ctx0" brushRef="#br2" timeOffset="274254.229">3945 10872 3859 0,'0'0'163'16,"0"0"-137"-16,0 0-12 16,0 0-4-16,0 0-5 15,0 0-2-15,0 0-3 16,0 0 0-16,0 0-1 15,13 0-5-15,1 0-8 16,1 0-105-16</inkml:trace>
  <inkml:trace contextRef="#ctx0" brushRef="#br2" timeOffset="274544.0634">4435 10407 1372 0,'0'-2'2659'0,"3"2"-2627"16,-3 0-24-16,0 0-4 16,2 6-2-16,-2 13 1 0,0 6-1 15,0 9-1 1,0 6 1-16,-7 9-1 0,-4 2-1 15,-2 4 1-15,0 3-1 16,-4-2 0-16,2-3 0 16,1-7 0-16,6-11 0 15,4-7 0-15,1-9-2 16,3-13-2-16,0-6-13 16,0 0-87-16</inkml:trace>
  <inkml:trace contextRef="#ctx0" brushRef="#br2" timeOffset="274799.7295">4230 10754 3972 0,'0'0'77'0,"0"-2"-60"16,0-1-9-16,12 1-3 15,3 2-3-15,5 0 0 16,5 0-2-16,-1 0 0 15,3 0 0-15,16 0-3 16,-10 0-12-16,-4 0-92 0</inkml:trace>
  <inkml:trace contextRef="#ctx0" brushRef="#br2" timeOffset="275145.0674">4607 10871 3917 0,'9'0'103'0,"9"0"-92"15,6 0 7-15,7 0-6 16,8 0-6-16,-2-11-3 16,-1 2-1-16,-5-6-1 15,-6 3 2-15,-7-2 0 16,-7 0-1-16,-9 0 0 15,-2 2-1-15,0 0 0 16,0 1 0-16,-4 4-1 16,-10 2 0-16,1 2 0 15,-8 3 0-15,0 0 0 16,-4 0 0-16,-2 15 0 0,5-2-1 16,1 3 1-16,4 1 0 15,5 2 0-15,6-3 0 16,6 2 0-16,0-1 0 15,0-3 0-15,12-1 0 16,3-1 0-16,3-2 0 16,4-1 0-16,16-8-1 15,-2-1-2-15,-5 0-26 0</inkml:trace>
  <inkml:trace contextRef="#ctx0" brushRef="#br2" timeOffset="275489.0736">5071 10856 3821 0,'2'4'153'16,"0"0"-124"-16,0 3 2 15,0-1-13-15,1-1-8 16,-3 1-3-16,2-2-3 15,0 1 0-15,-2-5-2 16,0 0-1-16,0 0 1 16,0 0 1-16,0 0 0 15,0-5-2-15,3-9-1 16,-1-4 0-16,0 0 0 0,5-5 0 16,1 0 0-1,2 1 0-15,-1 2 0 0,-1 6 0 16,1 4 0-16,-4 6-1 15,0 2-1-15,-1 2-7 16,0 0-40-16,-2 0-1118 0</inkml:trace>
  <inkml:trace contextRef="#ctx0" brushRef="#br2" timeOffset="276101.1056">5314 10798 3858 0,'0'9'101'15,"0"8"-55"-15,0 1-19 0,0 4-10 16,0 0-7-16,-9-4-4 16,2-1-2-16,0-6-2 15,3-4-1-15,2-6 3 16,0-1 0-16,-1 0-1 15,1 0-1-15,2-4 0 16,0-7-1-16,0-5-1 16,0-5 1-16,13-2-1 15,8-2 0-15,-4 3 0 16,3 0 0-16,-4 8 0 16,-3 4 0-16,-4 5 0 0,-2 5 0 15,-2 0-1-15,1 0 1 16,1 13 0-1,-1 3 0-15,-1 4 0 0,-2 0 0 16,-1 0 0-16,-2-4 0 16,0-3 0-16,0-6 0 15,0-2 0-15,0-5 0 16,0 0 0-16,2 0 0 16,6-5 1-16,1-10-1 15,7-11 0-15,1 1 0 16,4-5 0-16,-1 2 0 15,0 4 0-15,-2 4 0 16,-5 8 0-16,-1 3 0 0,-6 7 0 16,1 2 0-1,-3 0 0-15,1 13-1 0,-3 5 1 16,-2 2 0-16,0 2 0 16,0 0 0-1,0-4 0-15,-4-2 0 0,-1-4 0 16,0-3-1-16,5-2-1 15,0-7-4-15,3 0-14 16,8 0-201-16</inkml:trace>
  <inkml:trace contextRef="#ctx0" brushRef="#br2" timeOffset="276617.082">6118 10519 3955 0,'3'-2'87'0,"1"0"-66"15,-1 0-8-15,-1 2-7 16,-2-2-2-16,0 2-2 16,0 0-2-16,0 0 1 15,0 0-1-15,0 0 0 16,0 4 0-16,0 6 0 16,0 0 0-16,-5-2 0 15,1 2 0-15,-1-2 0 16,3 0 0-16,-1 1-1 15,3-2 0-15,0 2-3 0,0-4-9 16,3-3-66-16</inkml:trace>
  <inkml:trace contextRef="#ctx0" brushRef="#br2" timeOffset="277378.0673">6178 10940 3791 0,'3'0'209'0,"-3"0"-178"15,0 0-16-15,0 3-4 0,0-2-3 16,0 1-3-16,0 0-1 16,-7 3 0-16,-4-1-2 15,2-3 0-15,0 1-2 16,2 0 1-16,5-2-1 15,0 0 0-15,2 0 0 16,0 0 1-16,0 0-1 16,0-4-2-16,2-4 1 15,7 2-3-15,3 2 1 16,-4 3 1-16,-1 1 1 16,2 0 1-16,-4 0 0 15,-1 0 0-15,0 0 0 16,-4 0 1-16,2 0 0 0,-2 0 1 15,0 1 0 1,0 2 0-16,0-3-1 16,0 0-1-16,-4 0-2 0,2-11-18 15</inkml:trace>
  <inkml:trace contextRef="#ctx0" brushRef="#br2" timeOffset="281664.1052">6859 10718 4003 0,'2'0'57'0,"4"-3"-48"15,-1-4-1 1,-1 0-3-16,1 0-1 0,-3-1-2 15,-2 2-1-15,3-5-1 16,-3 4 1-16,0-3 0 16,0-2-1-16,0 0 1 15,0-1-1-15,-10 2 0 16,1-3 0-16,-4 2 0 16,2-1 0-16,-2 3 0 15,-1 1 0-15,-1 2 0 16,1 2 0-16,-1 0 0 15,-2 3 0-15,2 2 0 16,1 0 0-16,2 0 0 16,3 0 0-16,-1 4 0 15,4 4 0-15,2 4 0 16,-3 1 0-16,3 1 0 0,-1 0 0 16,3 0 0-1,2 4 0-15,0 1 0 0,0 4 0 16,0 0 0-16,0 3 0 15,0 3 0-15,0 1 0 16,0 1 0-16,5 4 0 16,-1-1 0-16,0 1 0 15,-2-1 0-15,3-1 0 16,-5-1 0-16,2-1 0 16,-2-3 0-16,0-5 0 15,2 0 0-15,-2-5 0 16,0-2 0-16,2-4 0 0,-2-3 0 15,0 0 0-15,2-6-1 16,-2 2 1-16,0-1 0 16,3-4-1-16,-3 0 0 15,0 0-1-15,0 0-1 16,0 0-3-16,0-12-26 16,0 0-153-16</inkml:trace>
  <inkml:trace contextRef="#ctx0" brushRef="#br2" timeOffset="281877.9835">6645 11078 3480 0,'-10'-5'437'16,"-3"1"-375"-16,2-1-32 0,0 2-5 15,2 1-5-15,5 0-6 16,4-3-5-16,0 4-4 16,4-2-3-16,19-2-1 15,10-3 0-15,11-2-1 16,3 0 0-16,2-2 0 15,-4 2 0-15,-5 0 0 16,-5-1-1-16,6-4-2 16,-10 2-6-16,-6-1-37 0</inkml:trace>
  <inkml:trace contextRef="#ctx0" brushRef="#br2" timeOffset="282633.8761">7170 10437 3719 0,'0'0'224'16,"0"0"-192"0,0 0-10-16,0 0 6 0,0 0-9 15,0 0-9-15,0 0-2 16,3 0-2-16,-3 0-2 15,0 0-1-15,2 0-1 16,-2 0-1-16,0 0 1 16,0 0-2-16,2 2 0 15,-2 6 1-15,0 6 0 16,2 1 0-16,-2 4 0 16,2 3-1-16,1 0 0 0,0 3 0 15,-1-6 0 1,-2-1 0-16,2-4 0 0,-2 0 0 15,0-3 1-15,0-6-1 16,0 4 0-16,0-6-1 16,0 6-1-16,0-1-7 15,0-5-32-15</inkml:trace>
  <inkml:trace contextRef="#ctx0" brushRef="#br2" timeOffset="283250.0298">7313 10912 3885 0,'0'0'129'0,"0"0"-104"15,0 0-9-15,0 0-5 16,0 0-3-16,0 0-3 16,0 0-3-16,0 2-1 15,0 5-1-15,0 2 1 16,-6 4 0-16,-4 2-1 16,-3 6 1-16,-3-1 0 15,-1 2-1-15,-3 1 1 16,-1 2-1-16,4 2 0 15,1-4 0-15,3 0 0 0,4-2 0 16,2-4 0 0,7 0 0-16,0-5 0 15,0-2 0-15,0-3 0 0,12 2 0 16,1-5 0-16,1 3 0 16,-2-4 0-16,5-1 0 15,-4 2 0-15,-3-2 0 16,2 1 0-16,-1-2-1 15,0 1 0-15,3-2 1 16,-2 0-2-16,13 0-3 16,-4-3-9-16,-2-8-52 0</inkml:trace>
  <inkml:trace contextRef="#ctx0" brushRef="#br2" timeOffset="283723.0604">7490 11136 3889 0,'0'0'149'0,"0"0"-131"16,8-1-9-16,3-7 0 15,5 0-6-15,1-1-2 16,2-4-1-16,-1-1 1 0,-3 0-1 16,-2-3 2-1,-1 4-1-15,-4-3-1 0,-1 4 1 16,-5 0 0-16,-2 3 0 16,3 5 0-16,-3 3 0 15,0 1 0-15,0 0-1 16,0 0-1-16,0 0 1 15,0 5 0-15,0 11 0 16,-5 3 0-16,1 3 0 16,-1 0 0-16,3-1 0 15,-2 2 0-15,2-1 0 16,2-4 0-16,-3 0-1 16,3-4 0-16,0-5 0 15,0-2 0-15,0-3 0 16,0-2 0-16,0-2-2 0,0 0-3 15,9 0-9 1,4-7-188-16</inkml:trace>
  <inkml:trace contextRef="#ctx0" brushRef="#br2" timeOffset="284494.9188">7741 10826 3890 0,'0'0'83'0,"2"2"-47"15,1 2-11-15,1 0-11 16,0 2-4-16,1 3-4 15,2-2-1-15,-3 3-3 16,3 2 2-16,-1 2-2 16,4 2-1-16,-1 2 1 15,-1 0-2-15,1 3 1 16,0-2 0-16,0 3-1 0,-3 2 1 16,-1 1-1-16,-3 1 1 15,-2-2-1-15,0 2 0 16,0 0 1-16,0-5-1 15,0 2 0-15,0-3 0 16,0-3 0-16,0 0 0 16,-2-2 0-16,-5-3 0 15,1 0 0-15,-1-4 0 16,-2-1 0-16,2 0 0 16,-1-2 0-16,-1 0 0 15,-1-1 0-15,4-1 0 16,2-1 0-16,2-2 0 15,-1 0-1-15,3 2 0 16,0-2-2-16,0 0-4 16,0 0-6-16,9-7-109 0</inkml:trace>
  <inkml:trace contextRef="#ctx0" brushRef="#br2" timeOffset="285563.3964">8242 11064 3600 0,'0'0'354'15,"0"0"-306"-15,0 0-25 16,0 0-3-16,0 0-6 15,0 0-5-15,0 0-3 16,0 0-1-16,0 0-3 16,0 0 0-16,0 0-1 15,0 0 0-15,0 0 0 16,0 0-1-16,0 0 1 16,0 0-1-16,0 0 0 15,0 0 0-15,0 0 0 16,0 0 0-16,0 0 0 0,0 0 0 15,0 0 0-15,0 0 0 16,0 0 0-16,0 0 0 16,0 0 0-16,0 0 0 15,0 0 0-15,0 0-1 16,0 0 0-16,0 0-1 16,6 0-3-16,-2 0-7 15,2 0-44-15</inkml:trace>
  <inkml:trace contextRef="#ctx0" brushRef="#br2" timeOffset="286355.7098">8686 10710 2764 0,'0'0'1074'0,"0"0"-1008"15,0 0-33-15,0 0 9 16,0 0-2-16,0 0-14 16,0 0-11-16,0 0-6 15,0 0-3-15,0 0-2 0,0 0-1 16,0 0-1-16,0 0 0 16,0 0-1-16,0 0 0 15,0 4-1-15,0 4 0 16,-4 5 0-16,0 4 0 15,-4 5 0-15,2 4 0 16,-3 4 0-16,1 0 0 16,-4 2 0-16,-1 2 0 15,-1-2 0-15,-1-4 0 16,4-1 0-16,-1-5 0 16,8-5 0-16,0-2 0 15,4-4 0-15,0 0 0 16,0-3 0-16,6 0 0 0,8-3 0 15,1 2 0 1,1-2 0-16,-3-5 0 0,0 5 0 16,-1-3 0-16,-1 0 0 15,0-2 0-15,0 0 0 16,2 2 0-16,1-2 0 16,-1 0 0-16,-1 0 0 15,-1 0-1-15,-3 0 0 16,0 0 0-16,-4 0-1 15,2 0-1-15,1 0-6 16,-3 0-15-16,1 0-50 0</inkml:trace>
  <inkml:trace contextRef="#ctx0" brushRef="#br2" timeOffset="287151.0432">8900 10798 3880 0,'0'-2'120'16,"0"-1"-88"-16,0 3-9 15,0 0-10-15,0 0-5 16,0 0-4-16,0 0-2 15,0 0-2-15,7 0 1 0,7 12 0 16,-1-1-1 0,5 5 1-16,-1 0-1 0,1 1 0 15,1 3 1-15,-4-3-1 16,1 2 0-16,-3-4 0 16,-2 2 0-16,0-2 0 15,-2 0 0-15,-3-4 0 16,-1-2 0-16,0-4 0 15,-3 0 1-15,-2-5-1 16,0 0-1-16,0 0 0 16,0 0 0-16,0 0-1 15,0-12-8-15,0-4-46 16,0-2-656-16</inkml:trace>
  <inkml:trace contextRef="#ctx0" brushRef="#br2" timeOffset="287438.957">9162 10714 3762 0,'0'0'202'0,"0"0"-159"15,0 0-22-15,0 0-8 16,-10 4 3-16,-3 10-5 16,-3 3-5-16,3 4-2 15,0 2-2-15,1 2-1 16,1 1 0-16,0 2-1 0,0 0 1 15,-2 0-1 1,1 1 0-16,-1-5 0 0,-1-2 0 16,4-2 0-16,1-4 0 15,1-3 0-15,2-1 0 16,4-3-1-16,0-4-1 16,2 0-2-16,0-5-5 15,10 0-17-15,7-5-906 0</inkml:trace>
  <inkml:trace contextRef="#ctx0" brushRef="#br2" timeOffset="287786.3742">9308 10960 3934 0,'12'0'75'0,"3"2"-61"15,3-2-9-15,4 0-3 16,0 0 0-16,3 0 0 15,-5 0 0-15,1 0-1 16,-9 0 2-16,1 0-1 0,-3 0-1 16,-6 0-1-1,1 0 0-15,-5 0-7 0,0 0-13 16,0 0-54-16</inkml:trace>
  <inkml:trace contextRef="#ctx0" brushRef="#br2" timeOffset="288197.0564">9594 10932 3799 0,'4'0'194'0,"0"0"-160"16,3 0-18-16,5-2-1 0,1-7-9 15,3-2-2-15,-1 0-1 16,1-2-1-16,-3-2 1 16,-1 0-1-1,-6-1-1-15,0 0 0 0,-3-1 1 16,1 6-1-16,-2 1 0 16,0 4-1-16,0 4 1 15,-2 2-1-15,4 0 0 16,-4 0 0-16,2 0 0 15,-2 10 0-15,2 7 0 16,-2 0 0-16,0 3 0 16,0 1 0-16,0-2 0 0,0-2 0 15,0-4 0-15,0 0 0 16,0-3 0-16,0-5 0 16,0-1-1-16,0-2-1 15,0-2-4-15,0 0-4 16,0-3-78-16</inkml:trace>
  <inkml:trace contextRef="#ctx0" brushRef="#br2" timeOffset="288621.3663">9837 10565 3972 0,'0'0'80'15,"4"0"-66"-15,2 0-4 16,8 0-6-16,4 0-2 16,2 8-1-16,5 9 0 15,-1 3 0-15,0 3 0 16,-1 4-1-16,-3 2 1 15,-5 0-1-15,1 0 0 16,-5 6 1-16,-4 1-1 16,0 0 0-16,-5-2 0 15,-2 3 0-15,0-5 0 16,0 0 0-16,-9-3 0 16,-4-3 0-16,0-1 0 0,-1-4 0 15,-1-1 0-15,1-5 0 16,1-4 0-16,-1 0 0 15,3-3 0-15,2-2-1 16,-2-4 0-16,6-2-5 16,1 0-37-16</inkml:trace>
  <inkml:trace contextRef="#ctx0" brushRef="#br2" timeOffset="289437.0661">10454 10939 3902 0,'0'0'104'0,"0"0"-84"0,0 0-6 16,4 0 1-16,10 1-5 15,5 2-4-15,8 0-1 16,5-1-2-16,4 3-1 16,2-3-1-16,-1-2 0 15,-3 0-1-15,-5 0 0 16,-9 0 0-16,-5 0 0 16,-5 0-2-16,-10 0-7 15,0-7-30-15,0-2-203 0</inkml:trace>
  <inkml:trace contextRef="#ctx0" brushRef="#br2" timeOffset="289677.9757">10557 10714 3943 0,'0'-2'92'15,"0"0"-69"-15,4 0-10 16,9 0-6-16,8 2-5 15,8 0-1-15,4 0-1 16,9 6 0-16,3 4 0 16,20 3-6-16,-12-6-16 15,-9 0-174-15</inkml:trace>
  <inkml:trace contextRef="#ctx0" brushRef="#br2" timeOffset="290542.0452">11257 10790 3825 0,'2'0'111'0,"0"0"-88"0,0 0-15 15,1 0-5-15,-1 3 0 16,0-3 5-16,0 0-2 16,-2 0-4-16,2 0 0 15,-2 0 5-15,0 0 8 16,2 0 1-16,-2 0-2 15,0 0-3-15,0 0-5 16,0 0-2-16,0 0-1 16,0 0-1-16,0 0-1 15,0 0-1-15,0 0 0 16,0 0 0-16,0 0 1 16,0 0 1-16,0 0 2 15,0 0-1-15,0 0-2 16,0 0 0-16,2 0-1 0,1 0 1 15,4 0-1-15,2 0 0 16,-1 0 0-16,8 0 0 16,0 0 1-16,0 0-1 15,1 0 0-15,-1 0 0 16,-3 0 0-16,3 0 0 16,-5 0 0-16,3-3 0 15,-1-3 0-15,1-2 0 16,-4 0 0-16,3 0 0 15,-1-5 0-15,-1 1 0 16,-3 1 0-16,0-3 0 16,-2-2 0-16,-3 2 0 15,-3 0 0-15,0 0 1 16,0 4-1-16,0-1 0 0,-3 2 0 16,-3 2 0-16,-2 0 0 15,0 0 0 1,1 0 0-16,-1 0 0 0,0 2 0 15,0 1 0-15,1 1 0 16,-1 3 0-16,-2 0 0 16,-1 0-1-16,-3 8 1 15,3 8 0-15,-2 3 0 16,2 5 0-16,-2 2 0 16,1 4 0-16,3 2 0 15,3-1 0-15,4 1 0 16,2-3 0-16,0-3 0 15,13-3 0-15,11-6 0 16,5-1 1-16,5-6-1 16,3-2 0-16,0-4 0 15,1 0 0-15,-3 1 0 0,-2-5-1 16,10 0-2 0,-9 0-8-16,-5 0-61 0</inkml:trace>
  <inkml:trace contextRef="#ctx0" brushRef="#br2" timeOffset="290882.8534">12144 10524 3957 0,'0'-2'85'0,"0"2"-70"16,0 0-8-16,-2 0-4 16,-12 12 1-16,1 9-1 15,-5 9 0-15,3 7 0 16,-2 5-3-16,4 2 1 16,5 4 0-16,0-2-1 15,8 0 0-15,0-4 0 16,0-4 0-16,14-6 0 15,1-3 1-15,4-7-1 0,-2-8 0 16,3-7-1 0,16-7-2-16,-3 0-8 0,-4 0-82 0</inkml:trace>
  <inkml:trace contextRef="#ctx0" brushRef="#br2" timeOffset="291166.6934">12369 10618 3945 0,'4'0'95'0,"6"0"-83"15,-2 11-4-15,8 8 0 0,4 5-5 16,4 4 1-16,5 2 0 15,5 0-2-15,-1 3-1 16,0-7-1-16,-4 1 1 16,-6-5-1-16,-5-4 0 15,-5-4-1-15,-4-5-1 16,3-8-6-16,-6-1-14 16,1 0-247-16</inkml:trace>
  <inkml:trace contextRef="#ctx0" brushRef="#br2" timeOffset="291417.961">12686 10592 3935 0,'-5'0'74'0,"-2"7"-59"0,-4 13 9 16,-7 9-11-16,-1 3-5 15,-4 3-5-15,0 2-1 16,2-3 0-16,3-2-1 16,4-2 1-16,3-6-2 15,7-4 0-15,4-6 0 16,0-2-1-16,18-8-4 16,11-4-8-16,2 0-166 0</inkml:trace>
  <inkml:trace contextRef="#ctx0" brushRef="#br2" timeOffset="291646.8338">12915 10798 3954 0,'14'0'96'16,"-1"0"-81"-16,7 0-9 15,-1 0-2-15,4 0-1 16,-3 0-2-16,-2 0 0 16,-2 0-1-16,-5 0-2 15,0 0-7-15,-2 0-33 0,-3 0-271 0</inkml:trace>
  <inkml:trace contextRef="#ctx0" brushRef="#br2" timeOffset="292003.9243">13222 10744 3760 0,'12'-12'234'16,"1"-2"-211"-16,3-6-6 15,-1-4 0-15,3-2-8 16,-5 0-1-16,1 1-5 0,-3 1 0 15,-2 4 1 1,0 4-2-16,-4 4 0 0,-1 9-1 16,-2 3-1-16,-2 0 0 15,0 3 0-15,0 20 0 16,0 2 0-16,0 8 0 16,-4 3 0-16,-5-1 0 15,0 2 0-15,2-4 0 16,3-4 0-16,4-3 0 15,0-6 0-15,0-6 0 16,0-4 0-16,0-5-1 16,2-5-4-16,4 0-5 0,1-7-78 15</inkml:trace>
  <inkml:trace contextRef="#ctx0" brushRef="#br2" timeOffset="292521.0167">13510 10279 3839 0,'5'0'157'16,"3"0"-130"-16,4 12-8 16,3 8-6-16,1 6-7 15,1 6-3-15,4 0-1 16,-1 2 1-16,0 0-1 16,-2 2-1-16,-3 1 1 15,-3 1 1-15,-6 0 0 16,-1 1-1-16,-3 4-1 15,-2-3 0-15,0 0 0 16,0-1-1-16,-7 0 0 16,-9-5 1-16,-1 0-1 15,-3-2 0-15,-5-1 0 16,1-5 1-16,4-4-1 0,-1-2 0 16,8-4 0-16,2-4 0 15,2-4 0-15,2 0 0 16,3-2 0-16,0-3 0 15,-1 0 0-15,0-1 0 16,3-2 0-16,2 2 0 16,-2-2 0-16,0 0-1 15,0 0-3-15,-1 0-10 16,3-2-77-16</inkml:trace>
  <inkml:trace contextRef="#ctx0" brushRef="#br2" timeOffset="294889.907">3330 11985 3659 0,'0'0'365'0,"0"0"-334"16,0-2-18-16,0 0-3 15,0 0-6-15,0-1-2 16,0-2 0-16,0-1-1 16,0-2 0-16,4-2 0 0,1-2-1 15,1-2 0-15,3-3 0 16,7 0 0-16,4-3 0 16,4 4 0-16,3 2 0 15,2 2 0-15,-2 6 0 16,-2 1 0-16,-3 5 0 15,-5 0 0-15,-3 5 0 16,-5 10 0-16,-5 6-1 16,-4 3 1-16,0 2 0 15,0-1 0-15,-11-2 0 16,-7 0 0-16,1-3 0 16,1-3 0-16,1 1 0 15,3-3 0-15,6-4 0 16,1 3 0-16,5-2 0 15,0 1 0-15,0-1-1 0,5 2 1 16,11 0 0-16,-1 1 0 16,3 2 0-16,-1-1 0 15,-1 1 0-15,-3 3 0 16,-1-6 0-16,-8 1 0 16,-4-3 0-16,0-1 0 15,0 2 0-15,-16-1 0 16,-8-2 0-16,-3 2 0 15,1-4 0-15,-1 1 0 16,6-6 0-16,9 1 0 16,2-4-1-16,10 0-2 15,2 0-1-15,18-10-42 0</inkml:trace>
  <inkml:trace contextRef="#ctx0" brushRef="#br2" timeOffset="295142.9424">3947 12262 3928 0,'0'5'56'0,"0"4"-34"15,-2-1-1-15,-4 1-11 16,-2 3-6-16,4-5-4 0,4-3-6 15,0-4-29-15,0 0-246 0</inkml:trace>
  <inkml:trace contextRef="#ctx0" brushRef="#br2" timeOffset="295397.9326">4340 11825 3875 0,'4'0'160'15,"2"0"-143"-15,4 9-8 0,1 17-1 16,-3 5-5-16,1 8 0 16,-1 4-1-16,-6 3 1 15,-2 3-2-15,0-2 0 16,-5 4-1-16,-6-5 0 15,-2-6 0-15,1-6 0 16,5-10-1-16,1-6-3 16,2-7-2-16,-3-11-12 15,0 0-43-15,-2 0-813 0</inkml:trace>
  <inkml:trace contextRef="#ctx0" brushRef="#br2" timeOffset="295657.3845">4275 12122 3875 0,'0'0'96'0,"0"-3"-60"0,0 3-12 16,11 0-15-16,5 0 4 15,8 0-2-15,5 0-3 16,12 0-3-16,3 0-2 16,7 0-3-16,-1 0 0 15,7 12-2-15,-10-2-12 16,-14 0-58-16</inkml:trace>
  <inkml:trace contextRef="#ctx0" brushRef="#br2" timeOffset="295901.896">4778 12250 3905 0,'8'0'73'0,"0"0"-30"0,5 0-14 16,6 0-15-16,1-8-4 15,-1-4-4-15,0 3-4 16,-4-4 0-16,-6 1-1 16,-6 0 1-16,-3-2-1 15,0 2-1-15,-5 1 1 16,-13 4-1-16,-7 3 0 16,1 4 0-16,0 0 0 15,1 0 0-15,5 15-1 16,3 2 1-16,5 2 0 15,6 3 0-15,4-1 0 16,0-4 0-16,7 0 0 0,13-2-1 16,9-4-1-16,16-8-2 15,-5-3-20-15,-7 0-149 16</inkml:trace>
  <inkml:trace contextRef="#ctx0" brushRef="#br2" timeOffset="296196.2881">5064 12256 3822 0,'0'6'102'15,"0"4"-53"-15,0-2-16 16,2 0-3-16,1 0-12 0,-1-2-6 16,0-3-6-16,0 0-1 15,0-3-2-15,-2 0 0 16,2 0 0-16,1-3-1 15,-1-9-1-15,5-8-1 16,0-1 1-16,3-5-1 16,4 0 0-16,8-2 0 15,3 3 0-15,6 4 0 16,2 5-1-16,0 3 1 16,2 5-1-16,-4 4-1 15,-2 4-2-15,-10 0-12 16,-2 0-79-16</inkml:trace>
  <inkml:trace contextRef="#ctx0" brushRef="#br2" timeOffset="296839.7048">5565 12228 3903 0,'-2'7'76'0,"-2"5"-46"15,2 3-8 1,-3 2-7-16,3-3-7 0,0 1-4 15,0-5-1-15,2-3 0 16,0-6 2-16,0-1 1 16,0 0 0-16,0 0-3 15,0-8-2-15,2-8 0 16,11-2-1-16,1 0 0 16,1-1 0-16,1 2 0 15,-1 1 0-15,-1 3 0 16,-3 8 0-16,0 3 0 15,-5 2-1-15,0 0 1 16,-2 6-1-16,0 8 1 16,-2 2 0-16,-2 1 0 15,2-4 0-15,-2-3 0 0,0-1 0 16,0-6 0-16,0-1 1 16,0-2 0-16,0 0 0 15,5 0 0-15,-1-11-1 16,6-2 0-16,3 0 0 15,3-4 0-15,-1 1 0 16,3 2 0-16,-3 3 0 16,-3 6-1-16,-1 3 1 15,-3 2 0-15,-1 0 0 16,-2 2-1-16,-1 10 1 16,-1 1 0-16,-3 2 0 15,2-1 0-15,-2-2-1 16,0-2-1-16,2-6-1 15,2-1-12-15,3-3-90 0</inkml:trace>
  <inkml:trace contextRef="#ctx0" brushRef="#br2" timeOffset="297066.5762">6263 12011 3422 0,'0'0'616'16,"2"0"-591"-16,0 0-19 15,4 0-5-15,-2 2 0 0,0 12 0 16,-2 2-1-16,-2 9 0 16,0-4-2-16,0 0-21 0</inkml:trace>
  <inkml:trace contextRef="#ctx0" brushRef="#br2" timeOffset="297311.4357">6252 12372 3822 0,'0'0'197'0,"5"0"-170"16,3 0-19-16,4 0-5 0,1-1-3 15,7-14-8-15,-2 1-32 16,0 0-255-16</inkml:trace>
  <inkml:trace contextRef="#ctx0" brushRef="#br2" timeOffset="298715.475">7150 12022 3672 0,'0'-9'313'15,"0"1"-264"-15,0-4-26 16,0-2-10-16,0 0-5 16,0-7-4-16,0 2-2 15,0-5 0-15,-2 0 0 16,-5-4-1-16,-3 0-1 15,-2-2 0-15,-5 0 1 16,-2 2-1-16,-2 2 0 16,-2 3 0-16,3 7 0 15,-1 8 0-15,4 8 0 16,-1 0-1-16,1 4 1 0,1 16 0 16,1 6-1-1,1 4 1-15,1 6 0 0,3 4 0 16,4 4 0-16,3 1 0 15,3 1 0-15,0 0 0 16,0 0 0-16,9-2 0 16,5 2 0-16,1-2 0 15,-3 1 0-15,-1-5 0 16,-3-2 0-16,-2-6 0 16,-2-4 0-16,-2-8 0 15,0-5-1-15,-2-8 0 16,0-3-1-16,0-4-1 15,-8 0-9-15,-9 0-66 0</inkml:trace>
  <inkml:trace contextRef="#ctx0" brushRef="#br2" timeOffset="298942.3456">6881 12247 3943 0,'11'-5'84'0,"4"1"-63"15,5-2-7-15,3-2-4 16,2 2-6-16,-2 2-3 16,0-2 0-16,2 2-1 15,12-9-5-15,-5 4-4 16,-6-1-45-16</inkml:trace>
  <inkml:trace contextRef="#ctx0" brushRef="#br2" timeOffset="299327.535">7471 11654 2969 0,'0'0'1024'16,"0"0"-975"-16,0 0-35 15,0 0-7-15,0 8-4 16,0 10 0-16,0 9 0 16,-6 3-1-16,0 1-1 15,-4 3 0-15,3 1-1 16,-1-3 1-16,1-4-1 16,0-7 0-16,5-2-1 0,2-9-3 15,0-6-3 1,4-4-7-16,10 0-58 0</inkml:trace>
  <inkml:trace contextRef="#ctx0" brushRef="#br2" timeOffset="299565.4043">7610 11652 3944 0,'0'0'71'0,"0"7"-42"16,2 6-12-16,-2 5-8 16,0 4-3-16,0 5-3 15,0-1-2-15,0 2-1 0,0 0 0 16,0 0 0-16,0 2 0 16,0 4-4-16,0-6-7 15,5-7-73-15</inkml:trace>
  <inkml:trace contextRef="#ctx0" brushRef="#br2" timeOffset="300289.0494">7639 12216 3477 0,'0'0'488'0,"0"-2"-440"16,0 2-25 0,0 0-7-16,0 0-10 0,-7 4 0 15,-4 10 2-15,-3 6-3 16,-1 7-2-16,-3-1-1 16,-2 6-2-16,0 2 1 15,-5-1-1-15,4 2 0 16,-2-3 0-16,5-4 0 15,7-6 0-15,7-5 0 16,4-5 1-16,0-3-1 16,8-4 0-16,17-3 0 15,4-2 0-15,2 0-2 0,9 0-3 16,-7 0-9-16,-6-2-58 16</inkml:trace>
  <inkml:trace contextRef="#ctx0" brushRef="#br2" timeOffset="300849.7289">7770 12383 3822 0,'0'0'185'16,"0"0"-156"-16,0 0-11 16,0 0-6-16,0 0-6 15,3 0 0-15,7 0-3 16,6 0-2-16,-1-9-1 15,-1 1 0-15,-3-2 0 16,-2 0 0-16,0 1 1 16,-4-2-1-16,-1 3 0 15,-2 0 0-15,0 3 0 16,1 0 1-16,-3 3-1 16,2 0 1-16,-2 2-1 15,0 0 0-15,0 0 0 16,0 0 1-16,0 0-1 0,0 0-1 15,0 9 1-15,0 8 0 16,0 1 0-16,0 2 0 16,0 0 1-16,0 2-1 15,0-2 0-15,0 1 0 16,-2-4 0-16,-5-2 0 16,1-3 0-16,-1-7 0 15,4 0 0-15,3-5 0 16,0 0 0-16,0 0 0 15,5-5-2-15,10-7-8 16,4-1-52-16</inkml:trace>
  <inkml:trace contextRef="#ctx0" brushRef="#br2" timeOffset="301361.9092">8060 12087 3982 0,'2'-2'65'16,"5"0"-47"-16,-2 2-9 15,1 0-5-15,0 0-2 16,4 9-2-16,-1 11 1 16,-3 6-1-16,3 2 1 0,-2 6-1 15,-2 1 0-15,-3 0 0 16,-2 0 0-16,0 0 0 16,0-3 0-16,0-6 0 15,0-3 1-15,-5-3-1 16,-2-4-1-16,0-5 0 15,3 0-4-15,2-3-3 16,2-8-42-16</inkml:trace>
  <inkml:trace contextRef="#ctx0" brushRef="#br2" timeOffset="301586.3262">8346 12421 3931 0,'0'3'46'0,"0"2"-22"0,0-2-5 16,0 1-8-16,0-1-8 15,12-3-3-15,7-7-17 16,3-7-553-16</inkml:trace>
  <inkml:trace contextRef="#ctx0" brushRef="#br2" timeOffset="301872.7551">8757 12005 3988 0,'0'-2'65'0,"0"2"-53"0,0 0-4 15,-4 0-5-15,-2 0-2 16,-3 10 2-16,-3 11-2 16,1 2 1-16,-2 7-1 15,2 5-1-15,0 1 1 16,1 4 0-16,4 2-1 16,6-2 0-16,0-4 0 0,0-1 1 15,4-8-1 1,12-7 0-16,5-4 0 0,0-6-1 15,6-8 0-15,0-2 0 16,13-4-4-16,-6-12-13 16,-8-2-165-16</inkml:trace>
  <inkml:trace contextRef="#ctx0" brushRef="#br2" timeOffset="302161.7136">9077 12096 1684 0,'0'0'2345'0,"0"0"-2317"16,0 0-22-16,0 0-3 16,4 8 4-16,12 5-1 15,6 3-4-15,7 2-1 16,2 1 0-16,-2-2 0 15,0 0-1-15,-9 1 0 16,-5-5 0-16,-5 2 0 16,-4-3 0-16,-1-1-1 15,-3-2-2-15,2-7-5 16,0-2-17-16,1 0-254 0</inkml:trace>
  <inkml:trace contextRef="#ctx0" brushRef="#br2" timeOffset="302433.854">9274 12054 3971 0,'0'0'56'15,"-4"0"-46"-15,0 7 3 16,-3 7-1-16,1 7-4 15,-2 0-3-15,2 3-1 16,0 1-2-16,-3 0 0 16,1 2-2-16,0-3 1 15,1-4-1-15,3-2 0 16,2-5 0-16,0-4 0 0,2-1-1 16,0-8-4-16,15 0-9 15,1 0-119-15</inkml:trace>
  <inkml:trace contextRef="#ctx0" brushRef="#br2" timeOffset="302677.1932">9642 12168 3981 0,'5'0'69'16,"0"0"-60"-16,-1 0 2 16,3 0-5-16,1 0-3 0,4 0-2 15,-1 0 0 1,1 0-1-16,0 0 0 0,7 0-3 16,-6 0-9-16,0 0-57 0</inkml:trace>
  <inkml:trace contextRef="#ctx0" brushRef="#br2" timeOffset="303077.8547">9953 12112 3966 0,'2'-8'53'0,"7"-4"-33"16,-1-2-4-16,4-7-5 16,-3 1-4-16,-1 0-1 15,0 2-4-15,-4 2-1 16,2 4 0-16,-3 5 0 16,-1 2 0-16,-2 3 0 15,0 2-1-15,0 0 0 16,0 5 0-16,0 9 0 15,0 9 0-15,0 1 0 16,-5 4 0-16,3 1 0 16,0-1 0-16,0-3 0 0,0 2 0 15,2-5 0-15,0-4 0 16,-2-2 1-16,2-4-1 16,0-5 0-16,0-4-1 15,0-1-1-15,0-2-4 16,0 0-7-16,0-12-143 0</inkml:trace>
  <inkml:trace contextRef="#ctx0" brushRef="#br2" timeOffset="303454.7459">10133 11765 3987 0,'9'0'44'0,"0"3"-27"16,5 8-3-16,-1 7-5 16,-3 6-2-16,4 8-4 15,-5 6-1-15,-1 4-1 16,2 1 1-16,-1-2-2 15,-3 1 1-15,2-1-1 16,-4-1 0-16,-2 0 0 16,-2-4 0-16,0-2 0 0,-6-2 1 15,-13-4-1-15,3-6 0 16,6-6 0-16,1-6 0 16,5-4 0-16,1-4-1 15,3-2-1-15,0-2-3 16,9-11-34-16</inkml:trace>
  <inkml:trace contextRef="#ctx0" brushRef="#br2" timeOffset="303866.9203">10447 11628 3973 0,'5'-7'79'0,"1"1"-63"15,6 1-5-15,3 3-7 16,3 2-2-16,7 0-1 15,2 2 0-15,1 14-1 16,-3 8 0-16,-7 6 0 16,-14 8 0-16,-4 5 1 0,-8 3-1 15,-19 0 0 1,2-2 0-16,2-8 0 0,13-5 0 16,7-10 0-16,3-3 0 15,13-4 1-15,21-4-1 16,9 0 0-16,3-4 0 15,1-2-1-15,-7 3 0 16,-20-2-4-16,-11 0-11 16,-9-1-93-16</inkml:trace>
  <inkml:trace contextRef="#ctx0" brushRef="#br2" timeOffset="304869.0106">7048 12700 3935 0,'0'0'65'16,"2"0"-37"-16,0-3-9 15,5 1-7-15,4 0-6 16,7-2-2-16,6 2 0 16,12-2 0-16,9 1-1 15,11-2-2-15,11-2 0 16,10 4 0-16,26-1-1 15,31 2 1-15,27 2 0 16,5 0-1-16,-10 0 1 16,-33 0 0-16,-34 0-1 15,-20-2 0-15,-7 2 0 16,8-2 0-16,10 1 1 0,5-4-1 16,-3 1 0-16,-4-2 0 15,0 0 0-15,-1 0 0 16,-2-2 0-16,0 2 0 15,2 2 0-15,-2 0 0 16,1 0 0-16,3 2 0 16,-2-1 0-16,4 3 0 15,-2-5-1-15,4-2 1 16,2 2 0-16,0-1 0 16,2-3 0-16,-5 4 0 15,-2-4 0-15,-1 2 0 16,-6 1-1-16,-2 2 1 15,-5 0 0-15,-2 0 0 0,-9 0 0 16,-4-1 0-16,-9 2 0 16,-5 1 0-1,-8-1 0-15,-5 3 0 0,-8-2 0 16,-3 0 1-16,-4 2-1 16,-5-1 0-16,-1 1 0 15,-3 0 0-15,0 0 0 16,0 0 0-16,0 0-2 15,0 0-1-15,-9 0 1 16,-22 1-5-16,0 6-12 16,-2-3-87-16</inkml:trace>
  <inkml:trace contextRef="#ctx0" brushRef="#br2" timeOffset="306182.0977">8546 13154 3800 0,'0'-2'140'16,"0"2"-92"-16,0 0-17 15,0-2-11-15,0 2-6 0,0 0-4 16,0-2-1 0,0 2-3-16,0 0-3 0,0-1 0 15,0 1 0-15,0-2-2 16,0 2-1-16,2 0 0 15,-2 0 0-15,0 0 0 16,0 0 0-16,3 0 0 16,-3 0 0-16,0 0 0 15,0 0 1-15,0 0-1 16,0 0 0-16,0 0 0 16,0 0 0-16,0 0 0 15,0 0 0-15,0 0 0 16,0 0 0-16,0 0 0 15,0 0 0-15,0-5 1 16,4-2 0-16,7-4 0 0,7-3-1 16,2-4 0-1,6 3 0-15,1-2 0 0,0 5 0 16,-2 2 0-16,-4 3 0 16,-2 4 0-16,-5 3 0 15,-6 0 0-15,-1 3 0 16,-5 14 0-16,-2 7 0 15,0 7 0-15,-7 6 0 16,-15 5 0-16,-5 3 0 16,-4 2 0-16,0 0 0 15,2-6 0-15,9-6-1 16,4-12 1-16,10-8 0 16,6-7 0-16,0-4 0 15,0-2 0-15,2 1-1 16,20-3 1-16,7 3 0 15,9-3 0-15,4 0 0 0,5 0 0 16,0 0 0-16,0 0 0 16,-3-6 0-16,-5-2-1 15,-6-1-1-15,-6 2 0 16,-6-5-2-16,0 0-4 16,3-12-5-16,-4 2-38 15,-2 2-194-15</inkml:trace>
  <inkml:trace contextRef="#ctx0" brushRef="#br2" timeOffset="306537.8958">9380 12912 3974 0,'0'-3'72'0,"2"3"-56"16,-2 0-3-16,0 0-7 16,0 0-3-16,0 0-2 15,2 0 0-15,0 14-1 0,3 7 0 16,-1 3 1-1,-2 2-1-15,3-3 0 0,-3 0 0 16,-2-1 0-16,3 0 0 16,-3-5 0-16,2 3 0 15,2-5-3-15,7 3-1 16,1-6-11-16,-2-4-81 0</inkml:trace>
  <inkml:trace contextRef="#ctx0" brushRef="#br2" timeOffset="306805.7408">9488 13459 3957 0,'0'8'57'0,"0"1"-39"0,0-2-5 16,0-1-4-16,0 1-7 15,0-4-1-15,0 1 0 16,0-2 0-16,12-2-1 16,8 0-2-16,0 0-24 0</inkml:trace>
  <inkml:trace contextRef="#ctx0" brushRef="#br2" timeOffset="307434.0947">11263 12765 3921 0,'0'0'123'0,"0"0"-105"15,0 0-8-15,7 2-3 16,9 3-4-16,5 0-2 16,9-1 1-16,1-1-1 0,0 2 0 15,-2-1-1-15,-4-4 0 16,-5 0 0-16,5 0-2 16,-4 0-6-16,-2-9-43 0</inkml:trace>
  <inkml:trace contextRef="#ctx0" brushRef="#br2" timeOffset="307736.9196">11529 12503 3978 0,'0'-4'78'16,"2"-1"-61"-16,11 1-8 15,5 1-5-15,7 1-3 0,3-3 0 16,1 4-1-16,0-3 0 16,-4 1 0-16,-5 3 0 15,-5 0-1-15,3 0-2 16,1 0-8-16,-4 0-46 0</inkml:trace>
  <inkml:trace contextRef="#ctx0" brushRef="#br2" timeOffset="308928.7989">12414 12200 3987 0,'0'0'51'0,"0"0"-37"15,0 0-4-15,0 0-1 16,0 0-3-16,0 0-3 16,0 0-2-16,0 0 1 15,11 0-1-15,5 0 0 16,3 0-1-16,8 0 1 16,6-6 0-16,3-2-1 15,0-1 0-15,-5 2 0 16,-7-1 0-16,-6-3 0 0,-9 1 1 15,-5-2-1-15,-4 2 1 16,0-1-1-16,0-1 0 16,0-1 0-16,0 1 0 15,-6 0 0-15,-3 1 0 16,1 2 0-16,-4 4 0 16,-3 2 0-16,-8 3 0 15,-4 0 0-15,-2 0 0 16,-2 10 0-16,2 3 0 15,4-1 0-15,2 2-1 16,2 2 1-16,5-2 0 0,5 2 0 16,3-2 0-1,1 1 0-15,4 2 0 0,3-2 0 16,0 6 0-16,0-1 0 16,3 2 0-16,12-2 0 15,1 0 0-15,4-2 0 16,0-1 1-16,3-3-1 15,-4-5 0-15,4-3 0 16,-3 0 0-16,2-3 0 16,2-3 0-16,3 0 0 15,0 0 0-15,-2 0 0 16,-3 0-1-16,-4-5-1 16,4-7-3-16,-7 3-21 15,-1-2-114-15</inkml:trace>
  <inkml:trace contextRef="#ctx0" brushRef="#br2" timeOffset="309451.5394">13172 11756 3903 0,'-2'5'116'16,"-6"5"-100"-16,2 2 1 0,-5 7-4 15,-1 10-5 1,1 5-3-16,-2 6-2 0,2 5-1 15,-2-2-1 1,1 1 0-16,3 1-1 0,5-5 0 16,4-4 1-16,0-5-1 15,0-4 0-15,13-8 0 16,9-4 1-16,5-3-1 16,2-7 0-16,2-2 0 15,1-3 0-15,10 0-3 16,-6-3-4-16,-3-8-29 0</inkml:trace>
  <inkml:trace contextRef="#ctx0" brushRef="#br2" timeOffset="309749.3651">13477 11953 3930 0,'2'0'95'0,"0"2"-84"15,7 8 10-15,3 4-9 16,3 4-7-16,3 2-1 16,4 4-1-16,0 1-2 15,1-2-1-15,-6 2 1 16,-1-1-1-16,-7-2 0 0,-3-2 0 15,2-6 0 1,-4-2-1-16,15-12-3 0,0 0-6 16,1 0-77-16</inkml:trace>
  <inkml:trace contextRef="#ctx0" brushRef="#br2" timeOffset="310012.2148">13724 11930 3933 0,'-14'14'75'0,"-3"7"-40"16,-5 2-16-16,-1 2-8 16,-1 3-6-16,4 0-2 0,-1 3-2 15,6-3 0-15,-1 2 0 16,6-4 0-16,3-1-1 15,5-4 0-15,2-7 0 16,0-4-2-16,26-10-2 16,3 0-11-16,5 0-272 15</inkml:trace>
  <inkml:trace contextRef="#ctx0" brushRef="#br2" timeOffset="310283.0822">13903 12100 3997 0,'13'0'59'0,"5"0"-51"16,4 0-2-16,2 0-4 16,1 0-2-16,6 0-2 15,-6-7-8-15,-7 1-41 0</inkml:trace>
  <inkml:trace contextRef="#ctx0" brushRef="#br2" timeOffset="310528.9194">14115 12015 3748 0,'4'-4'257'15,"0"-2"-216"-15,5-2-24 0,3-4-8 16,1-4-4-1,0-3-3-15,3-6-1 0,-3-2 1 16,0 1-1-16,-4 3-1 16,-3 3 1-16,0 5-1 15,-2 8 1-15,-2 2 0 16,-2 5 0-16,2 0-1 16,3 3 0-16,-1 15 0 15,0 8 0-15,2 6 0 16,-4 5 0-16,-2-2 0 15,0 0 0-15,0-1 0 16,0-5 0-16,-8 0 0 16,2-5 0-16,-1-6 0 15,3-4-1-15,0-9-2 0,2-3-9 16,-2-2-88-16</inkml:trace>
  <inkml:trace contextRef="#ctx0" brushRef="#br2" timeOffset="310889.1216">14333 11578 3956 0,'8'0'68'16,"4"0"-45"-16,3 12-7 15,6 6-8-15,-4 4-2 16,1 7-3-16,0 8-2 16,-2 7 0-16,-6 7 1 15,0 5-1-15,-4 2 0 16,-3-1-1-16,-3-4 1 16,0-4-1-16,0-8 0 15,-7-5 0-15,-5-5 0 16,2-9 0-16,-3-4 1 15,3-8-1-15,1-4 0 16,1-4 0-16,0-2 0 0,2 0-1 16,1-9-1-1,3-11-6-15,2 1-53 0</inkml:trace>
  <inkml:trace contextRef="#ctx0" brushRef="#br2" timeOffset="311552.5537">14688 11396 3835 0,'0'0'120'0,"0"0"-93"16,0 0-20-16,0 0 18 15,0 0-6 1,0-3 0-16,0 0-4 0,0-1-8 15,8-1-3-15,5 0-1 16,3 1-2-16,1 1 0 16,6 2 0-16,-3 1 0 15,3 0 0-15,-1 0 0 16,-2 11-1-16,-5 6 1 16,-5 5-1-16,-8 4 0 15,-2 2 0-15,0 2 0 16,-18 2 0-16,-4-2 0 15,-1-2 0-15,3 1 0 0,7-6 0 16,6 1 0-16,7-3 0 16,3-3 0-16,21 0 0 15,12-4 0-15,4-2 0 16,-3 2 0-16,-1-3-2 16,-16 6-4-16,-9-5-21 15,-11-1-423-15</inkml:trace>
  <inkml:trace contextRef="#ctx0" brushRef="#br2" timeOffset="312472.8825">12433 12603 3663 0,'5'-7'139'0,"-2"0"-50"16,-3 1-27-16,0-1-38 15,0 4-16-15,0-1-5 16,-8 4 1-16,4 0 5 16,0-3 6-16,1 3 3 15,3 0-5-15,0 0 0 16,0-2 0-16,0 2-6 0,0 0-4 15,19 0-2-15,6 0 0 16,21 0-1 0,12 0 1-16,35 0-1 0,36 0 0 15,39 0 1-15,10 0-1 16,-9 0 0 0,-38 0 0-16,-41-2 0 0,-21 1 0 15,-8 1 0-15,10 0 0 16,7 0 0-16,4 0 0 15,-2 0 0-15,-1 0 0 16,-2 0 0-16,4 0 0 16,-4 0 0-16,2-2 0 15,-4-2 0-15,-7-1 0 16,-11 2 0-16,-12-1 0 16,-14 2 0-16,-10 2 0 0,-15-3 0 15,-6 3-1-15,0 0-2 16,-16 0-2-16,-35 7-4 15,4 3-28-15,1-3-88 0</inkml:trace>
  <inkml:trace contextRef="#ctx0" brushRef="#br2" timeOffset="312944.8833">12828 13020 3860 0,'0'0'150'15,"0"-3"-114"-15,0-6-15 16,0-5-9-16,7-2-8 16,13 0-2-16,4 0 0 15,5 2-2-15,2 4 1 16,-1 1-1-16,-1 5 0 0,-7 3 0 16,-5 1 0-1,-5 0 0-15,-5 5 0 0,-7 14 0 16,0 5 0-16,-9 5 0 15,-16 8 0-15,-4 1 0 16,0 3 0-16,4-4 0 16,7-3 0-16,14-6 0 15,4-7 0-15,20-10 0 16,22-3 0-16,16-8 0 16,7 0 0-16,3 0 0 15,7-6-3-15,-17-3-3 16,-18-2-43-16</inkml:trace>
  <inkml:trace contextRef="#ctx0" brushRef="#br2" timeOffset="314426.0988">3619 14221 3915 0,'0'-2'71'16,"0"0"-33"-16,0 2-16 15,0-5-9-15,0 5-6 16,0-3-1-16,0 1-1 16,0 2-3-16,0 0-1 15,0 0 0-15,0 0 0 16,0 0-1-16,0 0 0 15,0 0 0-15,0 0 0 16,-10 14 0-16,-6 4 0 16,0 6 0-16,0 2 0 15,3 4 0-15,2 1 0 16,2-2 0-16,3 0 0 0,-1-1 0 16,5-10 0-16,0-1 0 15,2-6 0-15,0-3 0 16,0-4 0-16,4-4 0 15,13 0 0-15,4 0 1 16,3 0-1-16,3-11 0 16,-3 4 0-16,-1-5 0 15,-5 2 0-15,-3 2 0 16,-5 3 0-16,-6 1 0 16,-2 4 0-16,0 0 0 15,-2 0-1-15,0 0 1 16,0 9-1-16,0 7 1 15,0 4 1-15,0 0-1 0,0 2 0 16,-4-3 1 0,0 0-1-16,-2-1 0 0,4-4 0 15,0-4 0 1,2 0 0-16,0-8-2 0,2-2-3 16,14 0-10-16,1-6-76 0</inkml:trace>
  <inkml:trace contextRef="#ctx0" brushRef="#br2" timeOffset="314660.9665">3900 14512 3951 0,'0'0'62'0,"0"4"-47"0,0 0-1 15,-2 2-2-15,-7 2-7 16,3-1-2-16,6 4-3 15,0-5-5-15,0-3-30 0</inkml:trace>
  <inkml:trace contextRef="#ctx0" brushRef="#br2" timeOffset="314917.8275">4282 14168 3985 0,'0'9'32'16,"0"5"-26"-16,0 7 3 16,0 6 1-16,2 4-1 15,0 3-3-15,0 4-3 16,-2-1-2-16,0 2-1 15,0-2 0-15,-4 2-1 16,-5-13-14-16,0-10-51 0</inkml:trace>
  <inkml:trace contextRef="#ctx0" brushRef="#br2" timeOffset="315175.6696">4221 14377 3964 0,'9'-3'57'16,"7"-2"-34"-16,1 1-11 15,8 3-8-15,0-1-3 16,2 2-1-16,6 0-5 16,-6 0-30-16,-7 0-170 0</inkml:trace>
  <inkml:trace contextRef="#ctx0" brushRef="#br2" timeOffset="315423.5332">4518 14450 3917 0,'17'0'67'0,"8"0"-36"15,6 0-8-15,3-6-10 16,-1-2-6-16,-6-5-3 15,-7 3-2-15,-5 2-1 16,-7-2 0-16,-4 1 2 16,-4-3-1-16,0 2 0 15,0 1-1-15,-16 1-1 16,-6 0 0-16,-4 6 0 0,-3-2 0 16,2 4-1-1,2 0 1-15,2 0 0 0,6 10 0 16,3 2 0-16,8 0 0 15,1 0 0-15,5 0 1 16,0-2 0-16,3 2 1 16,17-3 0-16,4-1 0 15,5-2-2-15,-2-3 0 16,2-1 0-16,6-2-6 16,-6 0-10-16,-4-4-121 0</inkml:trace>
  <inkml:trace contextRef="#ctx0" brushRef="#br2" timeOffset="315715.3617">4973 14454 3843 0,'4'8'91'0,"1"1"-38"15,-1-2-17-15,-2-2-17 16,2 0-5-16,-4-3-4 15,0-2 2-15,0 0-6 16,0-7-3-16,0-8-2 16,0-3-1-16,0-2 0 15,0-2 0-15,0 0 0 16,0-5 0-16,6 1 0 16,7 0 0-16,3 3-1 15,-3 4-1-15,-3 7 1 0,2 8 0 16,-1 4-3-16,-5 0-13 15,4 0-49-15</inkml:trace>
  <inkml:trace contextRef="#ctx0" brushRef="#br2" timeOffset="316457.2526">5878 14401 3919 0,'0'0'103'0,"0"0"-90"16,0 0 7-16,0 0-6 15,0 0-5-15,0 0-5 16,0 0-3-16,0 0-1 16,0 0 1-16,0 0-1 15,0 0-1-15,0 0-1 16,4 0-8-16,-1-6-40 0</inkml:trace>
  <inkml:trace contextRef="#ctx0" brushRef="#br2" timeOffset="316708.4407">5833 14159 4012 0,'14'-12'48'0,"5"-1"-39"16,6-2-1-16,6-1-3 15,3 2-3-15,-5 1-2 16,-5 6 0-16,-9 4-2 16,-5 3-8-16,-8 0-47 0</inkml:trace>
  <inkml:trace contextRef="#ctx0" brushRef="#br2" timeOffset="321068.0944">9166 4616 3996 0,'0'0'56'16,"2"0"-50"-16,0 0 6 15,0 0-2-15,0 0-6 0,1 0-1 16,-1 0-2-16,0 0 0 16,0-3-1-16,-2 3 1 15,2 0-1-15,1 0 0 16,4 0 0-16,4 0 0 15,5 0 0-15,5 0 0 16,4 0 0-16,4 0 0 16,2 5 0-16,7 2 0 15,3 2 0-15,5-3 0 16,10 2 0-16,6-2 0 16,5-1 0-16,3 2 0 15,-1-2 0-15,-5 0 0 16,-6-1 0-16,-6 0 0 15,-8 0 0-15,-4-1 0 16,-6 0 0-16,-1 1 0 0,-4-2 0 16,0 3 0-16,-1-2 0 15,1-1 0-15,0 0 0 16,0 3 0-16,-2-5 0 16,-2 7 0-16,0-1 0 15,-3 0 0-15,0 1 0 16,0 2 0-16,1 0 0 15,2-2 0-15,4 0 0 16,4 2 0-16,2-1 0 16,7 0 0-16,1-1 0 0,2 0 0 15,2 2 0 1,-1-4 0-16,3 1 0 0,2 1 0 16,1 1 0-1,-1-2 0-15,3 2 0 0,-3-3 0 16,0 1 0-16,-1 1 0 15,0-2 0-15,2 1 0 16,-1-2 0-16,2 0 0 16,1 3 0-16,0-3 0 15,-3-2 0-15,2 1 0 16,1 2 0-16,4-1 0 16,2 1 0-16,4-3 0 15,8 3 0-15,4-1 0 16,2-3 0-16,0 2 0 15,0-3 0-15,-5 2 0 0,-6-2 0 16,-7 2 0-16,-6-1 0 16,-3 2 0-16,-4-3 0 15,0 1 0-15,-1 2 0 16,1-1 0 0,0-2 0-16,2 0 0 0,0 0 0 15,2 0 0-15,-4-2 0 16,-5-6 0-16,-5 4 0 15,-9 0 0-15,-3 2 0 16,-5 2 0-16,2 0 0 16,5 0 0-16,5 0 0 15,3 0 0-15,5 0 0 16,5-2 0-16,-1-5 0 16,-2 4 0-16,1-3 0 15,-8 1 0-15,1 3 0 0,-1 1 0 16,-3 1 0-16,1-2 0 15,1 0 0-15,-3-3 0 16,-1-3 0-16,-5-2 0 16,0-4 0-16,-2-3 0 15,-3-4 0-15,-1-1 0 16,4-2 0-16,2 0 0 16,-1-4 0-16,5 0 0 15,5-4 0-15,-1 1 0 16,3-1 0-16,-3-1 0 15,-2 1 0-15,-4 1 0 16,-9 3 0-16,-5 0 0 0,-6 1 0 16,-7 0 0-16,0 3 0 15,0 0 0-15,-2 2 0 16,-11 2 0-16,-4-1 0 16,0 2 0-16,-3 1 0 15,-5-3 0-15,-6 0 0 16,-5 1 0-16,-6 0 0 15,-9 0 0-15,-7 0 0 16,-9-3 0-16,-5 4 0 16,-7-5 0-16,-4-1 0 15,-6 2 0-15,-3-4 0 16,-1-2 0-16,-1 4 0 16,7-3 0-16,2 2 0 0,8 1 0 15,-2 0 0 1,4 1 0-16,1 2 0 0,1 1 0 15,-1 2 0-15,3 1 0 16,2 0 0-16,2 1 0 16,4 2 0-16,10 1 0 15,4 1 0-15,11 1 0 16,5 2 0-16,-1 0 0 16,1 2 0-16,-4 0 0 15,-5 3 0-15,-7-2 0 16,-6 2-1-16,-8 5 1 15,-6 0 0-15,0 0 0 16,2 0-1-16,5 0 1 0,6 0 0 16,9 0 0-16,5 0-1 15,4 0 1-15,-3 0 0 16,0 0 0-16,-1 0 0 16,-4 7 0-16,4-1 0 15,2 2 0-15,-2-3 0 16,4 4 0-16,-1-1-1 15,6 0 1-15,2-1 0 16,2 2 0-16,3-1 0 16,3 1 0-16,1-4 0 15,-1 3-1-15,0-1 1 16,-6-2 0-16,-6 3 0 16,-5 0 0-16,-1 2 0 15,-5 1 0-15,2 0 0 0,3-1 0 16,4 1-1-16,4-6 1 15,3 2 0-15,1-4 0 16,0 0 0-16,-2-2 0 16,-2 2 0-16,-3 1 0 15,-6 0 0-15,-3 1 0 16,-1 0 0-16,-5-1 0 16,-3-1 0-16,0 2 0 15,1-5 0-15,2 0 0 16,3 0 0-16,9 0 0 15,3 0 0-15,9 0 0 16,3 0 0-16,3 0 0 16,2 0 0-16,-4 0 0 0,3 0 0 15,-4 0 0 1,2 0 0-16,-3 0 0 0,-2 0 0 16,0 0 0-16,-2 0 0 15,0 0 0-15,0 0 0 16,1 0 0-16,-1 3 0 15,0 6 0-15,4-3 0 16,3 2 0-16,1 0 0 16,4-1 0-16,-1 0 0 15,1 3 0-15,-4 5 0 16,1 2 0-16,-2 3 0 16,0 3 0-16,-1 2 0 15,0 5 0-15,4 1 0 0,1 1 0 16,1 1 0-16,1 2 0 15,0-1 0 1,0 0 0-16,3-2 0 0,2 0 0 16,4 0 0-16,1-2 0 15,4 3 0-15,2-1 0 16,0 3 0-16,0-3 0 16,4-2 0-16,9-3 0 15,5-3 1-15,5-5-1 16,0 0 0-16,4-4 0 15,-2 2 1-15,2-1-1 16,0-2 1-16,-1 2-1 16,6-2 0-16,3 0 0 15,7 0 0-15,8-3 1 16,8-2-1-16,6-1 1 0,5-4-1 16,-2 1 0-16,-4-2 0 15,-8 1 0 1,-8 0 0-16,-7-2 0 15,-9 3 0-15,-6-2 0 0,-7-1 0 16,-9 2 0-16,-3-4 0 16,-6 2 0-16,0-2 0 15,0 0 0-15,0 0 0 16,0 0 0-16,0 0 0 16,0 0-1-16,0 3 0 0,0-3-1 15,-6 3-7 1,-3-3-28-16</inkml:trace>
  <inkml:trace contextRef="#ctx0" brushRef="#br2" timeOffset="322922.8038">5325 14575 3852 0,'0'12'71'0,"-9"-1"-36"0,0 1-12 15,3 0 6-15,0-1-13 16,4-11-3-16,2 3-2 16,0-3 0-16,0 0-1 15,0 0-2-15,0 0-4 16,0 0-2-16,0-10-1 16,8-2-1-16,0-6 1 15,3 2-1-15,1-2 0 16,-1-1 0-16,-3 10 0 15,-1-3 0-15,0 7 1 16,-2 4-1-16,1 1 0 0,-2 0 0 16,3 0 0-1,0 1-1-15,-2 11 1 16,-1 2 0-16,-2 4 0 0,-2-4 0 16,0 3 0-16,0-2 0 15,0-6 0-15,0-1 0 16,0-6 0-16,0-2 0 15,0 0 0-15,4 0 1 16,3-10 0-16,5-6-1 16,1-2 0-16,1-3 0 15,-2 0 0-15,1 5 0 16,-1 4 0-16,-3 2 0 16,-3 5 0-16,2 5 0 15,-2 0 0-15,1 0 0 16,-1 7 0-16,4 9 0 0,-4 2 0 15,-4-1 0 1,1 3 0-16,-3-8-1 0,0 1 1 16,0-3 0-16,0-4 0 15,0-2-1-15,0-2 1 16,0 0-3-16,0-2-4 16,-5 0-12-16,-1 0-72 15</inkml:trace>
  <inkml:trace contextRef="#ctx0" brushRef="#br2" timeOffset="326212.0815">6857 13939 2060 0,'0'-3'1755'16,"0"1"-1667"-16,0 0-40 15,0 0-17-15,0 1-8 16,2-4-10-16,-2 3 10 16,2-6-9-16,0 3-5 15,0 2-1-15,-2-3-1 16,2 2-4-16,3 0 0 0,-3-2-1 16,2-2-1-16,1-2 0 15,0-2 0-15,-3-2-1 16,2-3 1-16,-2 0-1 15,-2-1 0-15,0 2 0 16,0-2 1-16,-6 4-1 16,-10 0 0-16,-1 7 0 15,-2 0 0-15,0 7 0 16,-2 0-1-16,3 0 1 16,1 12 0-16,1 2 0 0,1 8-1 15,3 0 1 1,3 4 0-16,5 1 0 15,4 2 0-15,0 3 0 0,0 2 0 16,9 5 0-16,1 1 0 16,4-1 0-16,-5 0 0 15,-3-1 0-15,-2-4 0 16,-4-2 0-16,0-6 0 16,0-4-1-16,-12-5 0 15,-1-8 0-15,1-6-2 16,-9-3-2-16,0 0-11 15,3 0-92-15</inkml:trace>
  <inkml:trace contextRef="#ctx0" brushRef="#br2" timeOffset="326465.9342">6562 14171 3903 0,'2'-6'110'0,"14"0"-92"0,1 1-4 15,8-2 1-15,0 1-3 16,4-1-5-16,2 4-4 15,0-1-1-15,0-1-1 16,1 3-1-16,-3 2 0 16,-5-1 0-16,10-8-2 15,-7 2-11-15,-4-3-124 0</inkml:trace>
  <inkml:trace contextRef="#ctx0" brushRef="#br2" timeOffset="326716.7918">7247 13684 3982 0,'0'0'70'0,"2"0"-60"15,-2 0-3-15,0 0-5 16,0 3-2-16,0 15 3 16,0 3 0-16,-2 5 0 15,-4 1-3-15,2-1 1 16,2 1-1-16,0-3 0 16,2-4 0-16,0-4-1 0,0-8-4 15,6-2-6-15,8-6-71 16</inkml:trace>
  <inkml:trace contextRef="#ctx0" brushRef="#br2" timeOffset="326945.6611">7398 13668 3979 0,'0'0'66'0,"3"0"-55"15,1 0-6-15,0 14 0 0,0 4-2 16,-4 8-1-16,0-2-1 16,0 5 0-16,0-3-1 15,0 1 0-15,-2-5 0 16,-2-5-1-16,4-5-5 16,0-3-12-16,0-6-44 0</inkml:trace>
  <inkml:trace contextRef="#ctx0" brushRef="#br2" timeOffset="327202.5145">7507 13686 3913 0,'2'0'88'0,"-2"0"-57"16,0 0-10-1,2 0-13-15,-2 0-1 0,0 12-1 16,0 4-1-16,0 5-3 15,0 2-1-15,0 3-1 16,0 0 1-16,2 1-1 16,4 0 0-16,0 1-2 15,-1-2-7-15,-1-8-35 0</inkml:trace>
  <inkml:trace contextRef="#ctx0" brushRef="#br2" timeOffset="327832.1201">7806 14212 4002 0,'-7'-3'52'0,"-1"3"-45"16,-6 0 2-16,-1 0-3 15,-1 3-3-15,-3 10-2 16,0 5-1-16,1 4 1 16,1 4 0-16,-2 2-1 15,1 3 0-15,1-2 0 16,1 0 1-16,5-1-1 15,2-10 0-15,7-1 0 16,2-3 0-16,0-4 0 16,4-1 0-16,14-1 0 15,0-4 0-15,2-4 0 16,-2 1 0-16,-4-1 0 16,-4 3-1-16,-3-1-3 15,-1 2-3-15,2-1-11 0,-6-3-48 16,2 0-200-16</inkml:trace>
  <inkml:trace contextRef="#ctx0" brushRef="#br2" timeOffset="328366.2102">7902 14430 3925 0,'0'0'118'0,"0"0"-99"16,0 0-8-16,11-10-6 15,4-1-2-15,1 2-2 0,4-3 0 16,-4-2-1-1,-1 2 1-15,-3 1 1 0,-6 2-1 16,-4 0 0-16,-2 4-1 16,0 2 1-16,0 3-1 15,0 0 0-15,0 0 0 16,0 4 0-16,-2 10 0 16,-4 5 0-16,-2-2 0 15,2 5 0-15,-1-1 0 16,1-2 0-16,2-1-1 15,2-1 0-15,-2-8-1 16,4-4-1-16,4-1-7 16,8-4-35-16</inkml:trace>
  <inkml:trace contextRef="#ctx0" brushRef="#br2" timeOffset="328658.0426">8084 14193 3894 0,'2'0'125'15,"1"0"-112"-15,1 7 4 16,6 5-4-16,2 9-5 16,7 4-3-16,0-2 0 15,4 7-3-15,-5 1-1 16,-3 1 0-16,-8-2-1 15,-7 2 1-15,0-6-1 16,-3-3 0-16,-10 0 1 0,0-9-1 16,2-2 0-16,2-10 0 15,3 0 0-15,6-2-1 16,0 0-7-16,0-9-35 0</inkml:trace>
  <inkml:trace contextRef="#ctx0" brushRef="#br2" timeOffset="328912.9082">8470 14374 3940 0,'5'3'113'16,"-3"-1"-106"-16,4 2-1 0,2 3-1 15,-2-2-3-15,9-3-2 16,-1 2-2-16,1-4-15 0</inkml:trace>
  <inkml:trace contextRef="#ctx0" brushRef="#br2" timeOffset="329167.7512">8878 14037 4003 0,'0'-3'58'0,"0"3"-48"15,0 0-3-15,0 0-4 16,0 0-3-16,0 13 0 16,-5 9 1-16,-7 10 0 15,-5 1-1-15,2 10 1 16,-1-3 0-16,1 1-1 15,3-2 0-15,6-7 0 16,4-2 0-16,2-6 0 16,0-6 1-16,13-6-1 15,7-5-1-15,7-5 1 16,11-2-4-16,-5 0-13 16,-4-13-183-16</inkml:trace>
  <inkml:trace contextRef="#ctx0" brushRef="#br2" timeOffset="329432.5998">9132 14159 3952 0,'0'0'95'0,"5"0"-85"15,-1 0-5-15,3 4 4 16,4 10-3-16,4 4-3 15,2 4-1-15,2-4 0 0,1 5-1 16,1-2 0 0,-6-3 0-16,-1-6-1 0,-3 0 0 15,-5-4 0-15,0-4-1 16,-1 0-1-16,4-4-2 16,0 0-13-16,-2-14-218 0</inkml:trace>
  <inkml:trace contextRef="#ctx0" brushRef="#br2" timeOffset="329729.9392">9274 14131 3834 0,'-4'0'162'0,"0"2"-146"15,-5 12 16-15,1 5-14 0,-4 6-8 16,3 1-5-16,3 2-3 15,0 2-1-15,2-6 0 16,2 0-1-16,2-4 0 16,0-1 0-16,0-4 0 15,0-4 0-15,0-2 0 16,0-5-6-16,10-1-7 16,5-3-74-16</inkml:trace>
  <inkml:trace contextRef="#ctx0" brushRef="#br2" timeOffset="329995.7874">9554 14291 4012 0,'15'0'49'0,"8"0"-41"16,3 0 0-16,6 0-3 15,-3 0-3-15,-2 0-2 16,-8 0 0-16,-1 0-1 16,2 0-7-16,-4 0-22 15,-3 0-750-15</inkml:trace>
  <inkml:trace contextRef="#ctx0" brushRef="#br2" timeOffset="330250.6417">9910 14247 3972 0,'4'-2'73'0,"6"-4"-53"16,3-2-8-16,3 0-8 16,3-3-3-16,-1-1 0 15,1-3-1-15,-4-2 1 16,-7 0 0-16,2 0 0 15,-8 3 0-15,3 2-1 16,-5 5 1-16,0 2-1 16,0 5 0-16,0 0 0 15,0 0 0-15,0 11 0 0,-7 9 0 16,-5 4 0-16,-1 4 0 16,5 5 0-16,-4-2 0 15,5 1 0-15,1-2 0 16,0-2 0-16,2-4 0 15,2-4 0-15,0-7 0 16,2-6-1-16,0-4-3 16,0-3-7-16,2 0-40 0</inkml:trace>
  <inkml:trace contextRef="#ctx0" brushRef="#br2" timeOffset="330635.1228">10138 13936 3977 0,'4'0'67'16,"3"0"-57"-16,1 0 0 15,4 10-3-15,3 6 0 16,3 6-4-16,3 5-1 16,-2 5 0-16,1 4-1 15,1 4 0-15,-4 2 0 0,-3 2-1 16,-3-2 0 0,-5 0 0-16,-4-3 0 0,-2-5 0 15,0-8 0-15,0-5 1 16,0-7-1-16,-4-1 0 15,2-12 0-15,0 1 0 16,0-2-1-16,2 0 1 16,-2-3-3-16,2-11-9 15,0-4-64-15</inkml:trace>
  <inkml:trace contextRef="#ctx0" brushRef="#br2" timeOffset="331247.1276">10552 13779 3942 0,'5'-12'96'15,"1"1"-74"-15,3-3-8 16,5-2-7-16,1 2-5 16,6 0 0-16,0 5-1 15,4 4 0-15,-3 1-1 16,-3 4 1-16,-4 0-1 16,-5 0 0-16,-2 2 0 15,-2 7 0-15,-3 1 0 16,-1 1 0-16,-2 3 0 15,0-5 0-15,0 8 0 0,0 1 0 16,0 3 0 0,0 4 0-16,-5-1 0 0,5 2 0 15,0 0 0 1,0 0 0-16,13 0 0 0,3-2 0 16,2 0 0-16,-4-3 0 15,-6-4 1-15,-3-2-1 16,-5 1 0-16,0-8 0 15,-7-1 0-15,-13 1 0 16,-6-1 0-16,-19 3 0 16,7-4-2-16,5 0-16 0</inkml:trace>
  <inkml:trace contextRef="#ctx0" brushRef="#br2" timeOffset="332291.8186">7037 14851 3754 0,'-14'0'97'0,"3"2"-49"16,-3 0-4-16,-1 0-10 16,5-1-7-16,0 2-7 15,4-3-3-15,1 4-4 16,1-4-5-16,4 0 0 15,0 0-2-15,0 0-2 16,0 0-2-16,0 0-1 16,11 4 0-16,18-4 0 15,10 1-1-15,15-1 1 0,15 0-1 16,30 0 0-16,30 0 0 16,38 0 0-16,21 0 0 15,1 0 0-15,-6 0 1 16,-19-5-1-16,-8-2 0 15,-13 2 0-15,-14-2 0 16,-6-5 0-16,-5 7 0 16,0-9 0-16,3 6 0 15,-1-2 0-15,3 3 0 16,-3 1 0-16,-2 2 0 16,-16 3 0-16,-17-2 0 0,-16 2 0 15,-5 1 0-15,7-3 0 16,11 1 0-1,10-2 0-15,-6-1 0 0,-1-4 0 16,-5 6 0-16,-4-7 0 16,-2 1 0-16,-3 1 0 15,-5 0 0-15,-1 2 0 16,-5-4 0-16,-6 3 0 16,-7 2 0-16,-7 1 0 15,-9 1 0-15,-6 0 0 16,-10 3 0-16,-3 0 0 15,-6 0 0-15,-4 0 0 16,-2 0 0-16,0 0 0 16,0 0 0-16,0 0 0 0,0 0-1 15,0 0 1 1,-2 0-2-16,-13 0-1 0,1 0-8 16,-1 0-46-16</inkml:trace>
  <inkml:trace contextRef="#ctx0" brushRef="#br2" timeOffset="333323.3496">8140 15191 3618 0,'0'0'225'16,"0"0"-158"-16,0 0-11 16,0 0-17-16,0 0-12 15,0 0-7-15,0 0-7 16,0 0-4-16,0 0-3 0,0 0-3 15,0 0-1 1,0 0 0-16,0 0-1 0,0 0-1 16,0 0 0-16,0 0 1 15,0 0-1-15,0 0 0 16,0 0 1-16,2-5-1 16,5 1 0-16,5-8 1 15,1 1-1-15,3-1 0 16,3 1 0-16,4 0 0 15,1-1 0-15,3 4-1 16,-2-2 1-16,-1 4 0 16,-4 4 0-16,0 2 0 15,-5 0 0-15,2 0 0 0,-2 0 0 16,-1 0 0-16,-1 2 0 16,-7 10 0-16,-2 2 0 15,-4 3 0-15,0 1 0 16,0 0 0-16,-10 0 0 15,-6 0 0-15,3-1 0 16,0-2 0-16,3-1 0 16,6-2 0-16,4-2 0 15,0 2-1-15,0-6 1 16,6 2 0-16,8 2 0 16,-1 2 0-16,3-2 0 15,-3 2 0-15,-1-3 0 0,-6 3 0 16,-4 3 0-1,-2-3-1-15,0 0 1 0,-6 1 0 16,-14-4 0-16,-5 3 0 16,-4-4 0-16,-2-2 0 15,-1-2 0-15,3 0 0 16,3-4 0-16,2 0 0 16,6 0-1-16,7 0-2 15,11-10-5-15,0-6-13 16,13 2-202-16</inkml:trace>
  <inkml:trace contextRef="#ctx0" brushRef="#br2" timeOffset="333626.1779">8948 15057 4018 0,'2'0'45'16,"-2"0"-40"-16,0 0-1 15,2 0-2-15,-2 12 0 16,2 6 0-16,-2 0-1 15,2 1 0-15,-2-2-1 0,2 5 0 16,1 6-3 0,-1-6-9-16,0-2-95 0</inkml:trace>
  <inkml:trace contextRef="#ctx0" brushRef="#br2" timeOffset="333913.3005">8985 15426 3945 0,'0'6'59'0,"0"-2"-40"16,2 1-8-16,1-2-6 15,15-3-2-15,-3 0-3 16,3 0-18-16</inkml:trace>
  <inkml:trace contextRef="#ctx0" brushRef="#br2" timeOffset="334814.7013">11459 14899 3959 0,'0'-2'51'0,"0"2"-31"16,0-2 0-16,0-2-6 15,0 1-5-15,2 2-3 16,8-7-3-16,1 4-1 16,7-1-1-16,1 4-1 15,8-3 0-15,4-3 0 16,5 4 0-16,5-1 0 15,-4 4 0-15,-1-5 0 16,-7 5 0-16,-7 0 0 16,-7 0 0-16,-5 0 0 15,-6 0 0-15,1 0 0 0,-3 0 0 16,0 0 0-16,-2-3-1 16,0 1-1-16,0-10-6 15,0-1-41-15,0-1-316 0</inkml:trace>
  <inkml:trace contextRef="#ctx0" brushRef="#br2" timeOffset="335160.793">11598 14500 3925 0,'0'0'74'0,"0"0"-47"0,0-3-9 15,0 3-5-15,17 0-4 16,6-2-4-16,3 1-3 16,6 1 1-16,-1-4-1 15,-4 2 0-15,-7-1-2 16,-7 1 1-16,-4 2-1 15,-4 0 0-15,-3 0 0 16,0 0 0-16,3-1 0 0,-1 1 0 16,0 0-1-1,3 0-5-15,0 0-2 16,8-2-9-16,-4-2-46 16,3-1-634-16</inkml:trace>
  <inkml:trace contextRef="#ctx0" brushRef="#br2" timeOffset="336773.9143">12356 14195 3939 0,'0'0'90'0,"0"0"-67"15,0 0-4-15,0 0-10 16,0 0-4-16,0 0-3 15,0 0 0-15,0 0-2 16,0 0 1-16,0 0-1 16,0 0 0-16,0 0 0 15,0 0 0-15,8 0 0 16,11 0 0-16,7 0 0 16,0 0 0-16,5-4 0 15,-2-2 0-15,-2 0 0 16,-2 0 0-16,-2-2 0 15,-8 2 0-15,-1-2 0 16,-8-1 0-16,1 0 0 0,-5-2 0 16,-2-1 0-16,0-2 0 15,0 1 0-15,0-4 0 16,-2 1 0-16,-5 3 0 16,-4 1 0-16,-3 2 0 15,-5-1 0-15,-4 6 0 16,-6 3 0-16,3 2 0 15,-3 0 0-15,4 0 0 16,5 11 0-16,0 7 0 16,2 4 0-16,3 6 0 15,1 1 0-15,1 3 0 16,4-1 0-16,0 1 0 16,2-3 0-16,7 0 0 15,0-6 0-15,0 0 0 16,16-6 0-16,11-1 0 0,4-6 0 15,5 0 0-15,1-3 0 16,1-6 0-16,-2-1 0 16,0 0-1-16,-1 0 0 15,14-14-4-15,-8 0-15 16,-6-2-81-16</inkml:trace>
  <inkml:trace contextRef="#ctx0" brushRef="#br2" timeOffset="337123.9375">13193 13967 3932 0,'0'0'74'0,"0"0"-62"16,-2 4-6-16,-15 9 15 15,-4 7-7-15,-1 6-7 16,2 5-3-16,2-1-1 16,5 1 0-16,2 6 0 15,6-7-2-15,3 0-1 16,2-2 0-16,0 0 0 0,16-10 1 15,4 0-1-15,4-6 0 16,12-6-4-16,-5-3-6 16,-2-3-44-16</inkml:trace>
  <inkml:trace contextRef="#ctx0" brushRef="#br2" timeOffset="337385.7874">13352 14045 3909 0,'7'0'90'0,"1"10"-55"0,4 6-11 16,5 9-11-16,8-1-5 16,4 7-4-16,4-2-2 15,3 3-1-15,-7-9-1 16,-4 0 0-16,-8-6 0 15,-5-8-1-15,-8 0-1 16,-4-9-7-16,0 0-28 16,0 0-168-16</inkml:trace>
  <inkml:trace contextRef="#ctx0" brushRef="#br2" timeOffset="337679.6248">13629 14021 3953 0,'0'0'54'0,"-16"12"-27"16,-7 7-2-16,-1 5-12 15,0 7-7-15,-1-1-3 16,2 1-1-16,4 1-1 16,1-1-1-16,5-4 0 15,3-1 0-15,8-5 0 16,2-5-1-16,4-5-3 15,19-6-11-15,-1-5-101 0</inkml:trace>
  <inkml:trace contextRef="#ctx0" brushRef="#br2" timeOffset="337945.4696">13791 14205 4001 0,'14'0'58'0,"5"0"-48"16,8 0-1-16,7 0-5 15,-1 0-3-15,0 0-1 16,-6 0 0-16,-7 0-1 16,-4 0-6-16,-5-2-16 15,-4-6-228-15</inkml:trace>
  <inkml:trace contextRef="#ctx0" brushRef="#br2" timeOffset="338231.3109">14227 14021 3942 0,'4'-8'93'15,"-2"-3"-75"-15,4-1-8 0,1-6-5 16,1 1-4-16,0-4 0 16,-2 3-1-16,1 6 0 15,-5 0 1-15,0 6 0 16,-2 6 0-16,0 0-1 15,0 0 0-15,0 6-1 16,0 11 1-16,0 6 1 16,0 7 1-16,-4 5 1 15,-5 1-1-15,3 2-1 16,-2-1 0-16,2 0 0 16,1-2 0-16,1-3-1 15,0-3 0-15,2-5 0 16,-2-5 0-16,4-6 0 0,0-9-1 15,0-4-1 1,0 0-4-16,6-8-31 0</inkml:trace>
  <inkml:trace contextRef="#ctx0" brushRef="#br2" timeOffset="338632.0671">14437 13675 3952 0,'5'0'81'0,"4"0"-65"16,4 5-2-16,3 9-6 15,3 6-2-15,4 10-3 16,2 5-2-16,-3 6 0 16,-4 7 0-16,-7 6 0 15,-6 0 0-15,-5 3 0 16,0-1-1-16,-12 0 1 16,-5-6-1-16,1-6 0 15,0-4 0-15,3-8 0 16,2-6 0-16,0-6 0 15,3-8 0-15,2-4-1 0,2-6 0 16,2-2-2-16,-1-2-3 16,3-18-26-16,0-4-767 15</inkml:trace>
  <inkml:trace contextRef="#ctx0" brushRef="#br2" timeOffset="339216.824">14812 13529 3993 0,'11'-4'68'0,"5"1"-57"16,1 3-3-16,4 0-5 16,-2 0-1-16,-1 0-2 15,-7 5 0-15,-8 11 1 16,-3 7-1-16,-3 3 0 15,-20 1 0-15,-7 5 0 16,1-1 1-16,3 1-1 16,5-4 0-16,10-3 0 15,7-2 1-15,4-1-1 16,4-4 0-16,23-4 0 16,13 0 0-16,10-4 0 15,-2-2 0-15,-3-1 0 0,-9-2-1 16,-19 2-4-1,-10-4-8-15,-7-1-87 0</inkml:trace>
  <inkml:trace contextRef="#ctx0" brushRef="#br2" timeOffset="339990.2735">12460 14752 3656 0,'-4'0'102'16,"-1"-3"-23"-16,-1 3-24 15,-1 0-16-15,0 0-7 16,5 0-11-16,0 0-9 16,2 0 6-16,0 0 7 15,0 0-6-15,20 0-6 16,11-7-6-16,18 4-4 0,14-2-3 16,33-3 0-16,33 0 1 15,41 2-1-15,15 2 0 16,-3 4 0-16,-15-4 0 15,-20 3 1-15,-4-4-1 16,-5-2 0-16,-22 0 0 16,-22-1 0-16,-26 4 0 15,-7-4 0-15,6-2 1 16,0 1-1-16,-3 0 0 16,-14 1 1-16,-15 2-1 15,-13 2 1-15,-6 2-1 16,-10 2 0-16,-1 0 0 0,-5 0-1 15,0 0-1-15,-5 0-7 16,-12 4-1 0,-5 2-54-16</inkml:trace>
  <inkml:trace contextRef="#ctx0" brushRef="#br2" timeOffset="340601.5727">13006 15151 3917 0,'0'0'68'16,"-2"0"-33"-16,2 0-1 0,0 0-13 15,0-6-15-15,18-7-3 16,11 0-1-16,7-1-1 16,1 4 0-16,1 2-1 15,1 4 0-15,-10-1 0 16,-6 5 0-16,-4 0 1 16,-11 0-1-16,-6 5 0 15,-2 7 0-15,0 5 0 16,-2 0 0-16,-11 4 0 15,-3 1 0-15,-5 0 0 16,-2 5 0-16,-2-4 0 16,5 3 0-16,5-2 0 15,8-2 0-15,7-8 0 0,5-2 0 16,26-6 0-16,13-3 0 16,12-3 0-16,9 0 0 15,1 0 1-15,2-1-1 16,-6-7 0-16,-9-2-1 15,-1-6-1-15,-15-2-10 16,-10 4-185-16</inkml:trace>
  <inkml:trace contextRef="#ctx0" brushRef="#br2" timeOffset="342953.0128">13471 14812 3921 0,'4'-5'80'0,"0"-2"-54"16,0 4-1-16,-1-4-10 15,-3 5-6-15,0-2-4 16,0 4-2-16,0 0 0 0,0 0-2 16,0 0-1-1,0 0 0-15,0 0 0 0,0 0 0 16,0 0 1-16,0 0-1 16,0 4 0-16,-15 10 0 15,-4 3 0-15,-3 5 0 16,-1 2 1-16,-3 3-1 15,-1 8 0-15,1-3 0 16,-3 8 0-16,4 1 1 16,2-3-1-16,6-1 0 15,3-5 0-15,3-2 0 16,5-3 0-16,2-5 0 16,-2-3 0-16,4-2 0 15,0-3 0-15,0-4 0 16,0 2 0-16,-1 1 0 0,3 1 0 15,-2 3 0 1,2-2 0-16,0-2 0 0,0 0 0 16,0-1 0-16,0-1 0 15,5-2 0-15,1 0 0 16,2-1 0-16,2 1 0 16,5-2 0-16,6 3 0 15,-1-4 0-15,5 3 0 16,1-2 0-16,1-3 0 15,0-1 0-15,2-3 1 16,0 0-1-16,0 0 0 16,0 0-1-16,2-3 1 15,0-5 1-15,-4-6-1 16,-2 2 0-16,-8 3 0 0,-3-6 0 16,-3 4 0-16,-5 0 0 15,-1 2 0-15,0-3 0 16,-3 3 0-16,0-5 0 15,-2-2 0-15,0 0 0 16,0-1 0-16,0 0 0 16,0-1 0-16,-4 0 0 15,-4 4 0-15,0 2 0 16,-3 1 0-16,-1 3 0 16,-1 0 0-16,-3 3 0 15,-3 0 0-15,-4 1 0 16,-2 3 0-16,1-2 0 15,2 2 0-15,-1 1 0 0,3 0 0 16,3-4 0 0,-1 4 0-16,0 0 0 0,2 0 0 15,-4 0 0-15,3 0 0 16,-4 0 0-16,2 0 0 16,1 0 0-16,1 4 0 15,2-3 0-15,5 3 0 16,0-1 0-16,1-2 0 15,3 4 0-15,2-1 0 16,-4 1 0-16,2 4 0 16,-1-1 0-16,1 2 0 0,-2-1 0 15,4 4 0 1,-3 1 0-16,3 0 0 0,0 2 0 16,2-2 0-16,-1-2 0 15,3 2 0-15,0 1 0 16,0-3 0-16,0 2 0 15,9-5 0-15,4 1 0 16,1 3 0-16,3-6 0 16,4-3 0-16,-1 0 0 15,-1 2 0-15,0-1 0 16,1-5 0-16,-3 5 0 16,4-3 0-16,1 4 0 15,0-2 0-15,-2-4 0 16,3 4 0-16,-4 0 0 15,-1-2 0-15,1-2 0 0,-4 5 0 16,1-5 0 0,-5 0 0-16,2 0 0 0,-2 0 0 15,-2 0 0-15,0 0 0 16,0-5 0-16,0-1-1 16,-5-2 1-16,0 0-1 15,-1-2 0-15,-3-8-3 16,0 4-8-16,0 0-95 0</inkml:trace>
  <inkml:trace contextRef="#ctx0" brushRef="#br2" timeOffset="357023.4099">14538 13527 3871 0,'0'0'105'0,"0"0"-71"15,0 0-11-15,0 0-5 16,0 0-10-16,0 0-4 16,0 0 0-16,0 0-2 15,0 0-1-15,0 0 0 16,0 0 0-16,0 0 0 16,0 0 3-16,0 0-1 15,0-2-1-15,0 2-1 16,0-2 0-16,0 1 0 15,0-4 0-15,0-1-1 16,0-2 0-16,4 2 0 16,3-2 1-16,2 0-1 15,0 0 0-15,2 0 0 0,2 2 0 16,3 0 0-16,2 0 0 16,2 2 0-16,-4 0 0 15,1 4 0-15,-3 0 0 16,1 0 0-16,3 0 0 15,-1 4 0-15,4 3 0 16,-3 5 0-16,-1-3 0 16,-3 3 0-16,-1-2-1 15,1 2 1-15,-3-2 0 16,-2 2 0-16,-3-5 0 16,1 2 0-16,-4-3 0 15,1-1 0-15,-2-2 0 16,0 1 0-16,-2-1 0 0,2 2 0 15,-2-1 0 1,0 5 0-16,0 1 0 0,0-1 0 16,0 5-1-16,-2 0 1 15,-6 3 0-15,-2-1 0 16,-1-1 0-16,3 2 0 16,-1-3 0-16,-1-1 0 15,4-2 0-15,-1-1 0 16,1 0 0-16,-1 0 0 15,0 2 0-15,-2-2 0 16,-2 2 0-16,-2 0 0 16,2 0 1-16,-1-2-1 15,4-3 0-15,3 0 0 16,1-3 0-16,4-1 0 16,0-3 0-16,0 0 0 0,0 0 0 15,0 0 0-15,0 0 0 16,0 0 0-16,0 0 0 15,9 0 0-15,9 0 0 16,1 0 0-16,8 0 0 16,0 0 0-16,2 0 0 15,0 0 0-15,0 0 0 16,0 0 0-16,-2 0 0 16,-2 0 0-16,-6 0 0 15,-1 0 0-15,-5 0 0 16,-1 0 0-16,-3 0 0 15,-3 5 0-15,-2 3 0 0,1 0 0 16,-5 0 0-16,0 4 0 16,0 0 0-16,0-4 0 15,0 2 0-15,0 2 0 16,-5 0 0-16,-5 0 0 16,-4 2 0-16,1 1 0 15,0 0 0-15,1-4 0 16,3 1 0-16,1-4 0 15,0 2 0-15,0-5 0 16,1 2 0-16,-1-1 0 16,0-1 0-16,-1 2 0 15,1-1 0-15,-4-1 0 16,1 2 0-16,-2-2 0 16,4 0 0-16,0-3 0 15,3 2 0-15,3-4 0 16,1 1 0-16,2-1 0 0,0 0 0 15,0 0 0-15,0 0 0 16,0 0 0-16,0 0-1 16,0 0 0-16,0 0 0 15,0 0-1-15,7 0-5 16,4-1-32-16</inkml:trace>
  <inkml:trace contextRef="#ctx0" brushRef="#br3" timeOffset="368412.0995">15171 9186 3882 0,'0'0'95'0,"0"0"-68"15,0 0-12-15,0 0 1 16,0 0-2-16,0 0-6 16,0 0-1-16,0 0-1 15,0 0-3-15,0 0-1 0,0 0-1 16,0 0 1-16,0 0-1 16,0 0-1-16,0 0 0 15,0 0 1-15,0 0-1 16,0 0 0-16,0 0 0 15,0 8 0-15,-3 1 0 16,-3-2 1-16,-1 1-1 16,3 2 1-16,0 0-1 15,-1 1 0-15,2 4 0 16,-1-1 1-16,2 4-1 16,0 0 0-16,2 2 0 0,-3 2 1 15,1 3-1 1,0-2 1-16,0 4-1 0,0 0 0 15,-3 0 0-15,3 1 1 16,0 0-1-16,2 0 0 16,0 0 0-16,0-1 0 15,0 2 1-15,0 0-1 16,0 4 0-16,0 1 0 16,0 3 0-16,0-2 0 15,-3 2 0-15,1 0 1 16,-2 0-1-16,4 1 0 15,-3 0 0-15,3 0 0 16,0-2 0-16,0 0 0 0,-2 0 0 16,0-1 0-1,0-2 0-15,0 1 1 0,0 1-1 16,2-1 0-16,0-2 0 16,0-3 0-16,0 0 0 15,0-3 0-15,0-2 0 16,0-1 0-16,0-1 0 15,0-1 0-15,0 3 0 16,0 1 0-16,0-1 0 16,0 0 0-16,0-2 0 15,0 0 0-15,0-2 0 16,0 0 0-16,2-2 0 16,-2-1 0-16,2 3 0 15,-2-3 0-15,2 1 0 0,-2-2 0 16,2 2 0-16,0 2 0 15,-2-2 0-15,3 5 0 16,-3-3 0-16,2-1 0 16,0 2 0-16,0-2 0 15,1-1 0-15,-1-1 0 16,-2-1 0-16,0 1 0 16,0 0 0-16,0-2 0 15,0 5 0-15,0-3 0 16,0 3 0-16,0 0 0 15,0 2 0-15,5 0 0 0,1-2 0 16,1 2 0 0,-1 0 0-16,1 1 0 15,0 0 0-15,-3 3 0 16,-2 1 0-16,1 1 0 0,-3 0 0 16,2 2 0-16,-2-4 0 15,2 2 0-15,0-2 0 16,0-2 0-16,4-2 0 15,-2 0 0-15,0-1 0 16,0 4 0-16,-1-1 0 16,1 2 0-16,-2 1 0 15,0 0 0-15,0 2 0 16,2 0 1-16,-4 2-1 16,2-1 0-16,-2 0 0 15,0-2 0-15,0-2 0 16,0-2 0-16,0 1 0 15,0-2 0-15,0 1 0 16,0 2 0-16,0-2 1 0,0 2-1 16,0 2 0-16,-2-2 0 15,-2 1 0-15,4 1 0 16,-2 0 0-16,0 4 0 16,0 0 0-16,-2 2 0 15,1 2 0-15,-1 4 0 16,0 1 0-16,2-1 0 15,-3-1 0-15,0 2 0 16,1-3 0-16,2 1 0 0,-1-4 0 16,-1 1 0-1,2-3 0-15,2 0 0 0,-2-1 0 16,2 3 0-16,0 1 0 16,0 0 0-16,0 2 0 15,0-3 0-15,0 3 0 16,0-3 0-16,0 1 0 15,0 2 0-15,0 3 0 16,0 1 0-16,-2-1 0 16,-1 2 0-16,-2-3 0 15,5 0 0-15,0-4 0 16,0-2 0-16,0-2 0 16,0-4 0-16,0 0 0 15,0-1 0-15,0-4 0 16,0 4 0-16,0 0 0 0,0 1 0 15,0 3 0-15,0 3 0 16,0-7 0-16,0 5 0 16,0-6 0-16,0 3 0 15,0 0 0-15,0-4 0 16,0 3 0-16,0-3 0 16,0-1 0-16,0-1 0 15,0 4 0-15,0-8 0 16,0 6 0-16,0-1 0 15,0 1 0-15,0 0 0 16,0 1 0-16,0 2 0 16,-2 0 0-16,0 2 0 15,2 0 0-15,-2-1 0 16,2-2 0-16,0-3 0 16,0 2 0-16,0 1 0 0,0-3 0 15,0 2 0-15,2-1 0 16,5-2 0-16,-2 0 0 15,1 2 0-15,-2-1 0 16,1 2 0-16,-1 3 0 16,1 0 0-16,-2 0 0 15,1 0 0-15,-2 2 0 16,-2 1 0-16,2 0 0 16,-2 2 0-16,0 1 0 15,2 2 0-15,3 4 0 16,-3-6 0-16,0 1 0 0,-2-2 0 15,0 3 0 1,0-1 0-16,0-1 0 0,0 6 0 16,-2-5 0-1,-3 3 0-15,1 2 0 0,0-4 0 16,0 2 0-16,1-3 0 16,3 4 0-16,0 0 0 15,0 5 0-15,0-1 0 16,0 0 0-16,0 6 0 15,0-4 0-15,0 3 0 16,0-2 1-16,0-5-1 16,0-1-1-16,0-6 1 0,0 0 0 15,9-8 0 1,-3 0 0-16,3-5 0 16,-1-4 0-16,-4-4 0 15,2 2 0-15,-1-6 0 0,-1-1 0 16,-2 0 0-1,2-1 0-15,2 2 0 0,-4-5 0 16,-2 2 0-16,2-5 0 16,-2 1 0-16,0-3 0 15,0 0-1-15,2 0-1 16,15-44 0-16,2-5-11 16,3-9-627-16</inkml:trace>
  <inkml:trace contextRef="#ctx0" brushRef="#br3" timeOffset="371453.6646">15429 9583 2247 0,'-2'0'1534'16,"0"0"-1489"-16,0 0-33 16,2 0-10-16,0 0 1 15,0 0 13-15,0 0-4 16,0 0 8-16,0 0-1 0,0 0-9 16,0 0-5-16,0 0-2 15,0 0 2-15,0 0 1 16,0 0-4-1,0 0 4-15,0 0 4 0,0 0-6 16,0 0-2-16,0 0 4 16,0 0 8-16,0 0 4 15,0 0-3-15,0 0 0 16,0 0-9-16,0 0-3 16,0 0-3-16,0 0 2 15,0 0-2-15,0 0 0 16,0 0 0-16,0 0 1 0,0 0 4 15,0 0 2-15,0 0-1 16,0 0-2-16,0 0 0 16,0 0-1-16,4 0-1 15,-2 0 1-15,1 0-2 16,-1 0 1-16,-2 0-1 16,2 0-1-16,-2 0 1 15,0 0-1-15,0 0 1 16,0 0-1-16,0 0 1 15,0 0-1-15,0 0 0 16,0 0 0-16,0 0 0 16,0 0 0-16,0 0 0 15,2 0 0-15,0 0 0 0,0 0 1 16,4 0-1 0,-2 4 0-16,0-1 0 0,3 2 0 15,1-1 0-15,0 0 1 16,0 0-1-16,-1-1 0 15,-1 2 1-15,2-3-1 16,0 3 0-16,1-5 0 16,1 2 0-16,-2 1 0 15,1-1 1-15,0 0-1 16,-2 0 0-16,-3 1 0 16,3-3 0-16,-1 0 0 15,1 0 0-15,2 0 0 16,0 0 0-16,0 0 0 15,0 0 0-15,0 0 0 16,2 0 0-16,0 0 0 16,0 0 0-16,0 0 0 0,1 0 0 15,-4 0 0-15,1-5 0 16,1 1 0-16,-4-1 0 16,1 0 0-16,-1-2 1 15,-2 2-1-15,-1-3 0 16,0 0 0-16,-1 0 1 15,0-2-1-15,0 0 0 16,0 0 0-16,-2 0 0 16,0 0 0-16,0 2 0 15,0-2 0-15,0 0 0 16,0 0 0-16,0 0 0 0,-6-1 0 16,-4 4 0-16,2-3 0 15,1 1 0-15,-5 2 0 16,4-1 0-16,-5 0 0 15,-1 1 0-15,1 2 0 16,-1 0 0-16,3 1 0 16,3 1 0-16,-2-2 0 15,4 3 0-15,-3 2 0 16,0 0 0-16,-5 0-1 16,4 0 1-16,-4 0 0 15,1 0 0-15,-3 0 0 16,3 8 0-16,-3 1 0 15,0 0 0-15,0 1 0 0,1 1 0 16,-1-2 0 0,3 1 0-16,0 3 0 0,-1-1 0 15,1-1 0-15,2 3 0 16,2 3 0-16,3-1 0 16,-1 0 0-16,4 2 0 15,3-3 0-15,0 2 0 16,0-2 0-16,3-1-1 15,6 1 1-15,-1-1 0 16,-1 1 0-16,2-1 0 16,-2-3 0-16,-1 1 0 15,1-3 0-15,2 3 0 16,-2-5 1-16,4 1-1 16,-3 0 0-16,2-2 0 15,1 1 0-15,-3-2 0 0,0 2 0 16,0-2 0-16,-1 2 0 15,-3-4 0-15,4 3 0 16,-2-2 0-16,1 0 0 16,3 0 0-16,2 0 0 15,3 1 1-15,-1-1-1 16,1 1 0-16,4-2 0 16,-2 1 0-16,1-4 0 15,5 0 0-15,-2 0 0 16,2 0 0-16,-1 0 0 0,-1 0 0 15,-4-2 0 1,-1-5 0-16,-5 4 0 16,-3-4 1-16,0 3-1 0,-4 2 0 15,-4-2 0-15,0 3 0 16,0-2 0-16,0-1 0 16,0 3 0-1,0-4 0-15,0 2-1 0,0-8 0 16,0 3-5-16,0-4-44 0</inkml:trace>
  <inkml:trace contextRef="#ctx0" brushRef="#br3" timeOffset="372693.9115">15928 9189 2846 0,'0'-5'0'0,"-2"-2"0"15,0 4 473-15,0-2-233 0,-2 4-124 16,1-5-60-1,-1 1 32-15,0 0-58 0,2 1 15 16,-3 0-25 0,2 0 12-16,3 2-4 0,-2-3-5 15,0 3-1-15,2-1-3 16,0-1-6-16,0-1-5 16,0 0-2-16,0 1 2 15,0-2-3-15,0-1-2 16,0 2-1-16,0 0-1 15,0 1 1-15,0 1-1 16,0 1 0-16,0-1 0 16,0 3-1-16,0 0 0 0,0 0 0 15,0 0 0-15,0 0 0 16,0 0 0-16,14 8 0 16,1 5 0-16,7 2 0 15,5 2 0 1,2 0 0-16,2 2 0 0,3-3 0 15,-5-2 0-15,0-2 0 16,-7 0 0-16,-4-4 0 16,-7 1 0-16,-4-6 0 15,-3 1 0-15,-2-4 0 16,-2 2-1-16,0-2 1 16,0 0-2-16,0 0-1 15,0 0-1-15,-2 0-8 16,-6 0-62-16</inkml:trace>
  <inkml:trace contextRef="#ctx0" brushRef="#br3" timeOffset="372999.7476">16158 9039 3657 0,'-4'0'288'15,"0"0"-252"-15,-6 0-13 16,-1 4 4-16,-4 9-11 0,-1 4-7 16,1 4-1-1,-3 0-3-15,2 6-3 0,-2 0 0 16,0 2 0-16,1 1-1 16,1 0 0-16,1-4-1 15,3 0 0-15,1-4 0 16,5-3 1-16,-2-3-1 15,4-2 0-15,2-3-1 16,2 1-4-16,0-2-7 16,0-3-53-16</inkml:trace>
  <inkml:trace contextRef="#ctx0" brushRef="#br3" timeOffset="373878.0293">16281 9721 3917 0,'2'0'96'16,"-2"0"-74"-16,2 0-5 0,-2 0-6 16,2 0-4-1,1 0-3-15,-1 0-1 0,3 0-1 16,4 0-1-16,1 2-1 15,6 1 0-15,7 0 1 16,1-1 0-16,5 2-1 16,2-1 1-16,2-3-1 15,-2 0 1-15,1 0 0 16,-1 0-1-16,-6 0 0 16,-7 0 0-16,-7 0 0 15,-5 0 0-15,-3 0 0 16,-3 0 0-16,0 0 0 15,0 0 0-15,0 0-1 0,0 0-1 16,-7-5-3 0,-6-2-8-16,-1 2-44 15,3-2-730-15</inkml:trace>
  <inkml:trace contextRef="#ctx0" brushRef="#br3" timeOffset="374449.08">16381 9531 3510 0,'0'-4'426'16,"0"2"-368"-16,0-3-26 15,0 2-13-15,0-1-9 16,0-1-5-16,0 3 0 16,0-1 0-16,0 1-2 15,0 0-1-15,0 2 0 16,0-2-2-16,2 2 1 15,-2 0 0-15,3 0-1 16,-3 0 0-16,2 0 0 0,3 0 0 16,1 0 0-1,1 0 0-15,4 0 0 0,0 0 1 16,6 0 0-16,4 0 0 16,1 0-1-16,5 0 1 15,2 0 0-15,2 0-1 16,-2-4 1-16,-2 0-1 15,-3 1 0-15,-4 2 1 16,-3-1-1-16,-7 0 0 16,-5 0 0-16,-1 2 0 15,-4 0 1-15,0 0-1 16,0 0 0-16,0 0 0 16,0 0 0-16,0 0-2 15,0 0-2-15,0 0-5 16,0 0-7-16,-2 0-50 0</inkml:trace>
  <inkml:trace contextRef="#ctx0" brushRef="#br3" timeOffset="376318.9443">17084 9636 3267 0,'0'0'659'16,"0"-3"-592"-16,0 3-28 16,0 0-18-16,0 0-9 15,0 0-5-15,0 0-1 16,0 0-3-16,0 0-1 15,0 0 0-15,0 0-1 16,0 0 0-16,0 0-1 16,0 0 0-16,0 0 0 15,6 0 0-15,3 0 0 16,4 0 0-16,1 0 0 16,1 0 0-16,3 0 0 0,1 0 0 15,0 0 0-15,1 0 0 16,-1 0 0-16,0-4 0 15,-1-3 0-15,-1 2 0 16,4-2 0-16,-5 2 0 16,1-3 0-16,-1 0 0 15,-3 2 0-15,-2-2 0 16,-1-1 0-16,-2 2 0 16,-3-1 0-16,-1 0 0 15,-4 0 0-15,0-2 1 16,0 2-1-16,0-3 0 15,0 2 0-15,0-3 0 16,-2-1 0-16,-5 1 0 16,-1 0 0-16,-4 0 0 0,1 2 0 15,-2 2 0 1,-1 3-1-16,1 1 1 0,1 1 0 16,4 3 0-16,-3 0 0 15,1 0-1-15,-2 5 1 16,-2 7-1-16,-2 1 1 15,0 6 1-15,1 0-1 16,1 1 0-16,4 1 0 16,1 1 0-16,5-2-1 15,4-2 1-15,0 0 0 16,0-1 0-16,0-5 0 16,0 2 0-16,0-5 0 15,0-1 0-15,2 0 0 0,4-1 0 16,-1 0 0-1,3 0 0-15,4-2 0 0,1-1 0 16,3-1 0-16,1 0 0 16,2-3 0-16,-2 0 0 15,1 2 0-15,0-2 0 16,-1 0 0-16,0 0-1 16,-2 2-1-16,3 0-2 15,7-2-5-15,-8 2-27 16,1-2-122-16</inkml:trace>
  <inkml:trace contextRef="#ctx0" brushRef="#br3" timeOffset="376753.8766">17753 9622 3942 0,'0'0'96'0,"0"0"-76"15,0 0-5-15,0 0-7 16,2 0-4-16,6 0-3 16,8 0 0-16,10 0-1 15,6 0 0 1,6 0 0-16,2 0 1 0,0 0-1 16,-2 0 0-16,-7 0 0 15,-2 0 0-15,-9 0 0 16,-2 0 0-16,-7 0 0 15,-2 0-1-15,-5 0-2 16,-4 0-5-16,0 0-10 16,-9 0-39-16,-6 0-174 0</inkml:trace>
  <inkml:trace contextRef="#ctx0" brushRef="#br3" timeOffset="377078.0875">17959 9465 3956 0,'0'0'85'16,"0"0"-68"-16,0 0-6 15,0 0-6-15,0 0-3 16,0 9-1-16,0 10 0 16,8 6 1-16,-2 4-1 15,-2 2 0-15,-1 6-1 16,-3-3 0-16,0-1 1 0,0-4-1 15,0-2 0-15,0-8 0 16,0-1 0-16,0-4 0 16,4-3-1-16,14-8-4 15,-3 1-4-15,3-4-41 0</inkml:trace>
  <inkml:trace contextRef="#ctx0" brushRef="#br3" timeOffset="377616.9079">18488 9665 3964 0,'0'0'59'16,"0"0"-42"-16,0 0-6 16,0 0-6-16,0 3-3 15,9-3 4-15,7 3 1 16,1-1-3-16,1 0-2 16,2-2-1-16,2 0-1 15,3 0 1-15,2 0-1 0,6 0 1 16,-2-2-1-16,1-6 0 15,-8 0 1-15,-4 0-1 16,-6-2 0-16,-8 0 1 16,-4 0-1-16,-2-2 0 15,0 0 1-15,0 0-1 16,-15-2 0-16,-3 4 0 16,-3 0 0-16,0 2 0 15,-8 4 0-15,-2 4 0 16,-5 0 0-16,0 0 0 15,2 7 0-15,3 8 0 16,6-1 0-16,4 2 0 16,5 2 0-16,3 2-1 15,1 0 1-15,6 1 0 16,3-2 0-16,3 3 0 0,0-5 0 16,7 4 0-16,13-5 0 15,5-2 0-15,6-2 1 16,5-1-1-16,4-5 0 15,0-5 0-15,0-1-2 16,4 0-7-16,-5 0-30 16,-10-4-238-16</inkml:trace>
  <inkml:trace contextRef="#ctx0" brushRef="#br3" timeOffset="377964.1365">19114 9431 3781 0,'5'-13'228'0,"-1"6"-194"0,1-2-16 16,-1 1-7-16,-4 6-4 15,0 2-4-15,0 0-3 16,0 2 0-16,0 18 0 15,-16 6 1-15,1 6-1 16,-3 4 0-16,0 5 0 0,4-3 0 16,4 2 0-1,1-4 0-15,7-2 0 0,2-5 0 16,0-3 0 0,4-6 0-16,16-5 0 0,6-4 0 15,6-8 0 1,3-3 0-16,12 0-3 0,-9-3-6 15,-7-9-38-15</inkml:trace>
  <inkml:trace contextRef="#ctx0" brushRef="#br3" timeOffset="378228.1498">19344 9508 3932 0,'2'0'102'0,"0"0"-88"0,2 0-7 16,6 7 1-16,1 7-1 15,0 4-4-15,5 4 0 16,-3-2-2-16,1 1 1 16,-1 0-2-16,1-3 1 15,-4 1-1-15,-1-5 0 16,0-5 0-16,0-1-3 15,2-8-4-15,1 0-29 16,-4 0-968-16</inkml:trace>
  <inkml:trace contextRef="#ctx0" brushRef="#br3" timeOffset="378496.9485">19473 9485 3923 0,'0'0'101'16,"0"0"-76"-16,0 0-13 16,0 0-6-16,-2 5-4 15,-7 13 0-15,-5 5-1 16,3 3 1-16,-2 0-1 16,2 1-1-16,0-1 1 15,2-1-1-15,0-1 0 16,2 0 1-16,1-4-1 15,1-4-1-15,3-1-1 0,2-10-5 16,7-3-14 0,6-2-165-16</inkml:trace>
  <inkml:trace contextRef="#ctx0" brushRef="#br3" timeOffset="378750.8055">19751 9615 3575 0,'14'0'446'0,"1"0"-416"16,4 0-19-16,3 0 0 16,-2-2-5-16,-4 2-3 0,-1 0-3 15,-3 0 1-15,-4 0-1 16,3 0-2-16,3 0-4 15,-3 0-12-15,-3-3-134 16</inkml:trace>
  <inkml:trace contextRef="#ctx0" brushRef="#br3" timeOffset="379065.9197">20010 9575 3791 0,'3'0'217'0,"1"0"-187"16,5 0-13-16,0-4-5 0,6-6-5 16,1 0-3-16,2-2-2 15,2 0-1-15,-5-4 0 16,-1 2-1-16,-3-2 1 16,-5 4-1-16,0 1 0 15,-4 3 0-15,0 6 0 16,-2 2 0-16,0 0 0 15,0 0 0-15,0 14 0 16,0 7 0-16,-4 2 0 16,-4 3 0-16,-1 3 0 15,3-1 0-15,0-2 0 16,1-2 0-16,0-2 0 16,3-6-1-16,2-6-5 15,0-8-2-15,0-2-17 0,9 0-404 16</inkml:trace>
  <inkml:trace contextRef="#ctx0" brushRef="#br3" timeOffset="379404.1307">20245 9240 3929 0,'4'0'110'0,"7"0"-94"16,3 0-9-16,3 7-1 0,3 10-3 16,0 9 0-1,0 6-1-15,-1 6 0 16,-4 4 0-16,-1 2-1 0,-6 0 0 16,-1 3-1-16,-3-3 0 15,-2-3 1-15,-2-2-1 16,0-3 0-16,-6-4 1 15,-12-1-1-15,0-7 0 16,-2-7 0-16,2-3 0 16,5-6 0-16,4-1 0 15,2-5-2-15,7-2-3 16,0-2-13-16,5-13-510 0</inkml:trace>
  <inkml:trace contextRef="#ctx0" brushRef="#br3" timeOffset="379676.0055">20696 9589 3980 0,'21'-4'54'15,"4"0"-41"-15,4-2-2 16,4 2-2-16,0-1-5 15,-4 3-2-15,-4-1-1 16,-5 3 1-16,-5 0-2 16,-6 0-1-16,-9 0-3 15,0 0-12-15,0 0-45 0</inkml:trace>
  <inkml:trace contextRef="#ctx0" brushRef="#br3" timeOffset="379935.8416">20793 9423 3867 0,'-5'0'92'0,"0"0"-73"16,1 5 10-16,0 11-2 16,0 9-8-16,-1 5-8 15,3 3-5-15,0 6-2 0,2 0-1 16,-2-6-1-1,2-1-1-15,0-6-1 0,0-1 0 16,0-6 0-16,0-3 0 16,0-3 0-16,0-1 0 15,0-5 0-15,0 1-4 16,0-2-7-16,4-6-66 0</inkml:trace>
  <inkml:trace contextRef="#ctx0" brushRef="#br3" timeOffset="384233.1373">21392 9428 3848 0,'0'0'142'16,"0"0"-107"-16,0 0-11 0,0 0-10 16,0 0-3-1,0 0-5-15,0 0-4 0,2 0 0 16,-2-2-2-16,0 2 1 15,0-1 0-15,0 1 0 16,0 0-1-16,3 0 1 16,-3-2-1-16,0 2 0 15,2 0 0-15,-2-2 0 16,0 2 1-16,3 0-1 16,-3 0 0-16,4 0 0 15,2 0 1-15,3 0-1 16,5 0 0-16,5 0 0 15,4 0 0-15,6 0 0 0,2-3 0 16,5 1 0 0,-1-1 0-16,-1-1 0 15,0-3 0-15,-5 2 0 0,-6-2 0 16,0-2 0-16,-7 0 0 16,-5-3 0-16,-5 0 0 15,2 0 0-15,-6-5 0 16,-2 3 0-16,0-5 0 15,0 3 0-15,0 0 0 16,-10 2 0-16,0 0 0 16,-3 3 0-16,-1 2 0 15,-1 6 0-15,-4-2 0 16,-1 5 0-16,-2 0 0 16,-2 0 0-16,-3 12 0 15,2 4 0-15,-2 5 0 0,0 2 0 16,4 3 0-1,2 0 0-15,3 3 0 0,5-2 0 16,7 1 0 0,2-2 0-16,4-3 0 0,0-2 0 15,14-3 0-15,9-1 0 16,4-1 0-16,4-4 0 16,5 0 1-16,238 1-4 62,-239-22-7-62,-6-3-108 0</inkml:trace>
  <inkml:trace contextRef="#ctx0" brushRef="#br3" timeOffset="384797.0818">22347 9036 3832 0,'-7'0'169'0,"-2"0"-150"15,-2 0-7-15,-5 5 5 0,-2 7-6 16,-2 8-3 0,1 4-4-16,0 7 1 0,3 1-3 15,3 4-1-15,3-2 0 16,2 2 0-16,6-4-1 15,2-2 1-15,0-5-1 16,4-4 0-16,17-3 0 16,6-1 1-16,4-8-1 15,4-1 0-15,1-6 0 16,-3-2-1-16,10 0-3 16,-8-7-12-16,-8-8-227 0</inkml:trace>
  <inkml:trace contextRef="#ctx0" brushRef="#br3" timeOffset="385086.9158">22554 9131 3940 0,'4'11'92'15,"5"3"-75"-15,2 4-6 16,3 4-2-16,3 2-3 16,6 0-2-16,-1 2-2 0,3-3 0 15,-4-4-2 1,0-1 1-16,-3-4-1 0,-1-4 0 16,8-8-1-1,-2-2-5-15,-6 0-32 0</inkml:trace>
  <inkml:trace contextRef="#ctx0" brushRef="#br3" timeOffset="385369.7606">22779 9108 3984 0,'-2'0'67'0,"0"0"-62"15,-5 6 3-15,-3 11 1 0,0 6-4 16,-3 3-2 0,-1 0-1-16,1 3 0 0,-3-3-1 15,3 1 0-15,-1-1-1 16,5-1 0-16,1-6 0 16,0-3 0-16,6-4 0 15,2-1 0-15,0-6-1 16,12-5-3-16,13 0-9 15,0-3-297-15</inkml:trace>
  <inkml:trace contextRef="#ctx0" brushRef="#br3" timeOffset="385680.5786">22970 9235 3932 0,'10'0'108'0,"5"0"-91"15,5 0-5-15,5 0-6 16,-1 0-3-16,0 0-2 16,-3 0 0-16,-4 0-1 15,-3 0 1-15,-1 0-1 16,-1 0 0-16,-4 0-1 15,11 0-3-15,-4 0-5 16,-1 0-50-16</inkml:trace>
  <inkml:trace contextRef="#ctx0" brushRef="#br3" timeOffset="386034.1306">23287 9166 3773 0,'5'0'246'0,"-1"0"-212"16,5 0-18-16,2-10-8 16,0-1-5-16,3-1-2 0,-3 1-1 15,0-5 1-15,-2 2-1 16,0-3 1-16,-3 3-1 15,-1 1 1-15,-3 3-1 16,-2 4 1-16,2 1 0 16,-2 3 0-16,0 2-1 15,0 0 0-15,0 0 0 16,0 0 0-16,0 2 0 16,0 12 0-16,-4 2 0 15,-1 7 0-15,3-2 0 16,0 2 0-16,0 1 1 15,2-3-1-15,-2 4 0 16,2-5 0-16,0-2 0 16,0-1 0-16,0-5 0 0,0-3-1 15,0-3-1-15,0-6-3 16,4 0-10 0,5-6-162-16</inkml:trace>
  <inkml:trace contextRef="#ctx0" brushRef="#br3" timeOffset="386349.9714">23441 8860 3930 0,'2'0'103'16,"5"0"-88"-16,1 0-3 0,4 14-3 15,1 7-5-15,1 3 1 16,1 6-3-16,3 0 1 16,-3 4-2-16,-1 3 1 15,-1 3-2-15,-4-2 1 16,-4 2-1-16,-5-2 0 16,0-4 0-16,0-2 0 15,0-6 0-15,-2-5 1 16,-3-6-1-16,0-9-1 15,1-6 0-15,0 0-4 0,2-4-19 16</inkml:trace>
  <inkml:trace contextRef="#ctx0" brushRef="#br3" timeOffset="386710.8896">23659 8721 4024 0,'13'-4'47'16,"10"2"-40"-16,2 2-2 16,1 0-3-16,1 0 0 15,-7 20-2-15,-9 3 1 16,-8 10-1-16,-3 4 0 0,0 0 0 15,-19 1 0-15,2-4 0 16,1-2 0-16,5-2 0 16,7-5 0-16,4-3 0 15,0-3 0-15,13-2 0 16,14-2 1-16,6-2-1 16,0-1 0-16,1-3 0 15,-10-2-1-15,-7-1 0 16,-17 2-3-16,0 0-11 15,-12-2-63-15</inkml:trace>
  <inkml:trace contextRef="#ctx0" brushRef="#br3" timeOffset="387377.9391">21869 9786 3811 0,'-6'1'123'16,"-1"-1"-77"-16,-4 2-12 15,2 0-15-15,0 0-11 16,2-2-6-16,5 3 0 16,2-3 2-16,0 0 3 15,0 0-1-15,0 0 0 0,0 0-2 16,0 0-1-16,0 0 0 16,0 0 0-16,5 0-2 15,21 0 1-15,17 0-1 16,19 0 1-16,36 0-2 15,33-3 0-15,33-6 0 16,7-3 0-16,-12 3 1 16,-35 3-1-16,-39 2 0 15,-22 3 1-15,-8-4-1 16,8 3 0-16,-1 0 0 16,1-1 0-16,-15 1 1 15,-10 2-1-15,-11 0 0 16,-5 0 0-16,-6 0 0 0,-5 0 0 15,-2 0-1 1,-9 0 0-16,0 0-3 16,-11 5-7-16,-14 1-21 15,-4 1-198-15</inkml:trace>
  <inkml:trace contextRef="#ctx0" brushRef="#br3" timeOffset="387904.0917">22413 10254 3887 0,'0'0'137'0,"0"0"-112"16,0 0-10-16,0-3-4 16,0-9-5-16,0-1-3 15,0 2-1-15,7-1-1 16,1-1 0-16,6 5-1 15,-1 1 1-15,6 3-1 0,1 4 0 16,-3 0 0-16,-1 0 0 16,-3 14 0-16,-6 8 0 15,-2 4 0-15,-5 4 0 16,0 4 0-16,0-3 0 16,0 4 0-16,-12-3 0 15,4-2 0-15,-1-4 0 16,7-4 0-16,2-6 0 15,0-2 0-15,26-6 0 16,14-6 0-16,13-2 0 16,13 0 0-16,0-8 0 15,8-8 0-15,23-14-1 16,-18 3-6-16,-8-2-145 0</inkml:trace>
  <inkml:trace contextRef="#ctx0" brushRef="#br3" timeOffset="394683.0904">23954 9701 3896 0,'-2'0'65'0,"0"0"-39"15,-2 0 17-15,2 0-14 16,2 0-15-16,0 0-7 15,0-2-4-15,0-3 0 16,0-2-1-16,0 2-2 16,0-2 1-16,0 3-1 0,0 1 0 15,0-2 0-15,0 3 0 16,0 2 0-16,0 0 0 16,0 0 0-16,0 0 0 15,6 0 0-15,7 0 0 16,7 0 0-16,7 0 0 15,6 0 0-15,5 0 0 16,2 0 0-16,0 0 0 16,-4 0 0-16,-5 0 0 15,-6 0 0-15,-10 0 0 0,-7 0-1 16,-5 0 0 0,-3 0-1-16,0 0-8 0,-15 0-23 15,-4 0-360-15</inkml:trace>
  <inkml:trace contextRef="#ctx0" brushRef="#br3" timeOffset="395064.1315">24067 9511 3813 0,'-2'0'190'0,"2"0"-175"0,-5 9-12 16,-1 8 8-16,-1 5 7 16,-1 6-10-16,0 4-2 15,2 6-1-15,2-1-1 16,1 2-2-16,1-3 0 16,0-4-1-16,2-1-1 15,0-7 1-15,0-2 0 16,0-5-1-16,0-2 0 15,0-6 0-15,0-1 0 16,2-1 0-16,0-5 1 16,-2 1-1-16,0-3 0 15,0 0 0-15,0 0 0 16,0 0 0-16,0 0 0 16,0 0-4-16,0 0-4 0,0-7-31 15,0-6-880-15</inkml:trace>
  <inkml:trace contextRef="#ctx0" brushRef="#br3" timeOffset="396040.4139">24667 9455 3766 0,'0'0'199'0,"0"0"-173"16,0 0-12-16,2 0 3 15,0 0-2-15,0 0-1 0,6 0-5 16,-2 0-2 0,3 0-5-16,3 0-1 0,-4 0 0 15,1 0 1-15,2 0 0 16,-2-2-1-16,2-3 1 16,1 1-1-16,3 0 0 15,3-1-1-15,1-2 1 16,0 2-1-16,-4 0 0 15,-1 0 0-15,-6-4 1 16,-1 2 1-16,-3-2-1 16,1-1 0-16,2 0-1 15,-5 0 1-15,2 0-1 16,-1 1 0-16,-1-2 0 16,-2-1 0-16,0 1 0 15,0-1 0-15,0 0 0 0,0-1 0 16,0 3 0-1,0 1 0-15,-5 0 0 0,-3 4 0 16,-4 2 0-16,-1 3 0 16,-7 0-1-16,-2 0 0 15,-3 8 1-15,-1 8-1 16,1 4 1-16,-2 4 0 16,8 2 0-16,0 4 0 15,5 2 0-15,8 3 0 16,4-3 0-16,2-4 0 15,0-3 0-15,4-2 0 16,10-5 0-16,3-3 0 0,8-6 1 16,2-4-1-1,6 0 0-15,5-3 0 16,0-2 0-16,4 0-3 0,-8 0-11 16,-12-7-123-16</inkml:trace>
  <inkml:trace contextRef="#ctx0" brushRef="#br3" timeOffset="396390.2531">25289 9126 3625 0,'0'0'340'16,"0"0"-304"-16,0 0-23 15,0 7 3-15,-12 10-8 16,2 5-4-16,-1 6 6 16,-3 4-3-16,3 2-2 15,2 2-2-15,2 1-1 16,3-2 0-16,4-3-2 15,0-3 1-15,4-6 0 16,14-2-1-16,7-7 1 16,4-6-1-16,11-8-5 15,-5 0-18-15,-6 0-204 0</inkml:trace>
  <inkml:trace contextRef="#ctx0" brushRef="#br3" timeOffset="396735.0427">25523 9252 3931 0,'9'0'101'16,"4"0"-81"-16,5 2-9 15,7 8-3-15,6 7-2 16,5 2-2-16,4 3-2 0,-3 0-1 15,-1 2-1-15,-5-4 0 16,-4 1 0-16,-7-7 0 16,-2-2 0-16,0-4-2 15,-7-3-7-15,-6-5-43 0</inkml:trace>
  <inkml:trace contextRef="#ctx0" brushRef="#br3" timeOffset="397077.8492">25817 9172 3790 0,'0'0'221'16,"0"0"-193"-16,-4 0-20 16,-3 2-1-16,-4 15 3 0,-2 6-4 15,-6 5-2-15,0 4 0 16,-1 1-2-16,1 2-1 15,2-3 0-15,1 0-1 16,5-2 0-16,3-4 1 16,0-3-1-16,6-5-1 15,2-6-2-15,0-2-10 16,2-10-102-16</inkml:trace>
  <inkml:trace contextRef="#ctx0" brushRef="#br3" timeOffset="397374.3332">26040 9322 3378 0,'16'0'631'0,"4"0"-593"16,4 0-23-16,1 0-6 15,-1 0-4-15,-3 0-4 16,-4 0 0-16,-3 2-1 16,-1 2 0-16,5 2-3 15,-3-1-9-15,1-2-55 0</inkml:trace>
  <inkml:trace contextRef="#ctx0" brushRef="#br3" timeOffset="397685.1566">26392 9290 3905 0,'11'-9'114'0,"5"-4"-93"16,5-3-5-16,-2-1-5 15,3-4-6-15,-3 3-4 16,-4-1 1-16,-4 2-2 0,-4 5 1 15,-5 2 0 1,0 3 1-16,-2 4-1 0,0 3-1 16,0 0 0-16,0 0 0 15,0 3 0-15,0 14 0 16,-2 4 0-16,-2 8 0 16,-1 1 0-16,0 3 1 15,3-1 0-15,0-1-1 16,2-1 0-16,0-6 0 15,0-2 0-15,0-8 0 16,0-7-1-16,0-7-7 16,2 0-57-16</inkml:trace>
  <inkml:trace contextRef="#ctx0" brushRef="#br3" timeOffset="397982.9858">26653 8889 3854 0,'5'-3'165'15,"3"0"-135"-15,1 3-17 16,5 0-5-16,1 0-3 15,3 6-2-15,3 12-2 16,2 7 0-16,2 8 1 16,0 5 0-16,0 5-1 0,-4 5 0 15,-5 2 0-15,-5 0-1 16,-6-2 0-16,-5-4 0 16,0-6 0-16,-3-6 1 15,-10-6-1-15,-3-6 0 16,-1-4 0-16,-1-6 0 15,0-3 0-15,-2-3 0 16,0-3 0-16,0-1-3 16,0 0-4-16,3-9-22 15,7-9-498-15</inkml:trace>
  <inkml:trace contextRef="#ctx0" brushRef="#br3" timeOffset="398476.0698">26961 8490 3942 0,'11'-10'84'0,"7"-5"-60"0,1 3-7 16,8-2-8-16,2 2-5 15,2 5-2-15,3 1 0 16,-3 4-1-16,-6 2 0 15,-7 0 0-15,-9 0 0 16,-3 0-1-16,-6 0 0 16,0 0 0-16,0 8 0 15,0 4 0-15,0 2 0 16,0 2 0-16,-9 2 0 16,-1 4 0-16,-2 2 0 15,1 2 0-15,5 2 0 16,0-2 0-16,6 3 0 15,0-5 0-15,3 2 0 0,13-3 0 16,2 0 0-16,-3 2 0 16,-1-6 0-16,-10 0 0 15,-4-2 0-15,0 0 0 16,-16-2 0-16,-15-1 0 16,-7 1 0-16,-4-1 0 15,-3-1 0-15,3 1 0 16,-1 0 0-16,3 0-1 15,-7 2-4-15,10-6-24 16,5 1-1052-16</inkml:trace>
  <inkml:trace contextRef="#ctx0" brushRef="#br3" timeOffset="399249.1113">24496 9818 3951 0,'0'0'69'0,"0"0"-43"0,6 0-10 16,21 0-8-16,17 1-4 16,39 1 0-16,42-2-2 15,45 4 0-15,14 1-1 16,-6 0 0-16,-10 0-1 15,-23-1 1-15,-8-1 0 16,-4-3 0-16,-25 0-1 0,-21 0 0 16,-18 0 1-1,-7 0-1-15,10 0 0 0,6 0 0 16,7 0 0-16,-11-1 0 16,-14-1 0-16,-14 0 0 15,-14 2 0-15,-12-2 0 16,-11 2 1-16,-7 0-1 15,-2-3-1-15,-5 3 1 16,-21 0-3-16,-32 0-3 16,4 5-8-16,3 2-43 0</inkml:trace>
  <inkml:trace contextRef="#ctx0" brushRef="#br3" timeOffset="399878.091">25275 10162 3707 0,'0'0'246'0,"-11"0"-222"0,-7 4 1 15,-3 8 1-15,-4 4-9 16,-2 5-6-16,-2 3-4 15,0 5-1-15,2 5-3 16,0 4-1-16,3 3 0 16,4-1-1-16,4-2-1 15,1-2 1-15,1-2-1 16,5-3 0-16,1-1 0 0,4-5 0 16,0-2 0-1,4-1 0-15,0-5 1 0,8 0-1 16,11-5 0-16,8-4 1 15,4-4-1-15,5-4 1 16,2 0-1-16,-4 0 0 16,-7-10 0-16,-6-4 0 15,-5-3 2-15,-7 2-1 16,-7-4 0-16,-2 2 1 16,0-1-2-16,0 0 1 15,0 1-1-15,-15 1 0 16,-5 2 0-16,-9 2 0 15,-3 3 0-15,-3 4 0 16,-1 3 0-16,-1 2 0 16,-17 0-3-16,9 9-7 0,5 1-50 15</inkml:trace>
  <inkml:trace contextRef="#ctx0" brushRef="#br3" timeOffset="403864.1503">15450 11680 3871 0,'0'2'147'16,"0"-2"-126"-16,0 0-11 16,0 0 1-16,0 0-1 15,0 2-4-15,0 0-3 16,4 2 0-16,11 2 0 16,1 1-1-16,-1 0-1 15,4 1-1-15,-3 0 0 0,-1 1 1 16,3-1-1-1,-1-3 0-15,6 0 0 16,-1-4 0-16,2 1 0 16,1-2 0-16,0 0 0 0,-1 0 0 15,1 0 1-15,2-8-1 16,-3-1 0-16,0-4 0 16,-1 1 0-16,-1 1 0 15,-4-6 0-15,0-1 0 16,-3-2 0-16,1-2 0 15,-5 0 0-15,-3 2 0 16,-2-2 0-16,-6 3 0 16,0-2 0-16,0 1 0 15,0 3 0-15,-10 0 0 0,-3 3 0 16,-3 2 0-16,-3 2 0 16,-4 4-1-1,-4 2 1-15,-2 4 0 0,-4 0 0 16,0 0 0-16,-3 0 0 15,3 8 0-15,-1 4 0 16,5 2 0-16,5 1 0 16,-1 2 0-16,2 1 0 15,6 2 0-15,-1 2 0 16,3-1 0-16,3 2 0 16,1 3 0-16,3 4-1 15,0 4 1-15,2 6 0 16,-1 6 0-16,1 2 0 0,2-1 0 15,-2-3 0 1,6-7 0-16,0-2 0 0,0-6 0 16,21-8 0-16,5-4 0 15,8-4 0-15,6-4 0 16,3-6 0-16,-1-1 0 16,3-2 0-16,-3 0 0 15,0 0 0-15,-2 0 0 16,-2-7 0-16,-3-4 0 15,-5 2-1-15,-4-3-2 16,1-7-4-16,-9 5-9 16,-5-2-76-16</inkml:trace>
  <inkml:trace contextRef="#ctx0" brushRef="#br3" timeOffset="404615.5336">16042 11067 3306 0,'0'-6'657'16,"-2"2"-605"-16,0-5-29 16,0 4-7-16,2-6-6 0,0 4-3 15,0-3-3 1,0-1 0-16,0 1-2 0,2 2-1 15,9 1-1-15,0 0 0 16,5 2 1-16,-2 2-1 16,3 3 0-16,1 0 0 15,0 0 0-15,-1 0 0 16,2 8 1-16,-2 6-1 16,-1 1 1-16,-3 2-1 15,-3 6 0-15,-8 0 0 16,-2-2 0-16,0 1 1 15,0 0-1-15,-14-3 0 0,1 4 0 16,-3-5 0 0,3 0 0-16,-1-2 0 0,3-1 1 15,5-6-1-15,1-1 0 16,3-2 0-16,2-2 0 16,0 0 0-16,0-1 0 15,20-2 0-15,9 1 0 16,6 0 0-16,4 2 0 15,-2 0 0-15,-3 3 0 16,-1 5-2-16,-6-2-8 16,-10-1-49-16</inkml:trace>
  <inkml:trace contextRef="#ctx0" brushRef="#br3" timeOffset="405099.2718">16457 11937 3840 0,'9'0'137'0,"3"0"-98"15,3 0-10-15,7 0-15 16,5 0-4-16,0 0-5 16,4 0 0-16,0-2-3 15,1 0 0-15,1-1-1 16,-2 0 0-16,-2-1-1 16,-4-1 1-16,-8 2-1 15,-3-1 0-15,-5 0 0 16,-5 1 0-16,2-4 0 0,-3-3-3 15,1 2-7 1,-4-2-36-16</inkml:trace>
  <inkml:trace contextRef="#ctx0" brushRef="#br3" timeOffset="405451.0697">16511 11633 3973 0,'0'-3'72'0,"0"3"-60"15,2 0-3-15,15-2-3 16,10-2-1-16,11 2-2 16,7-5-2-16,3 5-1 15,4-3 1-15,-7 1-1 16,-12 1 0-16,-10 3-3 16,-17 0-7-16,-6 0-36 15,0 0-305-15</inkml:trace>
  <inkml:trace contextRef="#ctx0" brushRef="#br3" timeOffset="410357.741">17298 11615 3980 0,'0'0'73'0,"0"0"-59"15,-3 0-3-15,3-1-6 16,0 0-2-16,0-2-1 16,0 3-1-16,0 0 0 15,0 0-1-15,0 0 1 16,0 0-1-16,0 0 0 16,0 0 0-16,0 0 0 15,0 0 1-15,3 0-1 16,12 0 0-16,5 0 0 0,5 0 0 15,-1 0 0-15,1 0 0 16,-3 0 0-16,3 0 0 16,0 0 0-16,0 0 0 15,4 0 0-15,0 0 0 16,3 0 0-16,-1 0 0 16,-4-2 0-16,-7-5 0 15,-5 0 0-15,-3-1 0 16,-6 0 0-16,-1-1 0 15,-3 2 0-15,-2 0 0 0,2-2 0 16,-2-1 0 0,0 3 0-16,0-4 0 0,0 1 0 15,0-1 0-15,0 2 0 16,-6-1 0 0,-3 0 0-16,-5 2 0 0,3-1 0 15,-5 6-1-15,3-1 1 16,-3-1 0-16,-1 5 0 15,-1 0 0-15,-2 0 0 16,-2 0 0-16,-3 0 0 16,-2 0-1-16,2 0 1 15,4 0 0-15,0 7 0 16,3-2 0-16,3 4 0 16,1-1 0-16,1 2 0 15,2 4 0-15,0 2 0 0,2 2 0 16,-2 4 0-1,2 2 0-15,0-2 0 0,3 2 0 16,1-2 0-16,1 0 0 16,1-2 0-16,3 3 0 15,0-3 0-15,0-2 0 16,7 2 0-16,4-4 0 16,5-1 0-16,3 2 0 15,4-5 0-15,2-1 0 16,2 2 0-16,2-5 0 15,0 0 0-15,-3 1 1 16,3-4-1-16,0 1 0 16,-3-2 0-16,3 0 0 15,-4 0 0-15,0-1 0 0,0 0 0 16,-2 1 0-16,2-2 0 16,-2 0 0-16,1 0 0 15,1-2 0-15,-1 2 0 16,0-2-1-16,-1 0 0 15,-3 0-1-15,6 0-3 16,-3 0-10-16,-5 0-85 0</inkml:trace>
  <inkml:trace contextRef="#ctx0" brushRef="#br3" timeOffset="411206.1386">18345 11708 3847 0,'0'0'108'16,"0"0"-63"-16,0 0-12 16,0 0-11-16,0 0-11 15,0 0-3-15,0 0-2 0,0 0-4 16,0 0-1-16,0 0 0 16,0 0 0-16,11 0 0 15,7 0-1-15,7 0 1 16,2 0-1-16,6 0 0 15,3-1 0-15,1-3 0 16,1-1 1-16,3 1-1 16,-4 3 0-16,-3-2 0 15,-5 2 0-15,-2-2 0 16,-7 1 0-16,-5 0 0 16,-1 0 0-16,-8-2-1 15,-3 1 0-15,-3 2-2 16,0-4-6-16,-5-2-35 15,-9 1-308-15</inkml:trace>
  <inkml:trace contextRef="#ctx0" brushRef="#br3" timeOffset="411531.9917">18461 11555 3728 0,'0'5'229'16,"0"3"-188"-16,0 6-6 16,0 2-14-16,0 7-8 15,0 0-7-15,2 5-1 0,5 0-2 16,-1-2-2-16,2 1 0 16,-2-5 0-1,-1-3-1-15,1-1 0 0,-2-5 0 16,1-4 1-16,2-3-1 15,2-3 0-15,1-3-1 16,11-6-2-16,-3-12-12 16,-1-7-124-16</inkml:trace>
  <inkml:trace contextRef="#ctx0" brushRef="#br3" timeOffset="412829.8001">19524 9944 2689 0,'0'-3'1105'0,"0"3"-1006"16,0-2-40 0,0 2-21-16,0 0-13 0,3 0-10 15,-3 0-9-15,0 0-2 16,2 0-2-16,-2 0 5 16,0 0-1-16,0 7-1 15,0 5 3-15,0 2-6 16,0 4 0-16,0 3-1 15,0 4 0-15,0 1 0 16,0 2 0-16,0 2 0 16,0 0 0-16,0 1-1 15,0-2 0-15,0 0 1 16,0-1-1-16,0-2 1 16,0-5-1-16,-2-2 0 15,-3-5 0-15,3-4 0 0,2-7 0 16,0 2 0-1,-2-3 0-15,2-2 0 0,-4 0 0 16,-2 0 0-16,0 0 0 16,-3-7 1-16,3-4-1 15,-4-1 0-15,4 0 0 16,1 1 0-16,1-2 0 16,0 1 0-16,4 2 0 15,0 1 0-15,0 4 0 16,0 1 0-16,0 1 0 15,0 1 0-15,0 2 0 16,8 0 0-16,1 0 0 16,3 7 0-16,-1 3 0 15,-1 2 0-15,0 0 0 0,-1 0 0 16,-3-2 0-16,-2 2 0 16,-1-3 0-16,-1 2 0 15,-2-2 0-15,0 5-3 16,0-3-5-16,0-1-29 0</inkml:trace>
  <inkml:trace contextRef="#ctx0" brushRef="#br3" timeOffset="413246.891">19413 10587 3891 0,'0'0'114'0,"0"0"-84"0,0 0-8 16,4-4-10-16,3 3-6 16,2-3-2-16,2 4-2 15,3 0-1-15,-3 0 0 16,2 0-1-16,-2 0 1 15,-4 9-1-15,-3 3 0 16,-4 7 0-16,0 1 0 16,0 6 0-16,0-1 1 15,-9 0-1-15,3-4 0 0,-1-2 0 16,2-6 0 0,3-6 0-16,2-3 0 0,0-2 0 15,0-2 0-15,14 0 1 16,5 0-1-16,2 0 0 15,-1 0 0-15,0-2 0 16,4-12-3-16,-5 2-7 16,-4-2-59-16</inkml:trace>
  <inkml:trace contextRef="#ctx0" brushRef="#br3" timeOffset="415233.9819">19248 11668 3977 0,'0'0'70'0,"0"0"-59"0,0 0-1 16,0 0-4-16,7 0-3 15,3 0 0-15,9 0-2 16,3 0 0-16,7 0-1 16,0 0 0-16,7-1 0 15,-3-6 0-15,3 1 1 16,-1-1-1-16,-4-2 1 16,-6-3-1-16,-5 0 0 15,-5-1 0-15,-5-2 0 16,-1-3 1-16,-5-2-1 15,-2 2 0-15,-2-1 0 16,0 5 0-16,0-1 0 16,-11 4 0-16,-5 0 0 0,1 2 0 15,-5 4 0-15,-3 3 0 16,2 2 0-16,-2 0 0 16,3 0 0-16,-1 0 0 15,2 0 0-15,-1 0 0 16,-1 10 0-16,2 1 0 15,-2 4 0-15,4 2 0 16,1 3 0-16,3 1 0 16,-1 5 0-16,3 2 0 15,3 2 0-15,0 4 0 16,2 0 0-16,1 1 0 16,5-2 0-16,0 0 0 15,0-3 0-15,0-4 0 0,16-1 0 16,2-4 0-1,7-3 1-15,1-4 0 0,6-4-1 16,1-2 1-16,2-1-1 16,1-6 0-16,-1 1 0 15,-1-2 0-15,-5 0 0 16,-5 0 0-16,-1 0 0 16,-3 0 0-16,-2 0 0 15,-2 0 0-15,-1 0 0 16,1 0 0-16,-1 0-2 15,1 0-2-15,7-9-8 16,-6 6-43-16,-3-3-902 0</inkml:trace>
  <inkml:trace contextRef="#ctx0" brushRef="#br3" timeOffset="416372.4742">20307 11642 3688 0,'0'0'257'0,"-2"0"-206"15,-1 0-18-15,3 0-13 16,0 0-8-16,0 0-4 16,0 0-2-16,0 0-1 15,0 0-3-15,0 0-1 16,0 0 0-16,0 0 0 16,0 0 0-16,0 0-1 15,0 0 1-15,0 0-1 16,7 0 0-16,6 0 1 15,5 2-1-15,9 2 0 0,7-2 1 16,5 0-1 0,11 0 0-16,-2-2 0 0,0 2 0 15,-9-2 0-15,-5 3 0 16,-12-3 0-16,-3 1 0 16,-9-1 0-16,-1 0 0 15,1 0 0-15,-6 0 0 16,0 0 0-16,-2 0 0 15,1 0 0-15,-3 0-1 16,0 0-1-16,0 0-4 16,0-4-12-16,0-4-89 0</inkml:trace>
  <inkml:trace contextRef="#ctx0" brushRef="#br3" timeOffset="417093.2307">20543 11460 3710 0,'0'-2'160'15,"0"0"-91"-15,2 2-26 16,-2 0-9-16,0 0-16 16,0 0-2-16,0 0-8 15,0 0-4-15,0 0 0 16,0 0-1-16,0 0 0 16,0 9 1-16,0 6-1 15,0 2-2-15,0 3 0 16,-2 3 0-16,-1 3 0 0,-1 4-1 15,0 0 1-15,0 3-1 16,-1-2 0-16,1 4 1 16,-1-2-1-16,0 0 1 15,5-3-1-15,-2-4 0 16,2-1 1-16,0-6-1 16,0-1 0-16,0-4 0 15,0-2 0-15,0-3 1 16,0 0-1-16,2-3 0 15,0-1 0-15,-2-4 0 16,3-1 0-16,-3 2 0 16,0-2 0-16,3 0 0 0,-3 0 0 15,0 0 0 1,0 0 0-16,0 0 0 0,0 0 0 16,0 0 0-16,0 0 0 15,0 0 0-15,0 0-2 16,2 0-1-16,9 0-4 15,-1-8-24-15,4-8-521 0</inkml:trace>
  <inkml:trace contextRef="#ctx0" brushRef="#br3" timeOffset="425424.1068">21428 11485 3820 0,'0'0'118'0,"0"-5"-74"15,0 1-14-15,0 0-7 16,0 0-4-16,0 0-8 16,0 0-4-16,0 2 0 15,0-2-4-15,0 1 0 16,0 2-1-16,0-1-1 15,0 0 0-15,0 0 0 16,0 0-1-16,0 2 0 16,0-3 1-16,0 3-1 15,3 0 0-15,-3 0 0 16,6 0 0-16,5 0 0 16,11 0 0-16,7 0 0 15,7 0 0-15,2 0 0 16,2 0 0-16,0 0 0 0,-2 0-1 15,-3 0 1-15,-3-5 0 16,-6-3 0-16,-3 0 0 16,-5-3 0-16,-5 0 0 15,-2-6 0-15,-1 2 0 16,-6-6 0-16,-2-1 0 16,-2 1 0-16,0 0 0 15,0 2 0-15,0 2 0 16,-11 0 0-16,-3 5 0 15,-1-1 0-15,-1 3 0 0,1 4 0 16,-1 1 0-16,-1 5-1 16,-2 0 1-1,-1 0 0-15,-3 0 0 0,2 7 0 16,-2 3 0-16,1 4 0 16,2 1 0-16,4 2 0 15,3 1 0-15,4 2 0 16,2 0 0-16,3 2 0 15,4 1 0-15,0-4 0 16,0 2 0-16,0-2 0 16,0-2 0-16,9-3 0 15,0-2 0-15,0-4 0 16,4 0 0-16,1 0 0 0,-1-2 0 16,7 1 0-16,3 0 0 15,6-2 0-15,6 0 0 16,9-3 0-1,6 0 0-15,1-2 0 0,0 2 0 16,-4-2 0-16,-7 0 0 16,-5 0 0-16,-8 2-1 15,-4-2 0-15,-10 1-1 16,-1 5-2-16,-2-5-7 16,-3 3-31-16,-3-4-925 0</inkml:trace>
  <inkml:trace contextRef="#ctx0" brushRef="#br3" timeOffset="425837.4718">21337 11834 3735 0,'0'0'211'0,"0"0"-168"16,0 0-10-16,13 0-8 16,5 0-13-16,6 0-5 0,7-3-2 15,10-2-1-15,5 0 0 16,10 0-2-16,6 1 0 15,7-1-1-15,3 0 0 16,-1 0-1-16,-6-1 0 16,-9 2 1-16,-9-3-1 15,-12 3 0-15,-6 1 0 16,-6 1 0-16,-4 2 0 16,-2 0 0-16,-7 0-1 15,-1 0-1-15,-7 0-5 16,-2 5-7-16,0 6-40 15,-15 0-157-15</inkml:trace>
  <inkml:trace contextRef="#ctx0" brushRef="#br3" timeOffset="426353.1488">21618 12160 3896 0,'0'0'77'15,"-2"0"-43"-15,2 0 0 16,0 0-15-16,0 0-9 16,0-5-5-16,8-3-2 15,13-1-1-15,0-1-2 16,6-1 1-16,0 2-1 0,0 2 1 15,0 3-1-15,-1 3 0 16,1 1 1-16,-2 0-1 16,-3 0 1-16,-2 1-1 15,-7 12 0-15,-9-1 0 16,-4 6 0-16,0 0 1 16,-8 4-1-16,-17 2 0 15,-8 2 0-15,-7 2 0 16,-4 2 0-16,1 0 0 15,3 0 0-15,7-4 0 16,6-5 0-16,11-4 0 16,9-5 0-16,5-4 0 15,2-1 0-15,4-3 0 0,19-3 0 16,10-1 1-16,9 0-1 16,10 0 0-16,1 0 0 15,1-8 0-15,-1-2-1 16,-4-2 0-16,1-2-3 15,16-14-6-15,-10 4-32 16,-9 1-801-16</inkml:trace>
  <inkml:trace contextRef="#ctx0" brushRef="#br3" timeOffset="426973.6042">22795 11656 3593 0,'0'0'359'0,"0"-2"-311"16,0 2-20-16,0 0-2 15,0-2-12-15,0 2-8 16,6 0-3-16,9 0-1 15,6 0 0-15,6 0-1 0,4-2 0 16,4 0 1-16,5-2-2 16,1 2 1-1,-3-2-1-15,-5 1 1 0,-4-2-1 16,-6 3 0-16,-6 0 0 16,-5 0 0-16,-8 2 0 15,0 0-1-15,-4-2-1 16,0 2-1-16,0-4-6 15,0-1-24-15,0 0-167 0</inkml:trace>
  <inkml:trace contextRef="#ctx0" brushRef="#br3" timeOffset="427356.7739">22949 11494 3907 0,'0'0'104'16,"0"-2"-78"-16,0 2-4 15,0-2-9-15,0 2-6 16,0 0-5-16,0 0-2 15,0 2 0-15,0 12 0 16,0 9 1-16,0 3-1 0,0 11 1 16,0 6 0-16,0 2-1 15,0 5 1-15,0 5-1 16,-2-6 1-16,-4-2-1 16,2-7 0-16,0-8 0 15,-1-9 0-15,3-8 0 16,2-5 0-16,0-3 0 15,0-4-1-15,11-3-2 16,7 0-12-16,-3-3-306 0</inkml:trace>
  <inkml:trace contextRef="#ctx0" brushRef="#br3" timeOffset="432597.4347">25630 8997 3907 0,'-4'-5'86'0,"-6"1"-49"0,1-3-14 15,3 2-7-15,0 0-6 16,3 1-6-16,1-2-1 16,2 2-1-16,0-2-1 15,0-1 0-15,0 0 0 16,0-3-1-16,0 1 0 0,0-3 1 15,5-5-1 1,1-3 0-16,0-2 0 0,3-6 0 16,1-4 0-1,-2-2 0-15,1-2 0 0,3 0-1 16,-6 0 1-16,3 1 0 16,-5 3 0-16,-2 6 0 15,1 6 0-15,-3 6 0 16,0 4 0-16,0 4 0 15,0 6-1-15,-7 0 1 16,-4 0 0-16,-3 0 0 16,-1 9-1-16,-1 6 1 15,1-3-1-15,2-2 1 16,3-3 0-16,4-4 0 16,2-1 0-16,4-2 0 0,0 0 0 15,0 0 0 1,0-10 0-16,0-4 1 0,2-4-1 15,6-1 0 1,2-2 0-16,-1-1-1 0,1 2 1 16,2 0 0-16,-3 6 0 15,-1 2 0-15,-3 5 0 16,-1 7 0-16,-4 0 0 16,2 0 0-16,-2 0 0 15,0 12 0-15,0 0-1 16,0 3 0-16,0-5-1 15,0-6-4-15,0-1-25 16,-4-3-470-16</inkml:trace>
  <inkml:trace contextRef="#ctx0" brushRef="#br3" timeOffset="432973.5737">25668 7945 4005 0,'6'-6'41'16,"6"-2"-26"-16,1 2-5 16,3-1-4-16,1 3-3 0,1 3-1 15,-2 1-1-15,-5 0 0 16,-4 1-1-16,-5 16 0 15,-2 5 0-15,0-1 0 16,0 5 1-16,0-1-1 16,-2-1 0-16,0-4 0 15,2 0 0-15,0-5 0 16,0 0 0-16,13-5 0 16,9-3 0-16,3 2 0 15,2-5 1-15,0 3-1 16,-4-4 0-16,0 6-2 15,-3 2-6-15,-7-1-29 16,-1 2-380-16</inkml:trace>
  <inkml:trace contextRef="#ctx0" brushRef="#br3" timeOffset="438011.4167">23842 11293 3939 0,'0'0'85'0,"0"0"-64"16,0 0-6-16,0 0-4 16,0 0-5-16,2 0-2 15,7 0-2-15,3 0-1 16,1-1 0-16,3 1 0 15,3 0-1-15,6-3 1 16,2 3-1-16,4-4 0 16,0 0 1-16,0-2-1 15,-2-2 0-15,-4 1 0 0,-2-4 0 16,-4 1 0-16,-5 0 0 16,-3 0 0-16,-3 0 0 15,-2-2 0-15,-4 0 0 16,-2 0 0-16,0-2 0 15,0 2 0-15,0 1 0 16,-10 4 0-16,-7 0 0 16,-4 2 0-16,-3 3 0 15,-3 0-1-15,1 2 1 16,-1 0 0-16,0 0-1 16,0 4 1-16,3 8 0 15,-1 4 0-15,0 2 0 16,4 1 0-16,0 2 0 0,3-1 0 15,5 3 0 1,7-2 0-16,3 1 0 0,3-1 0 16,0-1 0-16,13 0 0 15,8 2 0-15,8-1 1 16,4 0-1-16,3-1 1 16,3-3-1-16,4-3 0 15,-1-3 0-15,1-2 0 16,1-4 0-16,-2-1 0 15,-1-1 0-15,-3-3 0 16,-5 0 0-16,-6 0-1 16,-4 0-2-16,-13 0-6 0,-5 0-31 15,-5 0-475-15</inkml:trace>
  <inkml:trace contextRef="#ctx0" brushRef="#br3" timeOffset="438390.5753">23624 11708 3862 0,'0'2'92'0,"0"-2"-70"0,0 2 4 16,0 0 2-16,2 2-6 16,21 0-6-16,12 0-8 15,19 0-3-15,15 1-4 16,16-3 0-16,27 0 1 16,27-1-1-16,-12-1 0 15,-15 0 0-15,-27 3-1 16,-33 1 0-16,-2 0 0 15,-6-2 0-15,-15 1 0 16,-9 2 0-16,-9-3-1 16,-3 0 0-16,-8 1-4 15,-6 2-11-15,-11-2-44 0</inkml:trace>
  <inkml:trace contextRef="#ctx0" brushRef="#br3" timeOffset="438975.1498">24058 11897 3916 0,'0'0'79'0,"-2"0"-57"16,2 1-11-16,-4 6-5 16,-5 6 5-16,0 2 0 15,-4 3-3-15,-4 4-3 16,0 4-2-16,-1 0 1 16,1 4-1-16,-4 4-2 15,3 3 0-15,1 0 0 16,-4 6 0-16,1 3 0 15,3 0-1-15,-1 0 0 16,2 0 0-16,5-4 0 16,2-6 0-16,7-5 0 15,2-8 0-15,0-4 0 0,0-8 0 16,16-2 0 0,6-4 0-16,4-2 1 15,1-3-1-15,2 0 1 0,0 0-1 16,0 0 0-16,0-10 0 15,-4-2 0-15,-5-2 0 16,-4-1 1-16,-8 1-1 16,-1 0 1-16,-7 0-1 15,0 0 0-15,-13 0 1 16,-18 2-1-16,-11 0 0 16,-8 2 0-16,-1 2 0 15,4 2 0-15,9 3 0 16,7-2-1-16,9 5 0 0,8-2-4 15,5 0-15-15,7 2-166 16</inkml:trace>
  <inkml:trace contextRef="#ctx0" brushRef="#br1" timeOffset="459485.0096">16517 11436 3738 0,'0'0'272'0,"0"0"-237"15,0 0-18-15,0 0-4 16,0 0-6-16,0 0-4 16,0 0-1-16,0 0-1 15,0 0-1-15,0 0 1 16,0 0-1-16,0 0 1 16,0 0-1-16,0 0 1 15,0 0-1-15,0 0 0 16,0 0 0-16,0 0 0 15,0 0 0-15,0 0 1 16,0 0-1-16,0 0 0 16,0 0 0-16,0 0 0 0,0-2 0 15,3-5 0-15,1 2 0 16,2-3 0-16,-1-1 0 16,2 2 0-16,-3-1 0 15,3-1 0-15,-3 1 0 16,3 0 0-16,0 1 0 15,0 0 0-15,-1 3 0 16,-2 0 0-16,1 0 0 16,0 2 0-16,-3 0 0 15,0 0 0-15,0 2 0 0,1-1 0 16,-3 1 0-16,2 0 0 16,2-2 0-16,-2 2 0 15,3 0 0-15,1-2 0 16,2 2 0-16,0 0 0 15,1 0 0-15,3 0 0 16,-6 0 0-16,0 0 0 16,1 0 0-16,-3 0 0 15,2 2 0-15,0 3 0 16,-2 2 0-16,3 1 0 16,1 0 0-16,2 2 0 15,-1-2 0-15,-1-1 0 16,4 3 0-16,-1-3 0 15,0 0 0-15,3 0 0 0,-4-2 0 16,0-1 0-16,1-1 0 16,-3-3 0-16,4 0 0 15,-1 0 0-15,0 0 0 16,0 0 0-16,-2 0 0 16,0-4 0-16,-3 0 0 15,2-2 0-15,-2 1 0 16,-2-1 0-16,3 1 0 15,0-3 0-15,2 1 0 16,-3 2 0-16,1-3 0 16,-3 1 0-16,4 1 0 15,-4 1 0-15,0-3 0 16,3-1 0-16,-3 1 0 16,0-2 0-16,2 0 0 0,-2 1 0 15,3-2 0-15,-1-1 0 16,-2 2 0-16,1 2 0 15,2 0 0-15,-5 0 0 16,3 0 0-16,-3 3 0 16,0 0 1-16,-2 3-1 15,2 0 0-15,-2 0 0 16,0 2 0-16,0 0 0 16,0 0 0-16,0 0 0 15,0 0 0-15,0 0 0 16,0 0 0-16,0 0 0 15,0 0-1-15,0 0 1 16,0 0 0-16,0 0 0 0,0 0 0 16,0 11 0-1,0-2 0-15,0 2 0 0,0 0 0 16,-6 1 0-16,1 3 0 16,1-3 0-16,-4 2 0 15,0-3 0-15,-1 3 0 16,1-2 0-16,-4 1 0 15,3-1 0-15,1-5 0 16,-2 2 0-16,3-4 0 16,3 2 0-16,-2-2 0 15,-2 0 0-15,0 1 0 16,1-3 0-16,-1 4 0 16,0-3 0-16,2 2 0 15,-1-3 0-15,1 2 0 0,-1-3 0 16,0 2 0-16,2 0 0 15,-1-2 0 1,-3 0 0-16,0-2 0 0,0 2 0 16,-2-2 0-16,2 0 0 15,2 2 0-15,1-2 0 16,4 0 0-16,-1 0 0 16,1 0 0-16,-2 0 0 15,-1 0 0-15,0 0 0 16,1 0 0-16,-2-2 0 15,-1-2 0-15,3-2 0 16,-2 0 0-16,2 1 0 16,2 0 0-16,-2 1 0 0,2-3 0 15,-1 2 0 1,-1-1 0-16,2-1 0 0,-2 2 0 16,-2-2 0-16,2 2 0 15,-3-2 0-15,1 2 0 16,2 1 0-16,-2 0 0 15,2 0 0-15,0 0 0 16,-3 2 0-16,1-1 0 16,-4 2 0-16,-1-2 0 15,3 2 0-15,-1 1 0 16,4-3 0-16,3 3 0 16,0 0 0-16,2 0 0 15,-3 0 0-15,3 0 0 16,-2 0 0-16,0 0 0 0,-4 0 0 15,-3 0 0-15,-3 0 0 16,4 0 0-16,-4 0 0 16,3 0 0-16,1 0 0 15,-1 7 0-15,-3-1 0 16,1 2 0-16,1 0 0 16,-2-1 0-16,-1 2 0 15,1 0 0-15,4 0 0 16,-1-3 0-16,-1 1 0 15,4 2 0-15,1-2 0 16,1 0 0-16,2 1 0 16,0-4 0-16,2 0 0 0,0-1 0 15,0 0 0-15,0 0 0 16,0-3 0 0,0 0 0-16,0 0 0 0,0 0 0 15,0 1 0-15,0-1 0 16,0 0-1-16,0 0 1 15,0 0-1-15,0 0-2 16,2 0-3-16,7 0-33 0</inkml:trace>
  <inkml:trace contextRef="#ctx0" brushRef="#br1" timeOffset="461113.953">15699 12872 3826 0,'0'0'152'16,"0"0"-123"-16,0 0-4 15,0 0-4-15,0 0-7 16,0 0-5-16,0 0-4 16,0 0-3-16,0 0 0 15,0 0-1-15,0 0-1 16,0 0 1-16,0 2-1 16,2 2 0-16,3 1 0 15,-3 2 0-15,2-1 1 0,4-1-1 16,-2 2 0-16,3-2 0 15,5 0 0-15,-1-1 0 16,3-1 1-16,1-3-1 16,1 0 0-16,4 0 0 15,-2 0 0-15,1 0 0 16,-4 0 0-16,-1 0 0 16,-3 0 0-16,3-3 0 15,-5-6 0-15,3 1 1 16,-6 0-1-16,1-1 0 15,-3 0 0-15,0 2 0 16,-4-3 0-16,0 2 1 0,-2-3-1 16,2 0 0-1,-2-3 0-15,0 0 0 0,0-1 0 16,0 3 0-16,0 0 0 16,-2 2 0-16,-10 2 0 15,-3 2 0-15,-5 3 0 16,-5 0 0-16,-4 3 0 15,-4 0 0-15,-1 0 0 16,3 6 0-16,0 6 0 16,2 2 0-16,0 3 0 15,4 4 0-15,1 2 0 16,4-1 0-16,4 4 0 16,3-1 0-16,2 1 0 0,6 3 0 15,3-3-1 1,2 0 1-16,0 0 0 0,7-2 0 15,8 0 0-15,1-5 0 16,4 1 0-16,2-5 0 16,3-1 0-16,2-5 0 15,0 0 1-15,0-5-1 16,-1-2 0-16,0-2 0 16,-1 0 0-16,0 0 0 15,-3 0 0-15,0-6 0 16,1-3 0-16,-1-2-1 15,3-4 0-15,2 0-1 16,12-13-4-16,-7 2-18 16,-5 0-126-16</inkml:trace>
  <inkml:trace contextRef="#ctx0" brushRef="#br1" timeOffset="461743.9183">16167 12497 3877 0,'0'-5'99'0,"0"2"-60"15,0-3-16-15,0-1-9 16,0-1-3-16,0 0-4 15,0 1-1-15,4-2-2 16,6 1-2-16,1 2 0 16,-1 2-1-16,7 0 0 0,1 3-1 15,1 1 1-15,2 0-1 16,1 0 1-16,-5 1-1 16,-3 9 0-16,-3 4 0 15,-4 4 0-15,-5 1 0 16,-2 1 0-16,0 2 0 15,-2-2 0-15,-14 1 0 16,0 2 0-16,-1-3 1 16,1-2-1-16,3-3 0 15,4 0 0-15,2-4 0 16,5-4 0-16,2 1 0 16,0 0 0-16,0-2 0 15,16 2 0-15,6-1 0 16,4-2 0-16,6 1 0 15,-3 0 0-15,-5 3-1 0,-3 0-2 16,-6 3-3-16,-9 1-13 16,0-4-102-16</inkml:trace>
  <inkml:trace contextRef="#ctx0" brushRef="#br1" timeOffset="462419.1486">16644 13087 3909 0,'0'0'77'0,"0"0"-54"16,0 0 0-16,0 0-3 15,0 0-8-15,0 0-4 16,0 0-3-16,0 0-2 15,0 0-1-15,5 0-1 16,11 0 1-16,3 0-1 16,6 0 0-16,8 0 0 15,6 0-1-15,1-5 0 0,-1 1 1 16,-1 1-1-16,-4 0 0 16,-8 1 0-16,-5 0 0 15,-7 2 0-15,-6-2 0 16,-3 2 0-16,-5 0 0 15,0 0 0-15,0 0 0 16,0 0 0-16,0 0-1 16,0 0 1-16,0 0-1 15,0 0-1-15,0 0 0 16,0 0-6-16,0 0-6 16,-9 0-19-16,-1-2-103 0</inkml:trace>
  <inkml:trace contextRef="#ctx0" brushRef="#br1" timeOffset="463157.1536">16713 12890 3809 0,'-2'0'127'15,"-2"-2"-90"-15,-1 2-15 16,1-2-1-16,2 2-2 15,-2-3-4-15,4 3-7 0,0 0 0 16,0 0-3-16,0 0 0 16,0 0-2-16,0 0-1 15,0 0-2-15,0 0 1 16,10 0-1-16,5 0 1 16,6 0 0-16,4 0 0 15,4 0 0-15,4 0-1 16,0 0 1-16,1-2-1 15,1 0 1-15,-4 1-1 16,0-1 0-16,-4 0 0 16,-4 2 1-16,-5-2-1 15,-7 2 0-15,-5 0 0 16,-1 0 0-16,-3 0 0 0,1 0 0 16,-1 0 0-1,0-3 0-15,0 3 0 0,-2 0 0 16,3 0 0-16,-3 0 0 15,0 0 0-15,0 0 0 16,0 0 0-16,0 0 0 16,2 0-1-16,0 0-1 15,0 0-1-15,-2-2-6 16,2-3-30-16,-2-2-1423 0</inkml:trace>
  <inkml:trace contextRef="#ctx0" brushRef="#br1" timeOffset="469679.8011">17514 12521 1670 0,'0'0'2118'16,"0"0"-1999"-16,0 0-64 15,0 0-19-15,0 0-13 16,0 0-9-16,0 0-2 0,0 0-4 15,0 0-3-15,0 0-2 16,0 0 0-16,0 0 1 16,0 0 0-16,0 0 1 15,0 0-3-15,0 0 0 16,0 0-1-16,0 0 0 16,0 0 0-16,0 0 0 15,0 0 0-15,0 0-1 16,0 0 1-16,0 0-1 15,0 0 0-15,0 0 1 16,0 0-1-16,0 0 0 16,0 0 0-16,0 0 0 0,0 0 1 15,0 0-1-15,4 0 0 16,3 0 0-16,4-3 0 16,7 0 0-16,7-1 0 15,4-1 0-15,4 0 0 16,5 1 0-16,-1-3 0 15,0 4 0-15,-4-1 0 16,-4 1 0-16,-10 3 0 16,-2 0 0-16,-5 0 0 15,0 0 0-15,-1 0 0 16,0 0 0-16,1 0 0 16,1 0 0-16,0 0 0 15,0 0 0-15,0 5 0 0,-3-3 0 16,-1 1 0-16,-5 1 0 15,0-1 0-15,1 1 0 16,-2-1 0 0,-1-1 0-16,0 3 0 0,-2-1 0 15,2-1 0-15,0 4 0 16,-2-2 0-16,0 6 0 16,0 3 0-16,0 2 0 15,0 2 0-15,0 2 0 16,-8 0 0-16,0 2 0 15,0-2 0-15,1 0 0 16,3-2 0-16,-2-1 0 16,2 3 0-16,2-5 0 15,2 3 0-15,0 0 0 16,0-1 0-16,0-1 0 0,-2 0 0 16,2-3 0-1,-2 0 0-15,2-2 0 0,-2-1 0 16,2 2 0-16,-3 1 0 15,1-1 0-15,0-1 0 16,0 4 0-16,0-3 0 16,0 0 0-16,-1 0 0 15,0 0 0-15,1-4 0 16,2 2 0-16,-2-3 0 16,2 0 0-16,0 0 0 15,0-2 0-15,0 2 0 16,0-7 0-16,0 5 0 15,0-3 0-15,0 0 0 0,0-2 0 16,0 2 0-16,0-2 0 16,0 0 0-16,0 0-1 15,0 0 1-15,0-4-1 16,0-3-1-16,0-5-2 16,0 3-5-16,0-1-13 15,0 2-74-15</inkml:trace>
  <inkml:trace contextRef="#ctx0" brushRef="#br1" timeOffset="470849.3551">16783 12625 3720 0,'-2'0'226'15,"2"0"-177"-15,-3 0-20 0,0 0-16 16,1 0-2-16,0 0-3 16,0 0-1-16,2-3-1 15,-2 3-2-15,2-1 1 16,-2-1-3-16,0-2 0 16,-1 2-1-16,1-2 0 15,0-2 0-15,0-1-1 16,2 2 1-16,0-3 0 15,0 0-1-15,0-1 0 16,0 4 1-16,0-1-1 16,4 1 0-16,5 2 0 15,-1-1 0-15,2 2 0 16,-1-1 0-16,-1 3 0 0,2 0 0 16,-1 0 0-1,-1 0 0-15,4 7 0 0,-3 5 0 16,1 0 0-16,2 3 0 15,1 0 1-15,0-4-2 16,1 1 2-16,1-3-1 16,-1-3 0-16,-1-1 0 15,1-2 0-15,-1-3 0 16,1 0 0-16,1 0 0 16,1 0 1-16,-1-8-1 15,-1-4 0-15,-3-4 0 16,-1 0 1-16,-2-1-1 15,-2 2 0-15,-1 1 0 0,-3 2 0 16,-2 3 0 0,2 4 0-16,-2 0 0 15,0 5 0-15,0-1 0 0,0 1 0 16,0 0 0-16,0 0 0 16,0 0-1-16,0 0 1 15,0 0-1-15,0 0 0 16,0 0-1-16,4 0-8 15,-1 0-17-15,-1 0-66 0</inkml:trace>
  <inkml:trace contextRef="#ctx0" brushRef="#br1" timeOffset="474229.4481">17808 12832 3690 0,'0'0'175'16,"0"0"-107"-16,0 0-28 16,0 0-12-16,0 0-7 15,0 0-8-15,0 0-2 16,0 0-3-16,0 0-2 15,0 0-1-15,0 0-1 16,0 0-1-16,0 0 0 16,0 0 1-16,0 0-3 15,0 0 1-15,0 0-1 16,0 0 0-16,0 0-1 16,0 0 1-16,0 0-1 15,0 0 0-15,0 0 0 0,0 0 0 16,0 0 0-1,0 0 1-15,0 0-1 0,0 0-1 16,0 0 1-16,0 0 1 16,0 0-1-16,0 0 0 15,0 0 0-15,0 0 0 16,0 0 0-16,0 0 0 16,0 0 0-16,0 0 0 15,0 0 0-15,0 0 0 16,0 0 0-16,0 0 0 15,0 0 0-15,0 0 0 16,0 0 0-16,0 0 0 0,0 0 0 16,0 0 0-16,0 0 0 15,0 0-1-15,0 0 2 16,0 0-1-16,0 0 0 16,0 0 0-16,0 0 0 15,0 0 0-15,0 0 0 16,0 0 0-16,0 0 0 15,0 0 0-15,0 0 0 16,0 0 0-16,0 0 0 16,0 0 0-16,0 0 0 15,0 0 0-15,0 0 0 16,0 0 0-16,0 0 0 16,0 0 0-16,0 0 0 15,0 0 0-15,0 0 0 16,5 0 0-16,8 0 0 15,0 0 1-15,5 0-1 0,0 0 0 16,-1 0 1-16,4 0-1 16,-2 0 0-16,2 0 0 15,-3 0 0-15,-1 0 1 16,-1 0-1-16,-3 0 0 16,-1 0 0-16,-3 0 0 15,-5 0 0-15,0 0 0 16,1 0 0-16,-3 0 1 15,1 0-1-15,-1 0 0 16,0-2 0-16,2 2 0 16,1-2 0-16,-3 2 0 15,2-3 0-15,1 3 0 0,-3 0 0 16,0 0 0-16,-2 0 0 16,0 0 0-1,3 0 0-15,-3 0 0 0,0 0 0 16,0 0 0-16,0 0 0 15,0 0 0-15,0 0 0 16,0 0 0-16,0 0 0 16,0 0 0-16,0 0 0 15,0 0 0-15,0 0 0 16,0 0 0-16,0 0 0 16,0 0 0-16,0 0 0 15,0 0 0-15,0 0-1 0,0 0 0 16,0 0 0-16,0 0-2 15,0 0-7-15,0 0-10 16,0 0-68-16</inkml:trace>
  <inkml:trace contextRef="#ctx0" brushRef="#br1" timeOffset="483275.9231">18358 13038 3928 0,'-2'0'79'15,"2"0"-57"-15,0 0-5 16,0 0-5-16,0 0-5 15,-2 0-5-15,0 2-1 16,-1 1-1-16,-1 0 0 16,0-1 0-16,2 2 0 15,2-1 0-15,0-3-1 16,0 0-1-16,0 0-1 16,0 0 1-16,13 0 2 0,3 0 0 15,-1 0 0-15,-1 0 0 16,-4 0 0-16,-3 0 2 15,-3 0-1-15,-4 0 0 16,0 3 0-16,0 3-1 16,-4 2 3-16,-15 0-1 15,-6 2 0-15,-6-2 1 16,-5 0-1-16,3-4-1 16,4 0 0-16,8 0-1 15,7-4 0-15,10 0-1 16,4 0 0-16,0 0 0 15,0 0-1-15,8-5 0 16,9-7 0-16,8 3 0 0,1 1 0 16,1 2 2-1,-5 3-1-15,-2 3 1 0,-6 0 1 16,-5 0-1 0,-5 0 0-16,-2 0 0 0,-2 0 1 15,0 0 0-15,0 0-1 16,0 5 1-16,-13 2 0 15,-3-2 0-15,3 1 0 16,-1-3-1-16,4 2 0 16,1-3-2-16,2 3-2 15,4-5-12-15,1 0-24 16,2 0-93-16</inkml:trace>
  <inkml:trace contextRef="#ctx0" brushRef="#br1" timeOffset="484338.9734">18733 13130 3764 0,'0'0'228'16,"0"0"-200"-16,0 0-21 0,0 3-6 15,0 0-1-15,0 1 0 16,0 1 0-16,0 0-7 15,11-3-29-15</inkml:trace>
  <inkml:trace contextRef="#ctx0" brushRef="#br1" timeOffset="484704.7788">18920 13110 3667 0,'0'0'304'0,"0"0"-269"15,0 0-22-15,0 0-13 0,0 0-2 16,0 3-20-16,0-2-32 16</inkml:trace>
  <inkml:trace contextRef="#ctx0" brushRef="#br1" timeOffset="484771.7247">18920 13110 3971 0,'160'3'56'0,"-160"-3"-36"0,0 0-5 15,0 0-7 1,5 0-8-16,11 0-1 0,2 0-9 15,-1 0-53-15</inkml:trace>
  <inkml:trace contextRef="#ctx0" brushRef="#br1" timeOffset="485107.5323">19290 13104 3942 0,'0'0'90'0,"0"0"-69"0,0 0-10 16,2 0-6-16,-2 0-5 16,10 0-2-1,1 0-19-15,-1 0-58 0</inkml:trace>
  <inkml:trace contextRef="#ctx0" brushRef="#br1" timeOffset="485181.5003">19527 13114 3837 0,'0'0'172'0,"0"0"-143"16,2 0-12-16,-2 0-9 16,4 0-8-16,14 0-4 15,0 0-20-15,0 0-178 0</inkml:trace>
  <inkml:trace contextRef="#ctx0" brushRef="#br1" timeOffset="485235.4575">19751 13116 3887 0,'8'0'154'0,"-2"0"-130"15,1-6-15-15,-1 0-4 16,-4 3-5-16,-2 3-2 15,0 0-18-15,0 0-210 0</inkml:trace>
  <inkml:trace contextRef="#ctx0" brushRef="#br1" timeOffset="505446.4732">18696 12695 3006 0,'0'-2'803'0,"0"-2"-727"15,0 2-37-15,0-2-4 16,0 1-17-16,0 3-7 15,0 0-7-15,0 0 2 16,0 0 3-16,0 0 0 16,0 0-6-16,0 0-1 15,0-3-1-15,0 3 4 16,0-4 0-16,0 2-3 16,0-1 2-16,2-2 0 0,0 3 1 15,-2-2 0-15,2 2 0 16,-2 1-2-16,2-2 1 15,-2 3 0-15,0-2-2 16,0 2 0-16,2 0-1 16,-2 0 0-16,0 0 0 15,0-2 0-15,0 2 1 16,0 0-1-16,0 0 1 16,0 0-1-16,0 0 0 15,0-2 0-15,0 2 0 0,0-3-1 16,0 2 0-1,0-1 1-15,0 0-1 0,0-1 0 16,0 0 1-16,2-1-1 16,1-1 0-16,1 0 0 15,-2-3 0-15,2 0 0 16,4 0 0-16,-2-2 0 16,1 0 0-16,1-1 0 15,4 4 0-15,-1-1 0 16,3-1 1-16,-1 1-1 15,3 3 0-15,-3-2 0 16,2 4 0-16,1 3 0 16,-3-2 0-16,1 2 0 15,-1 0 0-15,3 0 0 16,-1 0 0-16,-3 2-1 0,-1 5 1 16,-5 1 0-16,2 3 0 15,-6-2 0-15,0 3 0 16,-2 2 0-16,0 1 0 15,0 3 0-15,0 2 0 16,-10 2 0-16,-5 4 0 16,-5 4 0-16,-5 1 0 15,-1 1 0-15,-6-3 1 16,-1 4-1-16,-1-3 0 16,-3-2 0-16,1-2 0 15,3-3 0-15,0-3 0 16,3-3 0-16,8-3 0 15,4-2 0-15,7-5 0 0,4-2 0 16,5-3 0 0,2-1 0-16,0-1 0 15,0 0 0-15,0 0 0 16,0 0 0-16,11 3 0 0,12-1 0 16,3-2 1-16,10 2-1 15,4-2 0-15,3 0 0 16,-1 0 1-16,-3 2-1 15,-5 1 0-15,-7 0 0 16,-7-1 0-16,-5 0 0 16,-5-2 0-16,-6 0 0 15,-2 2 0-15,0-2 0 0,1 0 0 16,1 0-1-16,2 0 1 16,2 0-1-16,0 0-1 15,11 0-1-15,-6-9-9 16,0 4-55-16</inkml:trace>
  <inkml:trace contextRef="#ctx0" brushRef="#br1" timeOffset="506568.1452">19319 12675 1354 0,'0'-2'2573'15,"0"-3"-2495"-15,0 5-40 16,0-5-20-16,0 5-5 16,0 0-7-16,0 0-3 15,0 0-2-15,0 0 1 0,0 0-1 16,0 0-1-16,0 0 0 15,0 5 0-15,0 12 0 16,0 7 0-16,0 5 0 16,-2 5 0-16,-4-1 0 15,-1 1 0-15,0 3 0 16,0-1 0-16,-1-4 0 16,1 0 0-16,0-6 0 15,4-4 0-15,3-8 0 16,0-4 0-16,0-6 0 15,0-1-1-15,19-3 1 16,5 0 0-16,3 0 0 16,0-3 0-16,-1-6 0 0,-1-2 0 15,-5-1 0 1,-3 0 0-16,-3 4 0 0,-5 0 0 16,-5 6 0-16,-4 0 0 15,0 2 0-15,0 0 0 16,0 0-1-16,2 0 1 15,4 9 0-15,-4 6 0 16,2 2 0-16,-2 4 0 16,3-3 0-16,-3-2 0 15,0-2 0-15,0-2 0 16,0-4 0-16,3-2 0 16,4-4-1-16,4-2 0 15,18 0-5-15,0-16-27 16,-2-4-402-16</inkml:trace>
  <inkml:trace contextRef="#ctx0" brushRef="#br1" timeOffset="507395.9545">19973 12712 3913 0,'0'-7'87'0,"0"2"-54"0,0-2-20 16,-10 3-6-16,-5 0-5 15,-5 2 0-15,-7 2-1 16,-2 0 0-16,-5 0 0 15,3 2-1-15,2 6 1 16,5-1-1-16,6 5 0 16,2-1 0-16,10 1 0 15,4 0 0-15,2 0 0 16,0 2 0-16,0 0 1 16,18 4-1-16,3 0 1 15,6 1-1-15,4 1 1 0,5-3-1 16,0 1 0-16,0 1 1 15,-3-1 0 1,-4-2 2-16,-4 0-2 0,-8 0 0 16,-7-1-1-16,-6 2 1 15,-4 1-1-15,0-4 1 16,0 2 0-16,-14-3 0 16,-3 2 1-16,-6-4-1 15,-3 2 0-15,-6-3 0 16,-1-1-1-16,0-2 1 15,-1-2-1-15,5-3 0 16,5-2 0-16,5 0 0 16,6 0-1-16,5 0 1 15,6-7 0-15,2-3 0 0,0-2-1 16,17-2 0 0,12-1 0-16,4-2 1 0,5 0 0 15,1-4 0-15,-4 1 0 16,1-2 1-16,-5 1 0 15,-2-2 0-15,-2-2 0 16,-3 2 0-16,-6-1-1 16,-7 2 1-16,-4 1-1 15,-5 2 1-15,-2 1 0 16,0 3-1-16,-6 6 1 16,-11 0-1-16,2 4 0 15,-5 2 0-15,2 1 0 16,0 2-1-16,0 0 1 15,3 0-1-15,1 2-1 0,3 4 0 16,3 0-2-16,0 0-2 16,8-2-6-16,3-4-9 15,17 0-17-15,2 0-205 0</inkml:trace>
  <inkml:trace contextRef="#ctx0" brushRef="#br1" timeOffset="508099.0022">20374 12703 3855 0,'4'-3'143'0,"0"3"-115"16,3-5-11-16,3 3-7 15,-2 0-4-15,1 0-1 16,-3 2 0-16,2 0-2 15,-2 0 0-15,3 0-1 16,-1 0 0-16,4 0 0 16,1 6-2-16,3 4 1 15,1 0 0-15,0 1 0 0,-2 4-1 16,-4-1 0-16,0 3 0 16,-4 0 0-1,0 3 0-15,-5 1 1 0,-2-1-1 16,0-1 0-16,0 2 0 15,0-3 0-15,0-3 0 16,0 3 0-16,-4-3 0 16,-3 0 0-16,0-4 0 15,1 1 0-15,1-4 0 16,1-1 0-16,-1-2 0 16,2-2 0-16,3 2 0 15,0-3 0-15,0-2 0 16,0 2-1-16,0-2-1 15,0 0-1-15,0 0-6 16,3 0-15-16</inkml:trace>
  <inkml:trace contextRef="#ctx0" brushRef="#br1" timeOffset="508563.9532">20403 12925 3782 0,'0'0'198'0,"0"0"-161"16,0 0-14-16,0-2-4 16,0 1-6-16,0-1-6 15,0 2-4-15,8-2-2 0,6 0-1 16,6-2 0-16,2 0 1 15,7 1-1-15,0-2 1 16,5 1 0-16,-3-1 0 16,2 4-1-16,-2-3 1 15,-4 1-1-15,-2 1 0 16,-10 2 0-16,-3 0 0 16,-6 0 0-16,-1 0 0 15,-5 0 0-15,2 0 0 16,-2 0 0-16,0 0 0 15,0 0 0-15,0 0 0 16,0 0 0-16,0 0 0 16,2 0 0-16,0 0 0 15,0 0 0-15,0 0 0 16,-2 0 0-16,3 0-1 0,-3 0-2 16,0 0 0-16,0 0-7 15,0 0-15-15,0-3-67 16</inkml:trace>
  <inkml:trace contextRef="#ctx0" brushRef="#br1" timeOffset="510612.9894">21049 12775 3917 0,'0'0'104'15,"0"0"-83"-15,0 0-6 0,0 0-3 16,0 0-5-16,0 0-3 16,0 0-3-16,0 0 0 15,0 2 0-15,0 0 0 16,0 3-1-16,0 2 0 16,0 3 0-16,-2 3 1 15,-9 5-1-15,-1 0 1 16,2 1-1-16,-4 2 0 15,5-2 0-15,0-3 0 16,3-2 0-16,4 1 0 16,2-5 0-16,0-3 0 15,0 2 0-15,15-4 0 16,5 2 0-16,3-3 0 16,0 0 0-16,-2 0-1 0,-1-2 1 15,-5 1 0-15,1 4 0 16,-3-3 0-16,1 5 0 15,-3-2 0-15,-4 0 0 16,-1 5 0-16,-4-1 0 16,-2 1-1-16,0 0 1 15,0 2 0-15,-11 0 0 16,-2 1 0-16,2-3 1 16,0-3-1-16,2-4 0 15,2 0 0-15,3-1 0 16,1-4 0-16,1 0 0 15,0 0-1-15,0 0-1 16,-2-12-9-16,-1-6-36 16,3-2-334-16</inkml:trace>
  <inkml:trace contextRef="#ctx0" brushRef="#br1" timeOffset="510951.7974">21122 12765 3837 0,'0'-2'161'0,"0"2"-124"0,10 0-18 15,12-2-13-15,6 0-2 16,7-2 0-16,0 2-1 16,-1 2 1-16,-5-2-2 15,-5 2-1-15,-2 0 0 16,-4 0-1-16,-3 0-1 16,-1 0-6-16,6 4-2 15,-2 2-14-15,-2 0-58 0</inkml:trace>
  <inkml:trace contextRef="#ctx0" brushRef="#br1" timeOffset="511628.9476">21604 12904 3944 0,'0'0'90'0,"0"0"-75"16,0 0-1-1,0 0-2-15,0 0-7 0,0 0-3 16,0-3-1-16,0-7-1 15,2 0 0-15,8 1 0 16,0-4 0-16,-1 1 1 16,3 2-1-16,-1 1 0 15,-1 2 0-15,0 2 0 16,1 0 0-16,-1 3 0 16,2 2 0-16,1 0 0 15,1 0 0-15,-1 0 0 16,-1 9 0-16,-1 5 0 15,-5 0 0-15,-2 2 0 16,-1 1 0-16,-3 1 0 16,0 5 0-16,-9 1 0 15,-11 3 0-15,-4-1 0 0,-5 3 0 16,2-3 0-16,0-3 0 16,4-2 0-16,6-3 0 15,3-4 0-15,8-4 0 16,2-3 0-16,4-4 0 15,0-1 0-15,0 0 1 16,15 0-1-16,7 0 0 16,5-2 0-16,4 0 1 15,3 0-1-15,1 0 0 16,1 0 0-16,2 0 0 16,0-4 1-16,2-1-1 15,-5 0 0-15,-4 1 0 0,-4-1 0 16,-9 5 0-1,-5 0 0-15,-5-3 0 16,-6 3 0-16,0 0-2 16,-2 0-2-16,2-2-11 0,0 2-59 0</inkml:trace>
  <inkml:trace contextRef="#ctx0" brushRef="#br1" timeOffset="539435.8473">15587 13631 3623 0,'0'-4'267'0,"0"-4"-204"16,0 3-36-16,0-4-8 15,0 1-2-15,0 3-7 16,0-2 1-16,0 2-1 16,0 0-3-16,0 1 0 15,0 2 0-15,0-3-3 16,0 2 1-16,0 1-2 0,0 2-2 15,0 0 0-15,0 0 0 16,0 0-1-16,0-2 1 16,0 2-1-16,0 0 1 15,0 0-1-15,0 0 0 16,0 0 0-16,0 0 0 16,3 0 0-16,1 0 0 15,3 0 0-15,4 0 0 16,5 0 0-16,6 0 0 15,7 0 0-15,0 0 0 16,4 0 0-16,4 0 0 16,-4 4 0-16,0-1 0 15,3 2 0-15,-3-5 0 16,-2 2 0-16,-2-2 0 16,-2 0 0-16,-4 2 0 0,-2-2 0 15,-2 0 0-15,-2 0 0 16,-1 0 0-16,-5 0 0 15,-2 0 0-15,-2 0 0 16,-1 0 0-16,3 0 0 16,1 0 0-16,-2 0-1 15,-1 0 0-15,1 0 0 16,2 0-1-16,-4 0-3 16,1 0-2-16,-5 0-5 15,0 0-18-15,-2 7-86 0</inkml:trace>
  <inkml:trace contextRef="#ctx0" brushRef="#br1" timeOffset="539916.9405">15857 13604 3777 0,'0'0'207'0,"0"0"-176"15,0 0-19-15,0 1 0 0,0 3-5 16,0 6-4-1,9 4 3-15,7 7-1 0,2 2-3 16,-3 4-1-16,-2 1 0 16,-1 2 0-16,-5 1-1 15,-3 1 1-15,-2-6-1 16,-2 3 0-16,0-5 1 16,0-2-1-16,0-4 0 15,0 0 0-15,0-4 0 16,0-1 0-16,0 0 0 15,0-7 0-15,0 7 0 16,-4-8 1-16,2 2-1 16,-1 3 0-16,1-5 0 0,2 4-1 15,0-4 0-15,0 4-3 16,0-4-5-16,9-1-15 16,3-1-101-16</inkml:trace>
  <inkml:trace contextRef="#ctx0" brushRef="#br1" timeOffset="540382.7602">16160 14002 3860 0,'0'2'101'16,"0"5"-84"-16,0 3-13 16,0 2 0-16,0 3 7 15,3 8 5-15,1-1-3 16,0 4-3-16,2-3 0 16,-2 1-4-16,-2-1-1 15,2-3-2-15,1-4 0 16,-3-6-2-16,0-4 1 15,-2-2-1-15,2-4-1 16,-2 0 2-16,0 0 1 16,0 0 3-16,2-6-3 15,0-14-2-15,6 1-1 0,1-13 0 16,1 5 0-16,4-1 0 16,-1-1-1-16,3 6 0 15,-1 5-1-15,1 0 0 16,0 8-1-16,0 1 1 15,1 5-1-15,3 1-4 16,1 1-3-16,0 2-8 16,2 0-9-16,-7 0-23 15,-3 0-140-15</inkml:trace>
  <inkml:trace contextRef="#ctx0" brushRef="#br1" timeOffset="541418.174">16646 14062 3833 0,'0'0'106'15,"0"0"-65"-15,0 0-18 16,0 0-15-16,0 0-6 16,0 0-1-16,0 0-1 15,0 0 0-15,0 0 0 16,0 4 6-16,-4 3-1 15,2-1 1-15,-2-2-2 16,2 0-1-16,2 0 1 16,-3 1-1-16,1 0-1 15,-1-3 0-15,3 3 0 16,-2 6 0-16,0-5-2 0,0 3 1 16,-3 4-1-16,1-1 1 15,0 2-1-15,-3 0 0 16,2-1 1-16,3-1-1 15,0 1 0-15,2-5 1 16,0 0 0-16,0-4 0 16,2 0 0-16,7-4 0 15,4 0 0-15,-2 0 1 16,1 0-1-16,-4 0 0 16,3 0 0-16,-1-2-1 15,1-6 1-15,-1-5-1 16,2 4 0-16,-1-8 0 15,3 0 0-15,-3-1 0 0,-1 0 0 16,0 2 0 0,-1 0 0-16,-1 4 0 0,-3 2 1 15,0 4-1-15,-3 2 1 16,0 1 0-16,-2 3-1 16,0 0 0-16,0 0 0 15,0 0-1-15,0 11 1 16,0 3 0-16,0 0 0 15,0 1 0-15,0 2 0 16,2-3 0-16,1 0 0 16,1-2 0-16,-2-3 0 15,0-2 0-15,3 3 0 16,-1-8-1-16,16-2-5 16,-2 0-16-16,4 0-187 0</inkml:trace>
  <inkml:trace contextRef="#ctx0" brushRef="#br1" timeOffset="541951.1752">16956 14203 3916 0,'0'0'67'0,"0"0"-52"0,14 0 4 15,1 0-1-15,3 0-5 16,3 0-5-16,-2 0-2 16,4 0-1-16,-3-8-1 15,2-2-2-15,-2 2-1 16,-2-8 0-16,-3 2 1 16,-1 0 0-16,-5 0-1 15,0-2 0-15,-5 2 0 16,0 1-1-16,-4 3 1 15,0 1-1-15,0 2 0 16,0 4 1-16,0-1-1 16,-4 4 0-16,-9 0 0 15,-7 0 0-15,-3 0 0 16,-1 7 0-16,2 7 0 16,1 2 0-16,4 0 0 0,3 1 0 15,6-1 0 1,1-3 0-16,7 4 0 0,0-5-1 15,0 2 1-15,0-4 0 16,15 2 0-16,6-2 0 16,5-4 1-16,6-3-1 15,1 2 0-15,2-5 0 16,-1 2-1-16,-3-2 1 16,-4 0-2-16,-2 0-2 15,-1 0-2-15,10 0-7 16,-8 0-44-16,-4 0-312 0</inkml:trace>
  <inkml:trace contextRef="#ctx0" brushRef="#br1" timeOffset="542604.1992">17781 13980 3927 0,'0'-1'77'0,"0"-2"-51"16,0 2-11-16,0-2-1 15,0 3-5-15,0 0-5 16,0 0-2-16,0 0-2 15,0 0 0-15,0 12 0 16,0 3 0-16,5 7 0 16,-1-5 0-16,1 6 0 0,1-1 0 15,-2 0 0-15,4-2 0 16,-2-3 0-16,1 0 0 16,-3-10 0-16,0 4 0 15,1-8 0-15,-5 0 0 16,2-3 0-16,-2 0 1 15,3 0 0-15,4 0 3 16,5-6-2-16,5-12-2 16,4 0 0-16,2-10 0 15,-1 2 0-15,1-4 0 16,-6 2 0-16,-1 1 0 16,-3 4 1-16,-4 2-1 15,-2 4 0-15,0 8 0 16,-3 1-1-16,-2 6-1 0,5 2-4 15,6 0-9-15,0 0-19 16,4 0-92-16</inkml:trace>
  <inkml:trace contextRef="#ctx0" brushRef="#br1" timeOffset="543183.7544">18358 14093 3835 0,'5'0'112'0,"0"-4"-72"16,-3-6-16-1,2-5-3-15,-4 3-3 0,0 3-9 16,0-5-4-16,0 6 0 15,-2-5-3-15,-14 7-1 16,-6 3 0-16,-7 3-1 16,-2 0 0-16,0 3 0 15,2 11 0-15,0 7 0 16,6 3 0-16,3-5 0 16,7 4 0-16,4-1 0 15,9-5 0-15,0 0 0 16,9-3 0-16,16-7 0 0,4 0 0 15,2-7-1-15,2 0 1 16,-2 0 0-16,-4-7 0 16,-2-7 0-1,-8-1 0-15,-6 1 0 0,-1-3 1 16,-4 5-1-16,-2 5 2 16,-1-3-1-16,-3 8 0 15,2 0 0-15,-2 2-1 16,0 0 0-16,0 0-1 15,0 6 1-15,0 8 0 16,0 1 0-16,0 4 0 16,2-1 0-16,-2-4 0 15,2-2 0-15,1 3 0 16,-3-10 0-16,2 2-2 16,1-2-2-16,5-5-2 0,1 0-8 15,-3 0-51-15</inkml:trace>
  <inkml:trace contextRef="#ctx0" brushRef="#br1" timeOffset="543722.4378">18608 13709 3841 0,'3'-9'116'16,"-3"0"-64"-16,2 2-24 16,-2-2-11-16,2 6-7 0,-2 1-2 15,0 2-4 1,2 0-2-16,-2 0-2 0,2 10-1 16,3 11 1-16,-1 8 0 15,1 7 0-15,0 0 0 16,-1 4 0-16,2 1 0 15,-1-2 1-15,-1 1-1 16,0-3 0-16,-4-3 0 16,0-3 0-16,0-2 1 15,0-3-1-15,0-11 0 16,0 2 0-16,0-7 0 16,0-3 0-16,6-2 0 15,-2-1 0-15,0-2 0 16,3-1-2-16,-1-1-3 15,8 0-3-15,-1 0-18 16,-1-9-108-16</inkml:trace>
  <inkml:trace contextRef="#ctx0" brushRef="#br1" timeOffset="544210.1473">18891 13999 3792 0,'0'0'177'0,"0"0"-147"15,0 0-22-15,0 0-8 16,0 5 6-16,-4 12 7 0,-5 5-5 16,2-3-3-16,0 6-1 15,7-4 0-15,0 2 0 16,0-5-2-16,0-4-1 15,12-4 1-15,1-4 1 16,0-2 1-16,-1-4-2 16,1 0 1-16,-1 0-2 15,-2-4 0-15,1-12-1 16,1-2 1-16,-1-5-1 16,-3 2 0-16,4-4 1 15,-5 4-1-15,1 3 1 16,-1 3 0-16,-2 6 1 15,-3 4 0-15,0 3-2 16,0 2 0-16,1 0 0 0,-1 9 0 16,0 6 0-16,0 5-1 15,0 1 1-15,-2 1 0 16,0-2 0-16,0-2 0 16,0-4 0-16,0 0 0 15,0-2 0-15,0-4-3 16,7-2-3-16,2-2-9 15,2-4-45-15</inkml:trace>
  <inkml:trace contextRef="#ctx0" brushRef="#br1" timeOffset="544745.848">19221 14125 1426 0,'9'0'2500'16,"0"0"-2433"-16,4 0-40 15,0-5-7-15,6 4-6 16,-1-8-7-16,1 2-2 16,2 0-1-16,-1-6-2 15,-3 1 1-15,4-4-1 16,-6-1 0-16,1 1-1 15,-3-2 0-15,-1 1 0 16,-2 2 0-16,-5 1 0 16,-1 2-1-16,-4 5 1 0,0 0-1 15,0 4 0-15,-9 0 0 16,-7 3 0-16,-3 0 0 16,-1 0 0-16,-3 4 0 15,4 10 0-15,0 0 0 16,2 4 0-16,-1 0 0 15,2 4 0-15,3 0 0 16,0 2 0-16,3 3 0 16,6-1 0-16,2 0-1 15,2-6 1-15,0-1 0 16,0 1 0-16,8-8 0 16,11-3 1-16,5-4-1 15,3 0 0-15,4-5 0 16,3 0 0-16,-3 0 0 0,0 0 0 15,-6 0-1-15,-4-5-1 16,4-2-4-16,-7 0-7 16,-5 2-55-16</inkml:trace>
  <inkml:trace contextRef="#ctx0" brushRef="#br1" timeOffset="547509.5013">19975 14103 3589 0,'0'0'239'0,"0"0"-171"16,0 0-21-16,0 0-12 15,0 0-5-15,0 0-12 16,0 0-8-16,0 0-1 15,0 0 0-15,0 0-4 0,0 0 1 16,0 0-3-16,0 0-1 16,0 0 0-16,0 0 0 15,0 0 0-15,0 0 0 16,0 0-1-16,0 0 0 16,0 0 0-16,0 0-1 15,4 0 0-15,5 0 0 16,-1 0 0-16,4 0 0 15,-1 0 0-15,3 0 0 16,-3 0 0-16,2 0 0 16,-4 0 0-16,0-2 0 15,-3 2 0-15,1 0 0 16,0 0 0-16,-2 0 0 0,1 0 0 16,3 0 0-1,0 0 0-15,0 0 0 0,0 0 0 16,-3 0 0-16,4 0 0 15,-2 0 0-15,-1 0 0 16,2 0 0-16,-2 0 0 16,-3 0 0-16,1 0 0 15,-3 0 0-15,0 0 0 16,0 0 0-16,0 0 0 16,0 0 0-16,-2 0 0 15,2 0 0-15,-2 0 0 16,0 0 0-16,0 0 0 15,0 0 0-15,0 0 0 16,0 0 0-16,0 0 0 16,0 0 0-16,0 0 0 15,0 0 0-15,0 0 0 0,0 0 0 16,0 0 0-16,0 0 0 16,0 0 1-16,0 0-1 15,0 0 0-15,0 0 0 16,0 0 0-16,0 0 0 15,0 0 0-15,0 0-1 16,0 0 1-16,0 0 0 16,0 0 0-16,0 0-1 15,0 0 0-15,0 0 0 16,0 0 0-16,0 0 1 16,0 0 0-16,0 0 0 0,0 0 0 15,0 0 1 1,0 0-1-16,0 0 1 0,0 0-1 15,0 0 0 1,0 0 0-16,0 0 0 0,0 0 0 16,0 0 1-16,4 0-1 15,2 0 0-15,3 0 0 16,-1 0 0-16,4 0 0 16,1 0 0-16,1 0 0 15,1 0 0-15,1 0 0 16,-1-5 0-16,-1 2 0 15,-3-1 0-15,-2 2 0 16,-3-5 0-16,-1 3 0 0,0 1 0 16,-3-4 1-1,2 2-1-15,-2-4 1 0,0 0-1 16,3-4 0-16,-1-1 0 16,-2 0 0-16,4-1 0 15,-6-1 0-15,0 0 0 16,0 0 0-16,0 1 0 15,0 0 0-15,0 2 0 16,0 0 1-16,-6 4-1 16,-2 3 0-16,-5 2 0 15,-3-2 0-15,-4 4 0 16,0 0 0-16,-1 2 0 16,4 0 0-16,1 0 0 15,3 0 0-15,-3 0 0 16,3 4 0-16,-3 6 0 0,-1 2 0 15,1 3 0-15,-2-1 0 16,0 6 0-16,0 4 0 16,-1-1 0-16,0 5 0 15,-1-2 0-15,0 5 0 16,2-9 0-16,5 2 0 16,1-2 0-16,4 0 0 15,6-2 0-15,2-2 0 16,0 0 0-16,0 0 0 15,2-2 0-15,14 1 0 16,1-8 0-16,10 3 0 16,2-7 0-16,2 2 0 0,5-1 0 15,-1-4 0-15,2-2 0 16,-4 0 0-16,-2 0 0 16,-4 0 0-16,-5 0 0 15,-2 0 0-15,-2 0 0 16,-3-2 0-16,2-6 0 15,-5-2 0-15,5 1-1 16,-2-3 1-16,-1-3-3 16,9-9-5-16,-2 5-16 15,-1-2-124-15</inkml:trace>
  <inkml:trace contextRef="#ctx0" brushRef="#br1" timeOffset="548166.1856">20567 13682 521 0,'0'0'3348'16,"0"0"-3273"-16,0 0-45 15,0-2 15-15,0-5-16 16,0 2-15-16,0-5-4 15,0 2-4-15,0-1-3 16,5 1-2-16,4 1 0 16,4 0-1-16,1 0 1 15,6 0-1-15,0 2 0 16,3 1 0-16,-4 0 0 16,-1 1 0-16,-5 3 0 0,-3 0 0 15,-6 0 0 1,0 0 0-16,-1 7-1 0,-1 6 1 15,-2 4 0-15,2-2 0 16,-2 3 0-16,0 0 0 16,0 1 0-16,0-3 0 15,0 0 0-15,0 0 0 16,0-4 0-16,0-1 0 16,0 1 0-16,0-5 0 15,-2 0 0-15,2 0 0 16,0-2 0-16,0-2 0 15,2 3 0-15,12-2 0 16,5 3 0-16,6-7 0 16,4 3-1-16,0 1 1 15,2 1-2-15,-4 0-3 16,0 1-2-16,0 4-12 16,-10-4-44-16,-3 1-328 0</inkml:trace>
  <inkml:trace contextRef="#ctx0" brushRef="#br1" timeOffset="548566.9577">20931 14147 3740 0,'8'0'231'0,"6"0"-204"16,1 0-11-16,4 0 5 15,1 0-3-15,-1 0-10 16,2 0-3-16,1 0-1 15,0-2-2-15,1-1 0 16,1-2-2-16,-1 1 1 16,-2 0-1-16,0-3 1 15,-3 4-1-15,-1-1 0 0,-1 2 0 16,-3-3 0 0,1 4-1-16,-5-1-2 0,-1-7-3 15,-3 4-15 1,0-3-107-16</inkml:trace>
  <inkml:trace contextRef="#ctx0" brushRef="#br1" timeOffset="548908.7652">21080 13941 3927 0,'0'0'56'16,"0"-5"-29"-16,0 3 5 0,0-2-11 15,2 3-11-15,12-2-7 16,4 1 0-16,4 2-2 16,7 0 0-16,2-2 0 15,7 2 0-15,3 0 0 16,1-4 0-16,-3 0-1 15,2 2 0-15,-7-4 0 16,-5 4 0-16,-8-4-1 16,4-2-2-16,-7 1-16 15,-3-5-229-15</inkml:trace>
  <inkml:trace contextRef="#ctx0" brushRef="#br2" timeOffset="586548.7466">21842 13543 3820 0,'0'-4'130'0,"0"-1"-72"15,0 0-35-15,0-1-3 16,0 0-10-16,0 0-2 16,0 0-3-16,0 0-1 0,0 3-1 15,0-2-2-15,0 3 1 16,0 1 0-16,0 1-1 15,0 0-1-15,0 0 1 16,0 0-1-16,0 0 0 16,0 0 0-16,0 0 1 15,0 0-1-15,0 0 0 16,0 0 0-16,0 0 0 16,0 0 0-16,0 0 0 15,0 0 0-15,0 0 0 16,0 0 0-16,0 0 0 15,0 0 0-15,0 0 0 0,7 0 0 16,9 0-1 0,2 0 1-16,6 0 0 15,3 0 0-15,0 0 0 0,2 0 0 16,-5 0 0-16,1 0 0 16,-5 0 0-16,-4 0 0 15,-3 0 0-15,-4 0 0 16,0 0 0-16,-5 0 0 15,-2 0 0-15,3 0 0 16,-1 0 0-16,1 1 0 16,0 7 0-16,1 0 0 15,-2 2 0-15,3-2 0 16,-3 3 0-16,1 2 0 0,-2 1 0 16,1 5 0-16,-2 1 0 15,-2 2 0-15,0 2 0 16,0 0 0-16,0 0 0 15,0 3 0-15,-4-4 0 16,-6 0 0-16,1 3 0 16,-3 1 0-16,-2-1 0 15,1 0 0-15,-1 0 0 16,-1-2 0-16,1 0 0 16,3-2 0-16,0-1 0 15,2-8 0-15,2 0 0 16,3-3 0-16,2-5 0 15,-1-1 0-15,3 0 0 16,0 1 0-16,0-5 0 16,0 0 0-16,-2 2 0 0,2-2 0 15,0 0 0-15,0 0-1 16,0 0-1-16,0 0-1 16,0 0-8-16,5-7-67 15</inkml:trace>
  <inkml:trace contextRef="#ctx0" brushRef="#br2" timeOffset="586948.5118">21898 13810 3920 0,'0'-2'94'16,"0"2"-70"-16,0-3-5 15,0 3-7-15,2 0-4 16,9 0-4-16,10 0-4 15,3 0 1-15,10 0 0 16,1 0 0-16,1 0-1 16,0 0 1-16,-5 0-1 15,-5 0 0-15,-3 3 0 0,-5 1 0 16,-1 0 0 0,2 0-1-16,-7 1 0 0,0 4-4 15,-1 3-7-15,-5-2-32 16,0-2-148-16</inkml:trace>
  <inkml:trace contextRef="#ctx0" brushRef="#br2" timeOffset="587821.8404">22393 14089 3850 0,'0'0'106'16,"0"0"-70"-16,0 0-12 15,0 0-7-15,0 0-7 16,0 0-4-16,0 0-2 0,0 0-2 15,0 0-1-15,0 0-1 16,0 0 1-16,0 0 0 16,0 2 0-16,0 0 2 15,0 1-1-15,-7-3 2 16,5 0-2-16,-2 5-1 16,2-5 0-16,0 0-1 15,2 0 0-15,0 0 1 16,0 0-1-16,0 0 0 15,0 0 0-15,0 0 0 16,0 0-1-16,10-5 0 16,4 2 0-16,-3 1 0 15,2 2 0-15,-1 0 1 16,-4 0 0-16,1 0 0 0,-5 0 0 16,2 0 0-1,-4 0 0-15,-2 0 0 0,2 5 0 16,-2 0 1-16,0-3-1 15,0 2 0-15,0-1 1 16,0 0-1-16,0-1 1 16,0 2-1-16,0-4 1 15,0 0-1-15,0 1 0 16,0-1 0-16,0 0 1 16,0 0-1-16,0 0 0 15,0 0-2-15,9-1-6 16,5-10-67-16</inkml:trace>
  <inkml:trace contextRef="#ctx0" brushRef="#br2" timeOffset="588501.559">22795 13805 3943 0,'4'-12'90'0,"1"3"-69"15,1-5-8-15,5-2-4 16,-2 2-5-16,4 0-2 16,1 2 0-16,1 2-2 15,4 2 1-15,-2 1-1 16,1 2 1-16,5 1-1 16,-2 1 0-16,4 3 0 15,-2 0 1-15,-1 0-1 16,-7 0 0-16,-1 0 0 15,-7 10 0-15,-5 1 0 16,-2 3 0-16,0 0 0 0,0 2 0 16,-7 0 0-16,-7-2 0 15,4 2 0-15,1-2 0 16,-1 0 0-16,6 0 0 16,0 2 0-16,2 2 0 15,-1-2 0-15,3 8-1 16,0-4 1-16,0 4 0 15,0 3 0-15,0 0 0 16,3-4 0-16,1 0 0 16,0-2 0-16,0-3 0 15,-1 0 0-15,-3-4 0 16,0-4 0-16,0 2 0 16,0-6 0-16,0-2 0 15,-9-1 0-15,-4-3 0 16,1 0 0-16,-1 5 0 0,5-5 0 15,0 0-1-15,6 0 0 16,0 0-2-16,2-5-5 16,6-4-25-16,10-3-829 15</inkml:trace>
  <inkml:trace contextRef="#ctx0" brushRef="#br2" timeOffset="589168.8442">23452 13837 3916 0,'0'-7'83'0,"0"2"-57"15,0-8-10-15,-7 6-6 16,-3-2-5-16,-4 4-3 15,3 4-1-15,-1 1-1 16,1 0 0-16,1 0 0 16,0 0-1-16,3 10 0 15,1 2 0-15,2 1 1 16,4 6 0-16,0 1 0 0,0-1 0 16,15 4 0-1,7 1 0-15,5 3 0 0,2 0 0 16,0 0 2-16,0-1 2 15,-4-1 2-15,-6 0-3 16,-3-4-2-16,-7 0 0 16,-2-3 0-16,-7-4-1 15,0-2 0-15,0-5 1 16,-16 0-1-16,-13-3 1 16,-8-2 0-16,-8-2-1 15,1 0 0-15,3 0 0 16,7 0 0-16,10-2 0 15,9-6 0-15,6-4 0 16,7 0 0-16,2-5 0 16,6 2 0-16,21-4 0 15,11 2 0-15,4-1 0 0,5 0 0 16,-1-3 0-16,-3 2 0 16,-5-2 1-16,-7-1 0 15,-8 0 0-15,-6-2 0 16,-7 2 0-16,-6-2 0 15,-4 2-1-15,0 1 0 16,-18 2 0-16,-9 3 0 16,-2 5 0-16,0 6-1 15,5 5 0-15,4 0-4 16,4 0-2-16,3 7-5 16,4 10-17-16,5-2-94 0</inkml:trace>
  <inkml:trace contextRef="#ctx0" brushRef="#br2" timeOffset="589786.049">24016 13900 3850 0,'0'-5'105'0,"0"-2"-62"16,-12-1-16-16,-3 2-12 0,-7 4-9 16,-3 2-5-16,-4 0 0 15,-2 0 1-15,2 8 1 16,0 7-1-16,7 2-1 16,4 1 1-16,7 2-2 15,7 1 1-15,4-3 0 16,0-3-1-16,15 2 2 15,14-8 0-15,7-1 0 16,2-3 1-16,2-5-2 16,-2 0 1-16,-7-9 0 15,-2-4 0-15,-7-9-1 16,-6 2 0-16,-3-2 0 16,-6 1 0-16,-1 3 0 0,-3 4 0 15,-3 2-1 1,2 6 1-16,-2 6-1 0,0 0 0 15,0 0 0-15,2 2 0 16,0 14 0-16,1 2 0 16,6 1 0-16,-1 7 0 15,9-3 0-15,-2 3 0 16,1 3 0-16,-1-1 0 16,-3 0 0-16,-6-2 0 15,-4-2 0-15,-2-2 0 16,0-2 0-16,0-1 0 15,-8-8 0-15,-11-1 1 16,-5-4-1-16,-8-4 0 16,1-2 0-16,2 0 0 15,5 0-1-15,8 0-1 0,16-15-5 16,0 1-6-16,7-5-197 16</inkml:trace>
  <inkml:trace contextRef="#ctx0" brushRef="#br2" timeOffset="590245.1884">24461 13878 1408 0,'0'0'2533'16,"0"0"-2481"-16,0 0-41 0,0 5-6 15,0 10 13 1,0 5-3-16,0 3-4 0,0 3-6 16,0-1 0-16,0 4-1 15,10-7-1-15,7-1-1 16,2-2 1-16,3-6-1 16,-3-2 0-16,2-5 0 15,-1-4-1-15,-2-2 0 16,-2 0 1-16,-3-5-1 15,-5-9 0-15,0-6 0 16,-6-1-1-16,-2-4 0 16,0 1 0-16,0 0 0 15,0 4 0-15,-5-1 0 16,-6 9 0-16,0-1 0 0,2 6 0 16,0 2-1-1,2 1 1-15,-1 4-2 0,1 0 0 16,0 0 0-16,-2 0-1 15,3 0-3-15,1 0-2 16,5 0-10-16,0 4-15 16,0 1-71-16</inkml:trace>
  <inkml:trace contextRef="#ctx0" brushRef="#br2" timeOffset="590972.022">25117 13759 3971 0,'0'0'54'15,"0"0"-43"-15,2 0-6 16,1 0 0-16,-1 8 2 16,-2 7-1-16,0 3-4 15,0 0 2-15,0 1-2 16,0-5-1-16,-7 3 1 15,3-2-2-15,0-3 0 16,-1-3 0-16,3-4 0 0,2 0 1 16,0-1-1-16,0 0 0 15,0 0 0-15,9 0 1 16,10 2-1-16,4-1 0 16,1 2 0-16,1 2 0 15,0-2 0-15,-1 5 0 16,-2 1 0-16,1 0 0 15,-6 6 1-15,-1-2 0 16,-3 6 0-16,-6-4 0 16,-2 4-1-16,-5-4 1 15,0 1 0-15,-7-1 0 16,-7-3 0-16,-1-6-1 16,1-4 1-16,3 1-1 0,3-7 1 15,-2 0-1-15,2 0 0 16,-1 0 0-16,-5-11-2 15,1-1-8-15,7-6-32 16</inkml:trace>
  <inkml:trace contextRef="#ctx0" brushRef="#br2" timeOffset="591356.8304">25186 13782 3497 0,'4'-3'347'15,"-1"3"-301"-15,4-5-17 16,-3 1 14-16,3 1-18 15,1 2-5-15,2-6-5 16,1 4 0-16,5 1 0 16,-1-2-5-16,5 0-4 15,2 2-4-15,3 0 0 16,-1 0 2-16,5 0-2 0,3 2 0 16,-3 0-2-16,0 0 0 15,-5 0 0-15,-1 0 0 16,-8 0-3-16,-4 0-3 15,0 0-3-15,-6 0-20 16,1 0-129-16</inkml:trace>
  <inkml:trace contextRef="#ctx0" brushRef="#br2" timeOffset="592167.1856">25888 13726 3846 0,'2'0'145'0,"-2"0"-113"16,0 0-9-1,3 0-11-15,-3 0-7 16,0 0-3-16,3 0-2 0,-3 0 0 16,0 9 1-16,0 10 0 15,0 6 1-15,0 4 0 16,-6 3-1-16,-7 2 0 16,-5 1-1-16,3 2 1 15,-1-3-1-15,1 1 1 16,1-2-1-16,3-2 1 15,2-2-1-15,1 0 1 16,0-3-1-16,2-2 0 16,-1-2 0-16,3-2 0 15,0-2 0-15,2-4 0 16,-2 0 0-16,4-8 1 0,0 0-1 16,0 0 0-1,0-2 0-15,0 0 1 16,12 0 0-16,3-4 0 0,4 2 0 15,1-2 0-15,-1 0-1 16,4 0 1-16,0-10-1 16,-4 0 1-16,-1-2-1 15,-3-5 1-15,-3 4-1 16,-3-1 1-16,-3 2-1 16,-4 0 0-16,-2 0 1 15,0 0-1-15,0 2 0 16,0 0 0-16,-13 1 0 0,0 2 0 15,-3 1 0-15,3-1 0 16,2 4 0-16,0 1-1 16,2 2 0-16,0 0-1 15,0 0-1-15,0 0-4 16,0 2-5-16,4 4-45 16,1-2-1453-16</inkml:trace>
  <inkml:trace contextRef="#ctx0" brushRef="#br2" timeOffset="597780.9828">15510 15332 3887 0,'0'0'119'16,"0"0"-97"-16,0 0 1 15,0-2-9-15,0 0-4 16,0-1-5-16,0 3-3 0,0-5-1 16,0 5 1-16,0-4-1 15,2 4 0-15,0-5 0 16,-2 2 0-16,2 0-1 16,-2 2 1-16,3 1-1 15,-3 0 0-15,0 0 0 16,0 0 0-16,0 0 0 15,0 0 0-15,2-2 0 16,2 2 0-16,0 0 0 16,6-4 0-16,5 4 0 15,3-4 0-15,11 1 0 0,7 2 0 16,8 1 0 0,10-2 0-16,2 2 0 0,0 0 0 15,-3 0 0 1,-9 0 0-16,-6 0 0 0,-11 0 0 15,-11 0 0-15,-7 0-1 16,-5 0 1-16,-4 0-1 16,0 0 0-16,0 0-1 15,0 0-2-15,-7 2-7 16,-9 2-11-16,1 0-105 0</inkml:trace>
  <inkml:trace contextRef="#ctx0" brushRef="#br2" timeOffset="598135.776">15701 15320 3852 0,'0'0'133'16,"0"0"-103"-16,0 0-7 15,0 0-8-15,0 0-6 16,0 5-4-16,0 0-4 15,0 7 1-15,0 3 2 16,3 2-1-16,1 4-1 16,0 6-1-16,-2 5 0 15,-2 1 0-15,0 0-1 16,0 4 0-16,0-6 1 16,-8 0-1-16,1-8 0 15,3-2 0-15,2-7 0 0,0-4 0 16,2-2 0-1,0-8 0-15,0 0 0 0,0 0-1 16,8 0 0-16,5 0-6 16,8 0-2-16,-8-4-36 15,0-4-1079-15</inkml:trace>
  <inkml:trace contextRef="#ctx0" brushRef="#br2" timeOffset="598697.8102">15938 15566 3787 0,'0'0'195'0,"0"0"-165"15,0 0-24-15,0 9 1 16,0-1 8-16,0 7-6 16,0 6-2-16,4-3-2 15,1 4-1-15,1-4 0 16,-2 0-2-16,4-1 1 16,-4-6-1-16,0 1 0 0,-1-9-1 15,-3 3 0-15,0-6 0 16,0 0 0-16,0 0 1 15,0 0 0-15,0 0 0 16,0 0-1-16,0-9-1 16,0-5 0-16,0-2 0 15,2-2 1-15,2 0-1 16,0-9 0-16,6 4 0 16,-4 0 0-16,5 2 0 15,-1-2 0-15,1 5 0 16,-1 4 0-16,0 1 0 15,1 6-1-15,-5 1 1 16,3 6 0-16,-4-4 0 0,2 4 0 16,-3 0-1-1,0 0 1-15,3 0-1 0,-2 0 0 16,2 0 0-16,-3 0-1 16,2 0-2-16,1 4-4 15,7 1-4-15,-1-2-21 16,-2-1-89-16</inkml:trace>
  <inkml:trace contextRef="#ctx0" brushRef="#br2" timeOffset="599897.9668">16308 15677 3848 0,'0'0'137'16,"0"0"-103"-16,0 0-9 16,0 0-11-16,0 0-7 15,0 0-4-15,0 0-1 16,0 0 0-16,0 0 0 15,0 0-1-15,8 0 1 16,2 2 0-16,3-2-1 16,5 1 0-16,4-1-1 15,2 0 1-15,1 0-1 16,0 0 0-16,-4 0 0 0,0 0 0 16,-5 0 0-16,-5-1 0 15,0-5 1-15,-4 2 0 16,-3-6 1-16,1 2-1 15,-3-2-1-15,-2 2 1 16,0-6-1-16,0 6 0 16,0-5 1-16,0 8-1 15,-2-4-1-15,-7 5 1 16,-3 3 1-16,-1 1-1 16,-5 0-1-16,3 0 1 15,-3 0 0-15,-1 0 0 16,0 5 0-16,1 7 0 15,-2-1 0-15,2 2 0 16,0 4 0-16,3 0 0 16,4-2 0-16,1-1 0 0,4-2 0 15,6-2 0-15,0 2 0 16,0-6 0-16,0 6 0 16,0-6 0-16,0 2 0 15,6 1 0-15,4-4 0 16,-1 2 0-16,1 0 0 15,2-3 0-15,-3-1 0 16,-1 3 0-16,-1-3 0 16,3-3 0-16,-2 0 0 15,3 4 0-15,1-4 0 0,-2 0 0 16,-1 0 0-16,-1 0 0 16,-2 0-1-16,-2 0 1 15,1 0 0 1,-3 0-1-16,0 0 1 0,2 0 0 15,4 0-1-15,0 0 0 16,1 0-1-16,1 0-5 16,-4 0-1-16,3 0-3 15,2-7-7-15,0 1-10 16,-2 3-47-16</inkml:trace>
  <inkml:trace contextRef="#ctx0" brushRef="#br2" timeOffset="601026.677">16472 15538 3276 0,'0'-8'648'16,"0"4"-578"-16,0-2-32 16,0 2-16-16,0 4-11 15,0-4-2-15,0 4-3 16,0 0-5-16,0 0 0 16,0 0-1-16,0 0 0 15,0 12 0-15,0 9 0 16,0 4 0-16,-4 3 0 15,-7 7 0-15,3-5 0 0,0 2 0 16,6-4 0 0,2-2 0-16,0-5 0 0,0-7 0 15,6-1 0-15,11-3 0 16,3-10 1-16,1 0-1 16,6 0 0-16,0 0 0 15,-2 0 0-15,-3-10 0 16,-6-3 0-16,0-1 0 15,-6 2 0-15,-1-11 0 16,-1 5 0-16,-4 1 0 16,-2-3 0-16,-2 5 0 15,2 4 0-15,-2 2 0 16,0 5 0-16,0 1 0 16,0 3 0-16,0 0 0 15,0 0 0-15,0 7 0 16,2 7 0-16,-2 4 0 0,2 0 0 15,-2 4 0-15,0-1 0 16,0-1 0-16,0-1 0 16,0 1 0-16,0-10-1 15,0-1-2-15,0-9-11 16,3 0-64-16</inkml:trace>
  <inkml:trace contextRef="#ctx0" brushRef="#br2" timeOffset="601460.8025">16883 15647 3902 0,'0'0'125'16,"2"7"-112"-16,0 8 5 16,0-4-5-16,-2 9-5 15,3-3-5-15,-3-3-2 16,0-4 0-16,0-2 0 15,0-4-1-15,0-4 1 16,0 0 1-16,2 0-1 16,4-12 0-16,4-2-1 15,5-8 0-15,3-3 0 16,3 4 0-16,0-1 0 16,4 0-1-16,0 0 1 15,-3 8 0-15,0 5-1 16,-6 1 1-16,-1 8 0 0,-1 0 0 15,-3 3 0-15,0 12 0 16,-2 6 0-16,-3 5 0 16,-3 1 0-16,-3-2 0 15,0 1 0-15,0-4 0 16,0 0 0-16,0-4 1 16,0-8-1-16,-5 3 0 15,3-10-1-15,2 1 0 16,0-4-6-16,11 0-26 15,7 0-585-15</inkml:trace>
  <inkml:trace contextRef="#ctx0" brushRef="#br2" timeOffset="601889.5571">17552 15709 3968 0,'6'-9'80'15,"1"4"-67"-15,0-7-1 16,-3 2-4-16,-1 2-5 16,-3 2-1-16,0-2-1 15,0 4 0-15,-7 4-1 16,-13 0 0-16,-7 0 0 16,-2 0 0-16,-2 14 0 15,-1 2 0-15,3 2-1 0,5-1 1 16,9 6 0-1,5-5 0-15,10-4 0 16,0-2-1-16,16-1-1 0,11-4 0 16,17-2-7-16,-7-3-26 15,-4-2-260-15</inkml:trace>
  <inkml:trace contextRef="#ctx0" brushRef="#br2" timeOffset="602331.5007">17781 15735 3505 0,'7'-8'479'15,"0"0"-444"-15,-1-2-17 16,-2 1-1-16,-1 4-6 0,-3-3-6 16,0 4-1-1,0 1-3-15,-18 3-1 0,-6 0 0 16,-5 0 0-16,-3 3 0 15,1 14 0-15,4-5 0 16,3 7 0-16,4-1 0 16,4 3 0-16,8-1 0 15,5-8 0-15,3 2 0 16,0-5 0-16,15-5 0 16,10 0 1-16,6-4-1 15,1 0 1-15,1-4-1 16,-4-9 0-16,-4-4 0 15,-5 1 0-15,-7 0 0 16,-4 2 0-16,-2-1 1 16,-3 4 0-16,1 5 0 0,-3 2 0 15,-2 4 0-15,2 0 0 16,-2 0-1-16,0 4-1 16,0 12 1-16,0 5 0 15,0 2 1-15,0 0-1 16,0-2 0-16,0 2 0 15,0-6 0-15,0-7-1 16,0-8-1-16,2-2-4 16,12 0-18-16</inkml:trace>
  <inkml:trace contextRef="#ctx0" brushRef="#br2" timeOffset="602763.6555">18173 15205 3972 0,'2'-1'84'0,"-2"-3"-69"16,3 4-7-16,0 0-5 16,-1 4-3-16,0 13 1 15,0 10 0-15,0 9 0 16,-2 0 0-16,0 6-1 0,0 2 1 15,0 4-1 1,-2-3 0-16,-7-1 0 0,0-3 0 16,2-2 0-16,1-8 0 15,4-2 0-15,2-7 0 16,0-6-1-16,0-2-1 16,0-14-6-16,0 0-31 15,0 0-587-15</inkml:trace>
  <inkml:trace contextRef="#ctx0" brushRef="#br2" timeOffset="602826.626">17895 15605 3940 0,'-3'-2'74'0,"3"0"-43"16,0-1-11-16,0 1-6 0,0 2-9 15,23-3-2-15,6 3-2 16,13 0-1-16,5 0 0 15,2 0 0-15,-4 0 0 16,-5 0 0-16,-9 0-2 16,-2 0-2-16,-7 0-12 15,-9 0-66-15</inkml:trace>
  <inkml:trace contextRef="#ctx0" brushRef="#br2" timeOffset="603253.3756">18336 15565 3923 0,'0'0'101'0,"0"1"-90"15,0 12 8-15,0-4-5 0,0 8-6 16,0 3-3-16,0 0-4 16,0 4 1-16,0-2-1 15,0-4-1-15,0 0 0 16,0-1 0-16,0-3 0 15,0-5-1-15,0-9-3 16,5 0-10-16,-1 0-54 0</inkml:trace>
  <inkml:trace contextRef="#ctx0" brushRef="#br2" timeOffset="603343.3239">18334 15446 3967 0,'7'-5'80'0,"6"5"-63"0,5 0-8 15,7-5-3-15,4 5-4 16,0 0-1-16,0 0 0 16,-8 5-1-16,0 2-1 15,-8 7-4-15,-4 4-7 16,-4-4-45-16,-5-1-1105 0</inkml:trace>
  <inkml:trace contextRef="#ctx0" brushRef="#br2" timeOffset="603735.9981">18599 15629 3861 0,'-2'4'79'0,"-3"1"-44"15,1 2 0-15,0 2-8 16,-3 0-11-16,0 5-9 16,0 4-2-16,3-4-2 15,4 8-1-15,-2-4-1 0,2 0 0 16,0-1 0-16,0 1-1 15,0-4 2-15,9-5-1 16,4-5 2-16,3-4 0 16,4 0-1-16,3 0-1 15,0 0 0-15,2-13 0 16,0-10-1-16,-5 0 1 16,-5 2-1-16,-5-5 0 15,-8 3 0-15,-2 0 0 16,0 5 1-16,0 6-1 15,0 6 0-15,-5 3 0 16,-4 3-1-16,-2 0 1 0,-3 3-1 16,3 10 0-1,3 2-2-15,6 2-5 0,2-3-13 16,0-5-151-16</inkml:trace>
  <inkml:trace contextRef="#ctx0" brushRef="#br2" timeOffset="604136.7709">18858 15758 3905 0,'2'5'90'16,"2"7"-46"-16,3 3-21 16,-2-1-11-16,2-2-6 15,-3-3-4-15,-2-1-1 16,0-8 0-16,0 0 1 15,1 0 0-15,3-4-1 0,2-9-1 16,2-6 0-16,3-3 0 16,3-4 0-16,5-2 0 15,-2 2 0-15,6 0 0 16,0 8 0-16,-3 0 0 16,-5 8 0-16,2 6 0 15,-4 4 0-15,1 0 0 16,-1 18 0-16,1 8 0 15,-7 6 0-15,-5 4 0 16,-4-4 1-16,0 2-1 16,0-6 0-16,0-5 0 15,0-6 0-15,0-13-1 0,0-4-6 16,0 0-85-16</inkml:trace>
  <inkml:trace contextRef="#ctx0" brushRef="#br2" timeOffset="614796.9798">19852 15753 3840 0,'-2'0'91'0,"0"-4"-58"15,2 4-2-15,0 0-14 16,0 0-9-16,0 0-2 16,0 0-2-16,0 0-3 15,0 0 0-15,0 0 0 16,0 0 3-16,0 0 1 15,0 0 1-15,0 0 1 16,0 0-2-16,0 0 0 16,0 0-3-16,0 0 0 15,0 0-2-15,0 0 0 16,0 0 0-16,0 0 0 16,0 0 0-16,4 0 1 0,7 0 1 15,5 0-1-15,1 0 0 16,4 0 0-16,-2 0-1 15,2 0 1-15,-5 0-1 16,-3 0 0-16,-3 0 0 16,0 0 0-16,-3 0 0 15,-1 0 0-15,1 0 0 16,4 0 1-16,2-12 0 16,1 2-1-16,1-5 1 15,-1-2 0-15,-1 5-1 16,-4 2 0-16,-5 0 0 15,-1 6 0-15,-3-1 1 0,0 2 1 16,0-6-1-16,0 5-1 16,-5 3 0-1,-4-3 0-15,1 4 0 16,-4 0 0-16,-1 0 0 0,-5 0 0 16,-4 0 0-16,-5 8 0 15,-2 5 0-15,0 2 0 16,0-5 0-16,4 2 0 15,5-3 0-15,5 0 0 16,6-6 0-16,2 4 0 16,3 1 0-16,1-4 0 0,1 6 0 15,2 2 0 1,0-2 0-16,0 2 0 0,2 3 0 16,12-1 0-16,1-2 0 15,6 1 0-15,-2-3 0 16,4-1-1-16,-5-2 1 15,-3-3 0-15,-1 2 0 16,-5-6-1-16,-3 0 1 16,2 4-1-16,-2-4 1 15,3 0-2-15,-1 0-4 16,6 0-1-16,17 0-17 16,-1 0-26-16,-4-10-724 0</inkml:trace>
  <inkml:trace contextRef="#ctx0" brushRef="#br2" timeOffset="615185.7532">20260 15712 3760 0,'0'0'194'0,"-4"0"-157"15,-1 0-23-15,-1 0-7 16,0 7 2-16,4 9 0 15,2 2-4-15,0 4 0 16,0 0-3-16,0-3-2 16,8 4 1-16,0-3-1 15,-1 0 0-15,-1-4-1 16,2-2 0-16,-4-8-1 16,-2 2 0-16,-2-8 0 15,0 0 2-15,0 0 2 0,0 0 4 16,0-10-4-16,0-8-2 15,0-3 1-15,0-5-1 16,0-1 0-16,0-1 0 16,7 2 0-16,8-3 0 15,3 8 0-15,2 4 0 16,0-3 0-16,-2 13-2 16,-3-3-5-16,1 8-9 15,-7 2-23-15,1 0-157 0</inkml:trace>
  <inkml:trace contextRef="#ctx0" brushRef="#br2" timeOffset="615621.507">20590 15758 3782 0,'2'9'94'0,"0"3"-72"15,-2 6-1-15,2 1 1 16,-2-2-4-16,0 1-10 16,0-4 0-16,0 2-4 0,0-6 1 15,0-4 7-15,0-4 1 16,0-2 5-16,0 0-1 15,0 0-4-15,0 0-5 16,3-2-4-16,-1-8-3 16,2-8-1-16,-4 4 0 15,0-4 0-15,0 0 0 16,0-2 0-16,5 0 0 16,0-1 0-16,3-2 1 15,1 5-1-15,1 1 0 16,-2 4-1-16,3 3 1 15,1 6-1-15,1 0-3 16,3 4-2-16,3 0-5 16,2 0-16-16,-6 0-93 0</inkml:trace>
  <inkml:trace contextRef="#ctx0" brushRef="#br2" timeOffset="616119.2496">20837 15717 3898 0,'-13'10'57'0,"-1"-2"-43"15,1 6-7-15,-1 4 1 16,6-1 0-16,4 6-4 16,4-5-3-16,0 0-1 15,6-2 2-15,10-1-2 16,3-8 0-16,2-1 0 15,1-2 1-15,-2-4 0 16,0 0 2-16,-2 0-2 16,-5-4 2-16,0-6 4 15,-3-5-4-15,-4 1 12 0,-3-5-3 16,-3 1-2-16,0 0-5 16,0 0-2-16,0 1-2 15,-9 8-1-15,3-2 0 16,-2 8 0-16,6 3 0 15,0 0-3-15,2 0-8 16,0 0-8-16,0 0-8 16,6 3-46-16</inkml:trace>
  <inkml:trace contextRef="#ctx0" brushRef="#br2" timeOffset="616496.0379">21116 15783 3973 0,'0'7'35'0,"4"5"-28"16,1 2-5-16,-3-1-2 15,3-1 2-15,-1-2-2 16,-2-2 0-16,3-2 0 15,-3-2 1-15,0-4 9 16,0 0 10-16,3-7-11 16,-3-7-6-16,1-9 0 0,-1 2 1 15,2-2-3 1,-2 0 0-16,3 2-1 0,3 1 0 16,2 3 0-16,-2-4-1 15,5 7-1-15,3 3-1 16,3 2-2-16,10 5-8 15,-8 1-27-15,0 3-76 0</inkml:trace>
  <inkml:trace contextRef="#ctx0" brushRef="#br2" timeOffset="617919.6484">21724 15811 3914 0,'0'0'62'16,"0"0"-44"-16,0 0-1 15,0 0-1-15,2 0-5 16,14 0-8-16,3 0-1 16,0 0 2-16,4 0 0 15,1 0-1-15,1 0-1 16,-1 0 0-16,-2-4-1 0,-1 4-1 16,-6 0 0-1,-1 0 0-15,-3-3 1 0,-5 3-1 16,-4 0 0-1,0 0 0-15,0 0 0 0,2 0 0 16,-2 0 0-16,2 0 0 16,3 0 0-16,-1 0-3 15,4 0-2-15,0 0-2 16,3 0-9-16,10-2-9 16,-5-3-27-16,-5 1-140 0</inkml:trace>
  <inkml:trace contextRef="#ctx0" brushRef="#br2" timeOffset="618485.3417">21720 15623 3588 0,'0'0'328'16,"0"0"-268"-16,4 0-17 15,0 0-28-15,4-3 1 16,1 2-7-16,4 1-6 15,5 0-2-15,4 0-1 16,5 0 1-16,2 0-1 0,2 0 1 16,3 0-1-16,1 0 1 15,1 0 1-15,-3 0-1 16,-2 0-1-16,-2 0 1 16,-8 0 0-16,-6 0-1 15,-6 0 0-15,-4 0 0 16,-5 0 0-16,0 0 0 15,0 0-2-15,0 0-7 16,0 0-23-16,-10 0-115 0</inkml:trace>
  <inkml:trace contextRef="#ctx0" brushRef="#br2" timeOffset="620637.8591">21923 14337 3891 0,'-2'0'88'15,"0"0"-51"-15,2 0-21 16,0 0-1-16,0 0-5 16,0 0-5-16,0 0-1 15,0 0-2-15,0 0 0 16,0 0 0-16,0 0 0 16,0 0 1-16,0 0-1 15,0 0-1-15,8 0-1 16,13 0 0-16,8 2 1 15,8 2-1-15,5 0 0 16,6 0 0-16,2 0 0 16,6 0 0-16,4 2 1 15,8-4-1-15,1 5 0 0,6-7 0 16,4 3 0-16,0-3 0 16,4 5 0-16,-2-1 0 15,-4 0 0-15,-3 1 0 16,-5 0 0-16,-2 0 0 15,-3-1 0-15,2 2 0 16,-4-1 0-16,3-2 0 16,-1 4 0-16,1-1 0 15,1-5 0-15,1 3 0 16,1 3 0-16,-2-1 0 16,3-1 0-16,-2 2 0 15,-5-2 0-15,-2 2 0 0,-4-3 0 16,-2-1 0-1,0 0 0-15,-6-3 0 16,4 2 0-16,-1-2 0 0,-2 0 0 16,0 0 0-16,1 0 0 15,-4 0 0-15,3 0 0 16,0 4 0-16,2-3 0 16,3 4 0-16,-3-1 0 15,0 0 0-15,-1 0 0 16,-4 0 0-16,1-4 0 15,-3 1 0-15,-1 2 0 16,1-3 0-16,1 0 0 16,-5 2 0-16,0-2 0 0,-4 0 0 15,-7 0 0 1,-5 2 0-16,-1-2 0 0,-3 0 0 16,0 0 0-16,0 0 0 15,0 0 1-15,-2 0-1 16,0 0 0-16,-3 0 0 15,-3 0 0-15,-6 0 0 16,1 0 0-16,-3 0 0 16,0 0 0-16,2 0 1 15,0 0-1-15,1 0 0 16,-1 0 0-16,1 0 1 16,2 0-1-16,2 0 0 15,0 0 0-15,3 0 0 16,-4 0 0-16,2 0 0 15,-3 0 0-15,-5 0 0 16,0 0 0-16,1 0 0 0,-1 0 0 16,1 0 0-16,0 0 0 15,-1 0 0-15,2 0 0 16,3 0 0-16,1 0 0 16,1 0 1-16,2 0-1 15,0 0 0-15,2 0 0 16,2 0 0-16,-5 0 0 15,0 0 0-15,-3 0 0 16,-7 0-1-16,0 0 0 16,-2 0-1-16,-2 0-6 15,-15 5-9-15,-6 4-42 0</inkml:trace>
  <inkml:trace contextRef="#ctx0" brushRef="#br2" timeOffset="621445.8539">22500 15415 3982 0,'0'0'54'16,"0"0"-36"-16,0 0-12 15,15-6-4-15,14 3 0 16,10-1-1-16,5 2 1 15,10-3 1-15,2 0-2 16,4 1 1-16,-2 1-1 16,-5 3 0-16,-2 0 0 15,-9 0-1-15,-8 0 0 16,-10 0 0-16,-10 0-1 16,-7 0-3-16,-7 0-5 15,-4 0-18-15,-19 0-24 0,-2 0-688 0</inkml:trace>
  <inkml:trace contextRef="#ctx0" brushRef="#br2" timeOffset="621771.6636">22841 15404 3778 0,'0'0'180'0,"-2"4"-163"16,2 3-13-16,0 0 7 15,-2 7 15-15,0 4-3 16,-3 1-9-16,1 7-5 15,-3 1-4-15,0 8-3 16,3-3-2-16,2-2 1 16,2 1-1-16,0-6 0 15,0-4-1-15,0-2-2 16,10-3-3-16,9-10-8 0,-4 2-19 16,-1-8-98-16</inkml:trace>
  <inkml:trace contextRef="#ctx0" brushRef="#br2" timeOffset="622107.4715">23024 15703 3854 0,'0'9'110'0,"0"2"-91"0,2 3 3 15,5 7-8-15,2 0-1 16,2 2-6-16,0 0-1 15,-2-5-3-15,-2-2-2 16,-3-1-1-16,-4-10 0 16,2-3 1-16,-2-2 6 15,0 0 5-15,0-2-4 16,0-15-5-16,0-4-3 16,0-4 1-16,7-1 0 15,0-6-1-15,4 5 0 16,2-1 0-16,1 5 0 15,1 6 0-15,-3 5 0 16,1 6-1-16,1 2-1 0,1 4-4 16,5 0-6-1,0 0-38-15,-7 0-206 0</inkml:trace>
  <inkml:trace contextRef="#ctx0" brushRef="#br2" timeOffset="622532.2004">23421 15680 3935 0,'-5'6'70'15,"-1"3"-57"-15,-1 1-10 16,2 4 0-16,3 4 1 16,2 3-1-16,0 0-1 15,0-1-1-15,0-3 0 16,5 0-1-16,-3-9 0 16,1-1 0-16,1-7 1 15,2 0 8-15,3 0-2 16,3 0-6-16,1-15 0 15,1-2-1-15,-1 0 0 16,-3-3 0-16,2-1 1 16,-1-2-1-16,0 0 0 15,-2 6 0-15,-2 5 2 16,-3 6 2-16,-2 2-2 0,0 4-2 16,1 0 0-16,-3 4 0 15,0 10 0-15,2 7 0 16,-2 2 0-16,0 0 0 15,0-2 0-15,0-3 1 16,0 1-1-16,0-10 0 16,0 2 0-16,0-4 0 15,0-2 0-15,9-5-6 16,0 0-8-16,2 0-35 0</inkml:trace>
  <inkml:trace contextRef="#ctx0" brushRef="#br2" timeOffset="623820.6681">23788 15737 3910 0,'0'0'80'16,"0"0"-61"-16,0 1-14 16,0 5 0-16,14-1 7 15,11-1-6-15,8-4 0 16,3 5-3-16,4-5-1 16,-3 0 1-16,-3 0-1 0,-10 0-1 15,-5-9 1-15,-9-2 2 16,-7 0-1-16,-3 1-1 15,0-7 0-15,-9 8-1 16,-9-5 0-16,-6 6-1 16,-3 2 0-16,0 4 0 15,0 2 0-15,3 0 0 16,-1 0 0-16,6 8 1 16,0 6-1-16,6 3 0 15,4 2 0-15,4 0 0 16,5 4 0-16,0-3 0 15,0 1 0-15,7-7 0 0,9 3 0 16,4-9 1-16,9 2-1 16,5-6 0-16,3-2 0 15,5 0 0-15,-3-2 0 16,-4 0 0-16,-6 0-3 16,-7 0-5-16,-2 0-6 15,3-4-13-15,-8-8-28 16,-1 5-298-16</inkml:trace>
  <inkml:trace contextRef="#ctx0" brushRef="#br2" timeOffset="624404.4642">24390 15695 3798 0,'0'0'83'15,"7"0"-60"-15,0 0 14 16,2 0 0-16,0 0-4 15,-1 0-13-15,8 0-9 16,-1 0-2-16,6 0-5 16,1 0-2-16,5 0 1 15,0 0-1-15,-1 0 0 16,-1 0 2-16,-1 0-2 16,-5 0-1-16,-4-4 1 15,-3 4-1-15,-6 0 0 16,-4 0 1-16,0 0-1 0,-2 0-1 15,0 0 0-15,0 0 0 16,0 0-1 0,0 0-3-16,0 0-1 0,2 0-1 15,-2 0-11-15,0 0-20 16,0 0-66-16</inkml:trace>
  <inkml:trace contextRef="#ctx0" brushRef="#br2" timeOffset="625101.9956">25013 15473 4011 0,'0'0'41'16,"0"-5"-32"-16,0 5-6 15,0 0-2-15,0 0 0 16,0 0-1-16,2 0 1 16,7 14-1-16,-1 4 1 15,-1 2-1-15,-2 0 0 16,-5 1 1-16,0-3-1 16,0-9 0-16,0 4 0 0,0-3 0 15,0-2 0 1,-5-4 0-16,0 2 0 0,3 2 0 15,0-7 0-15,2 3 0 16,-2-1 0-16,0-3 0 16,0 2 0-16,-1-2 0 15,1 0-1-15,0 0 1 16,0 0-2-16,2 0 1 16,0 0 1-16,0 0 0 15,0 0 0-15,0-5 0 0,4 0 0 16,5 1 0-16,5-2-1 15,-3 4-13-15,-1 0-76 0</inkml:trace>
  <inkml:trace contextRef="#ctx0" brushRef="#br2" timeOffset="625886.6736">25352 15422 3990 0,'-12'0'44'0,"-3"0"-31"16,-8 0-10-16,-6 0-2 0,-2 2 0 16,-5 15 2-16,3-4 0 15,2 9 1-15,2 2-1 16,2 5-1-16,7-1 0 15,5 2-2-15,6-2 0 16,6-5 0-16,3 2 0 16,0-5 1-16,3 0-1 15,16 0 0-15,10-5 0 16,7 0 0-16,2-1 0 16,0-6-1-16,-7 0-4 15,-4-1-3-15,-5-4-6 0,-6-3 2 16,-1 0 2-1,-1 0 4-15,1 0 4 0,1 0 2 16,2-3 0 0,0-6 3-16,0 3 1 0,-1-2 3 15,1 2 2-15,-3-2 3 16,-3-1-2-16,-5 0-3 16,-5-3-1-16,-2 1-3 15,0-1 0-15,0 3-1 16,-11 1 0-16,-5 2-2 15,-4 6 0-15,-4 0 0 16,-5 0 0-16,0 0 0 16,2 3 0-16,0 17 0 15,4-3 0-15,8 1 0 0,9 5 0 16,6-6 0 0,0-2 0-16,11-8 0 0,18 0 0 15,4-7 0 1,5 0 0-16,-3 0 0 0,-4-5 0 15,-4-10 0-15,-6 1 0 16,-3 2 0-16,-7-8 0 16,-3 9-1-16,-1 1 1 15,-2 5 1-15,-3 2-1 16,-2 3 0-16,2 0 0 16,-2 0-1-16,0 0 1 15,2 8 0-15,-2 2 0 16,0 0 0-16,0 2 0 0,0-3 0 15,0-4-1 1,0 2-1-16,0-2-1 0,0-5-1 16,11 0-1-16,-2 0-13 15,0 0-75-15</inkml:trace>
  <inkml:trace contextRef="#ctx0" brushRef="#br2" timeOffset="626219.4802">25757 15400 3835 0,'0'0'158'0,"0"0"-127"16,0 0-22-16,0 0-7 15,0 4 2-15,0 16 9 16,0 6-6-16,0 6-3 16,0 2-1-16,2 2 0 15,-2 5-2-15,0-7 0 16,0 0-1-16,0 0 0 16,-2-8 0-16,-2-3 0 15,-1-6 0-15,3-3-2 16,2-10-3-16,0-2-9 15,0-2-23-15,9 0-128 0</inkml:trace>
  <inkml:trace contextRef="#ctx0" brushRef="#br2" timeOffset="626787.9998">26069 15638 3929 0,'5'0'75'0,"1"0"-47"16,-1 0-11 0,-1-1-4-16,-4-9-5 0,2 3-3 15,-2 2-1 1,0-3-2-16,0 4-1 0,-11 4 0 16,-11 0-1-1,-7 0 0-15,-2 2 0 0,0 12 0 16,4 4 0-16,6 4 0 15,8-2 0-15,7 1 0 16,6-2-1-16,0-1 1 16,15-2-1-16,12-8-1 15,6-2-3-15,0-6-4 16,4 0-14-16,-11-4-48 16,-6-10-657-16</inkml:trace>
  <inkml:trace contextRef="#ctx0" brushRef="#br2" timeOffset="627156.791">26069 15638 3889 0,'49'-1'79'16,"-49"1"-57"-16,0 0-17 16,0 0-4-16,0 14 3 15,0 4 5-15,-2 0 4 16,-2 0-4-16,1 0-5 16,3-4-1-16,0-6-2 15,0-4 5-15,3-4 2 16,7 0-2-16,4 0-3 15,-3-14-2-15,2-4 0 16,-1 1-1-16,-1 3 0 16,-3 1 0-16,0 5 0 15,-4 4 0-15,-2 4 0 0,2 0-1 16,-1 0 1-16,-3 12 0 16,0 6-1-16,0 0 1 15,2-6 0-15,2-2 0 16,6-4 0-16,3-6 0 15,5 0 0-15,9-10-9 16,-6-12-27-16,0 0-85 0</inkml:trace>
  <inkml:trace contextRef="#ctx0" brushRef="#br2" timeOffset="627838.7372">26457 15386 2966 0,'4'-3'975'0,"0"3"-915"15,0 0-49-15,-4 12-2 0,2 11 7 16,-2 0-5-16,2 12-4 16,2-3 1-16,-2 3-2 15,3 1-4-15,-5-8 0 16,0 2-2-16,0-13 0 16,0-2 0-16,-5-7-1 15,-5-2-2-15,-7-6-2 16,-3 0-7-16,1 0-18 15,-2 0-11-15,3-4-7 16,5-6 13-16,7 2 35 16,3-2 0-16,3 4 32 15,0-1 7-15,0 6-10 0,0 1-9 16,5 0-6-16,6 0-9 16,5 0-1-16,-1 0 0 15,5 0-2 1,5 0 0-16,2 4 0 0,-1 0-2 15,0-2 0-15,-1-2 1 16,-4 0-1-16,-4 0-1 16,-1 0-2-16,-3 0 2 15,1 0 0-15,-3-9 1 16,-3 4 0-16,-3-5 1 16,0 2 1-16,-5 0 1 15,0 4-1-15,0-1-1 0,0 3-1 16,0 2 0-16,-12 0-1 15,-1 0 0-15,-3 11 1 16,-1 1 0-16,-4 2-1 16,4 4 1-16,1-6 0 15,5 4 0-15,7-4 0 16,4-3-1-16,0-6 0 16,21-3 0-16,9 0 1 15,1-3 0-15,0-14 0 16,-2-1 0-16,-7-2 3 15,-5-2 0-15,-5 2 1 16,-5 1-2-16,-3 5-1 16,-2 1 0-16,1 3 0 15,2 6 1-15,-1 1 1 0,3 3-3 16,6 0 0-16,1 0 0 16,3 12 0-16,-1-3 0 15,-5 0 0-15,-2 0-1 16,-7-1-5-16,-2 1-10 15,0-4-54-15</inkml:trace>
  <inkml:trace contextRef="#ctx0" brushRef="#br2" timeOffset="629235.0989">16771 16883 3947 0,'-2'0'65'16,"2"0"-48"-1,0 0-9-15,0 0 6 0,0 0-6 16,0 0-1-16,0 0-2 16,0 0-3-16,0 0 0 15,0 0-1-15,4 0-1 16,10 0 1-16,6 0 0 16,4 0 0-16,3 0-1 15,4 0 1-15,1 0-1 16,1 0 0-16,6 0 0 15,-2 0 0-15,5 0 0 16,3 0 0-16,-3 0 0 16,-2 0 0-16,-7 0 0 0,-6 0 0 15,-6 0 0-15,-8 0 0 16,-4 0 0-16,-4 0 0 16,1 0 0-16,-4 0 0 15,0 0 0-15,0 0 0 16,1 0-2-16,-1 0-3 15,1-5-9-15,-3-4-14 16,0 2-22-16,-3 1-266 0</inkml:trace>
  <inkml:trace contextRef="#ctx0" brushRef="#br2" timeOffset="630212.4365">16858 16641 3729 0,'0'0'122'16,"0"-4"-70"-16,0 4-19 16,0 0-12-16,0-4-3 15,0 4-5-15,0 0 2 16,0 0-2-16,0 0-2 0,0 0-6 15,0 0-3 1,0 0-1-16,0 0-1 0,0 0 0 16,7 0 1-16,0 0 3 15,2 0 3-15,-3 0-1 16,1 0-4-16,-1 0 2 16,6 0-1-16,3 0 0 15,1 0-1-15,5 0-1 16,-2 0 0-16,4 0-1 15,-1 0 0-15,2 0 0 16,-2 0 0-16,1 0 0 16,-1 0 0-16,0 0 1 15,1 0 0-15,-5 0 0 0,-1 0-1 16,-3 0 1 0,-3 0-1-16,-5 0 1 0,0 0-1 15,-2 0 1 1,0 0-1-16,3 0 2 0,-1 0 0 15,1 0-1-15,0 0 0 16,0 0-1-16,-1 0 1 16,3 0-1-16,0 0 0 15,-2 0 0-15,1 0 0 16,-3 0 0-16,2 0 1 16,-5 0-1-16,3 0 0 15,-3-4 0-15,-2 4 1 16,2 0-1-16,-2 0 1 15,0-2-1-15,0 2 1 16,0-3-1-16,2 3 1 0,-2 0-1 16,0 0 0-16,2 0 0 15,-2 0 0-15,0 0 0 16,0 0 0-16,0 0 0 16,0 0-1-16,0 0-1 15,0 0 0-15,0 0-5 16,0 0-4-16,0 0-21 15,0 0-53-15</inkml:trace>
  <inkml:trace contextRef="#ctx0" brushRef="#br2" timeOffset="631531.4502">17668 16423 2348 0,'-2'-4'1301'0,"-3"4"-1215"16,2-4-56-16,-1 4 13 0,2-4 18 15,2 2-13 1,-2 2-9-16,2 0-11 0,0 0-8 15,0 0-6-15,0 0 1 16,0 0-5-16,0-5 1 16,0 5-5-16,0 0-3 15,0-3-1-15,2 3-1 16,9-4-1-16,5-1 1 16,6 3 0-16,3 0-1 15,4 2 1-15,2-1-1 16,0 1 1-16,-2 0 0 15,0 0-1-15,-3 0 1 16,-1 0-1-16,-5 0 0 16,-3 5 0-16,0 4 0 0,-1-1 1 15,-3 2-1-15,-3 0 0 16,0 6 1-16,-1 1-1 16,-3 6 0-16,1 0 0 15,-5 0 0-15,-2 7 1 16,0-2-1-16,0 2 0 15,0-4 0-15,0-1 0 16,0-8 0-16,0 5 1 16,-5-5-1-16,1 1 0 15,0-4 0-15,-3 4-1 16,3-8 1-16,-1 2 1 16,-2-2-1-16,3 2 0 15,-3-2 0-15,1-3 0 16,-1 4 0-16,2-7 0 0,-1 4 0 15,1-2 0 1,1-3 0-16,2-3 0 0,2 5-1 16,0-5-2-1,0 0 0-15,0 0-1 0,-4 0-1 16,0 0-11-16,2 0-30 0</inkml:trace>
  <inkml:trace contextRef="#ctx0" brushRef="#br2" timeOffset="631928.2254">17851 16677 3910 0,'12'-4'59'0,"5"4"-39"15,4 0-4-15,6 0-5 0,6-3-1 16,8 3-4-16,1-5-2 15,5 3 2-15,-5 2 1 16,-2 0-4-16,-11 0-2 16,-6 0-1-16,-9 0 0 15,-6 0 0-15,-3 0-2 16,-1 0-6-16,-2 0-3 16,0 0-20-16,0 7-33 0</inkml:trace>
  <inkml:trace contextRef="#ctx0" brushRef="#br2" timeOffset="632328.995">18383 16808 3930 0,'0'8'41'16,"0"1"-27"-16,0 0-3 16,0-1-3-16,-5-2-4 0,3-2-1 15,0 0 2 1,2-4 6-16,0 0-3 0,0 0-5 15,-2 0-1-15,2 0-1 16,0 0 2-16,-2 0-2 16,2 0 1-16,0 0-2 15,0 0 0-15,0 0 0 16,0 0 0-16,0 0-4 16,0-4 2-16,2 4 1 15,2 0-3-15,7-4-10 16,1 0-23-16,1-3-202 0</inkml:trace>
  <inkml:trace contextRef="#ctx0" brushRef="#br2" timeOffset="633162.6798">18731 16575 3830 0,'0'0'108'0,"0"-4"-73"16,0-1-15-16,0-4-7 16,0 6-1-16,2-8 0 0,7 3-6 15,-1-2-3-15,9-2-1 16,-2 2 2-16,5-4 1 15,0 6-2-15,2-4 0 16,1 5 0-16,-3 4-2 16,0 3 0-16,-2 0 0 15,-2 0 0-15,-8 0 0 16,-1 3 0-16,-5 8-1 16,-2 3 0-16,0 2 0 15,0 1 0-15,0-2 0 16,0 4 0-16,-2-2 1 15,-5-2-1-15,3 4 1 16,2-5-1-16,2 0 0 0,0 0 0 16,0 2 0-1,0-2 0-15,4-4-1 0,5 7 1 16,-3-3 0-16,0 4-1 16,-2-5 1-16,-2 5 0 15,0-1 0-15,-2-3 0 16,0-4 0-16,0 2 0 15,0-2 0-15,-12-3 0 16,2 4 0-16,-5-7 0 16,1 0 0-16,-1 0 0 15,-2-4 0-15,4 0-2 16,-3 0-5-16,6 0-14 16,3 0-64-16</inkml:trace>
  <inkml:trace contextRef="#ctx0" brushRef="#br2" timeOffset="633875.9708">19346 16583 3937 0,'0'-4'63'16,"0"4"-46"-16,0-4-11 0,-2 4-4 16,-9 0-2-16,-3 0 3 15,3 0 0-15,0 0-1 16,4 0-2-16,1 0 0 15,1 0 0-15,3 8 1 16,2 2-1-16,0 2 0 16,0-2 0-16,0 2 0 15,5 2 0-15,5 1 0 16,9-1-1-16,-2 2 1 16,7 2 0-16,3-1 0 15,5 6 0-15,-1-5 0 16,-4 4 0-16,-3-2 0 0,-9 1 0 15,-5-4 0-15,-6 1 0 16,-4-4 0-16,0-5 1 16,-20 0 4-16,-5-1 4 15,-4-6-4-15,0-2-4 16,0 0 0-16,8 0 1 16,4 0 0-16,7-10 1 15,5 1 0-15,5-8-2 16,0 3-1-16,3-4 0 15,16-5 1-15,6 2-1 16,6-2 0-16,0 0 0 0,0 0 0 16,-4 1 0-16,-2 5 1 15,-9 0 0 1,-5 3 0-16,-5 4 0 16,-6-4 1-16,0 6-1 0,0 1 0 15,-2 0-1-15,-11 3 0 16,-1 4 0-16,1 0-1 15,4 0-2-15,4 0-2 16,5 0-3-16,0 6-7 16,18 2-9-16,5-4-87 0</inkml:trace>
  <inkml:trace contextRef="#ctx0" brushRef="#br2" timeOffset="634528.141">20006 16624 3899 0,'2'-5'66'0,"-2"-2"-35"15,0 0-9-15,0 0-7 16,0 2-2-16,0-2-5 16,-8 4-2-16,-6-1-4 0,-5 4-1 15,0 0-1-15,-3 4 1 16,-3 11-1-16,0 2 0 16,4 5 0-16,-2 0 0 15,5 2 0-15,7 2 0 16,4-4 0-16,7-4 0 15,0-4 0-15,11-1 0 16,12-10 0-16,2-3 0 16,4 0 0-16,0 0 0 15,0-3 0-15,-4-11 0 16,-2-3 1-16,-3 3-1 16,-7 1 0-16,-5-1 1 15,-4 1 0-15,-2 5 0 16,-2 7 0-16,0-4 0 15,0 5-1-15,0 0 0 0,0 5 0 16,0 8-1-16,0 1 1 16,0 3 0-16,9 2 0 15,4 3 0-15,5 1 0 16,0-2 0-16,-5-2 0 16,-2-1 0-16,-8-4 0 15,-3-2 0-15,0-3 0 16,-16 0 0-16,-11-1 1 15,-4-6-1-15,-4 2-1 16,-1 0 1-16,7-4 0 16,4 0 0-16,7 0-3 15,12 0-2-15,6 0-6 16,6 0-27-16,15-10-250 0</inkml:trace>
  <inkml:trace contextRef="#ctx0" brushRef="#br2" timeOffset="634925.8999">20372 16673 3930 0,'-5'0'56'0,"-2"0"-44"0,0 0-9 15,1 14 5 1,-1 4 2-16,5 3-2 0,2 2-2 15,0-5-3-15,0 1-2 16,15-3 0-16,4-7 4 16,8-4 4-16,4-5-2 15,2 0 0-15,5 0-3 16,-1-5-1-16,-1-8 0 16,-9-6 0-16,-5 2-2 15,-9-1-1-15,-5-5 1 16,-8 1-1-16,0 5 0 15,0-2 1-15,-19 7-1 16,-1 6 0-16,-2 2 0 16,2 4-1-16,2 0 0 15,7 0-3-15,5 10 0 0,6 2-3 16,2 2-4 0,18-5-20-16,4-4-188 0</inkml:trace>
  <inkml:trace contextRef="#ctx0" brushRef="#br2" timeOffset="635300.6848">20855 16695 3999 0,'16'0'43'15,"4"0"-33"-15,7 0-7 16,6 0 1-16,3 0 0 15,-1 0 0-15,-2 0-1 16,-6 0-2-16,-4 0-1 0,-6 0 0 16,-5 0-3-16,-8 0-6 15,-2 0-9-15,-2 0-28 0</inkml:trace>
  <inkml:trace contextRef="#ctx0" brushRef="#br2" timeOffset="636660.2112">21000 16427 3863 0,'0'0'91'0,"0"0"-69"15,0 0-15-15,0 0 14 16,0 0-11-16,0 2-6 16,-3 14-1-16,-5 1 8 15,-5 6-5-15,-1 0-3 0,1 9 0 16,-1-6-1-16,1 1-1 16,-1-1-1-16,1-4 1 15,2-4 0-15,0-4 1 16,4-5-1-16,3-4-1 15,4 3 1-15,0-8-1 16,0 4 1-16,9-4 2 16,7 0 0-16,1 0-2 15,5 0 1-15,1 0-1 16,2 0-1-16,-4 0 1 16,0 0 0-16,-3 5 1 15,-3-5-2-15,-1 5 1 16,-1 0-1-16,-2-1 0 0,-2-1 1 15,2 4-1-15,2 1 0 16,1 1 0-16,1 4 1 16,1-4-1-16,-1 3 1 15,-1 3 1-15,-3-5-1 16,-1-3-1-16,-6 4 1 16,-2-3-1-16,-2-4 0 15,0 4 0-15,-6-2 1 16,-15-2-1-16,-4 0 1 15,-4 0 0-15,-4-2-1 16,-2 2 1-16,1-4-1 16,1 3 0-16,6-3 0 0,4 0-4 15,5 0-1-15,5 0-6 16,2 0-24-16,4-7-130 16</inkml:trace>
  <inkml:trace contextRef="#ctx0" brushRef="#br2" timeOffset="637060.3479">21084 16419 3931 0,'0'0'76'16,"0"0"-57"-16,0 0-10 16,0 0 6-16,3 0-6 15,17 0-5-15,7 0-3 16,2 0 0-16,2 0-1 15,0 0 0-15,-4 0 0 16,-2 0-6-16,4 0-16 16,-8-4-31-16,-2 4-170 0</inkml:trace>
  <inkml:trace contextRef="#ctx0" brushRef="#br2" timeOffset="637501.0768">21570 16348 3593 0,'0'0'362'15,"0"0"-332"-15,0 0-23 16,-2 0 6-16,-2 0 2 16,0 5-3-16,-1 11-4 15,-1 2 0-15,-2 6-1 16,0 10-4-16,-5 2-1 15,-8 8-1-15,-3 2-1 16,-5 2 1-16,-2 3-1 16,-1-7 0-16,5-5 0 0,8-2 0 15,5-5 0-15,12-6 0 16,2-8 0-16,4-1 0 16,21-12 0-16,4-1 1 15,4-1-1-15,1-3 0 16,-5 0 0-16,-2 0 0 15,-7-12 3-15,-5-2-1 16,-1-3 1-16,-1-1 1 16,-4 0-1-16,0 0-1 15,-4-4-1-15,-1 4 0 16,-2 0-1-16,-2 1 1 16,0 8-1-16,0 0 0 0,-20 3 0 15,-4 2 1-15,-5 4-1 16,0 0 0-16,2 0-1 15,2 0-1-15,9 4-1 16,5 1-4-16,9 5-5 16,2-3-16-16,0-5-53 0</inkml:trace>
  <inkml:trace contextRef="#ctx0" brushRef="#br2" timeOffset="637928.9106">21890 16726 3845 0,'0'0'80'16,"0"0"-68"-16,0 0-9 15,0 0 22-15,0 0 11 16,6 0-12-16,5 0-8 16,3 0-2-16,1 0-5 0,5 0-2 15,3 0-2-15,6-3-2 16,2 1-1-16,5 2-1 15,3-3-1-15,1 3 1 16,1-4-1-16,-5 4 0 16,-7-5 0-16,-9 5 0 15,-7 0 0-15,-9 0 0 16,-4 0 0-16,0 0-2 16,0 0-8-16,-6 0-13 15,-5 0-60-15</inkml:trace>
  <inkml:trace contextRef="#ctx0" brushRef="#br2" timeOffset="639508.2219">22619 16462 3442 0,'0'-7'525'16,"0"-3"-478"-16,0-2-31 15,2 2-9-15,11 2 5 16,7 2-5-16,5-2-3 16,2 8-2-16,4-4 2 15,-2 4 0-15,0 0-3 16,-5 0 1-16,-2 0-1 15,-6 4-1-15,-3 4 0 0,-2 10 0 16,-4 2 0 0,-4 10 1-16,-3 6-1 0,0 5 0 15,0-2 0-15,-12 5 0 16,-3-8 0-16,1 0 1 16,-1 0-1-16,1-2 0 15,1-5 0-15,0-3 1 16,1-4-1-16,4-9 0 15,1 1 0-15,3-9-1 16,-2 2-2-16,0-7-1 16,-5 0-4-16,-1 0-14 0,4-7-112 15</inkml:trace>
  <inkml:trace contextRef="#ctx0" brushRef="#br2" timeOffset="639958.9174">22576 16709 4006 0,'0'-5'39'16,"5"5"-29"-16,14-5-8 15,10 1-1-15,5 0 3 16,7-1 1-16,-2 5-2 16,-1 0-1-16,-7 0-2 15,-6 1 0-15,-5 11-4 16,-2 7-10-16,-7-1-28 15,0-9-177-15</inkml:trace>
  <inkml:trace contextRef="#ctx0" brushRef="#br2" timeOffset="640015.8802">22935 16902 3906 0,'-7'8'69'0,"-4"0"-56"15,0-2-10-15,2 2-2 16,5 1-1-16,4-4-2 16,0-5-4-16,8 0-8 15,11 0-268-15</inkml:trace>
  <inkml:trace contextRef="#ctx0" brushRef="#br2" timeOffset="640412.6547">23196 16677 3870 0,'6'-7'77'0,"1"0"-38"15,3 0-10-15,-2-2-10 16,5 7-5-16,1-2-8 0,5 4-4 16,2 0 1-16,1 0 0 15,-2 0 0-15,-4 4 0 16,-10 14-2-16,-4 1-1 16,-2 3 0-16,-4 5 0 15,-18 0 0-15,-2 1 0 16,-5 2 1-16,2-4-1 15,0-2 0-15,2-2 0 16,7 0 0-16,3-8 0 16,4-2 0-16,6-2 0 15,5-6 0-15,0 0 0 16,20 0 0-16,14-4 0 16,9 0 0-16,1 0-1 15,0 0 0-15,-3 0-3 0,1-4-4 16,-9-4-20-16,-8 3-55 15</inkml:trace>
  <inkml:trace contextRef="#ctx0" brushRef="#br2" timeOffset="641172.5445">23802 16557 3856 0,'0'-3'87'0,"0"3"-55"16,0-5-6-16,0 5-6 15,0 0-5-15,0 0-8 16,0 0-2-16,0 0-2 15,0 8 2-15,0 10 1 16,0 5-2-16,0 3-2 16,-4 1-1-16,-1 4 0 15,0-8 0-15,3 3 0 16,2 1-1-16,0-6 1 0,0-6-1 16,2-1 1-16,6-6-1 15,0-4 0-15,1-4 1 16,0 0-1-16,2 0 1 15,0 0-1-15,3-4 0 16,-1-10 1-16,0-2-1 16,1 2 0-16,-1 0 0 15,-3 5 0-15,-4 4 0 16,1 1 0-16,-5 0 0 16,-2 4 0-16,2 0-1 15,-2 0 1-15,0 13 0 0,0 0 0 16,0 4 0-1,0 2 1-15,0-6-1 0,0 6 1 16,0-7 0-16,0 2-1 16,-2-4 0-1,0-2 0-15,-1-4 0 0,3 1-1 16,0-5-3-16,0 0-2 16,0 0-9-16,3 0-48 0</inkml:trace>
  <inkml:trace contextRef="#ctx0" brushRef="#br2" timeOffset="643153.1697">24571 16593 3770 0,'2'-6'112'0,"0"2"-61"0,1 0-16 16,-1-4 3-16,0 3-14 15,0-4-8-15,-2 1-5 16,3 2-4-16,-3-2-2 16,0 4-2-16,0 0-1 15,-5 2-2-15,-8-3 0 16,-3 2 0-16,-1 3 0 15,-2 0 0-15,2 0 1 16,-1 0-1-16,5 0 0 16,-1 8 0-16,3 7 0 15,5-1 0-15,0-2 0 16,4 5 0-16,2 1 0 16,0-4 0-16,0 4 0 0,6-4-1 15,9 4 0-15,3 0 1 16,3 3-1-1,6-2 1-15,2 2 0 0,3-3 0 16,-6-1 0-16,-3 2 0 16,-8-6 0-16,-8-4-1 15,-7 1 1-15,0-6 0 16,-2-1 0-16,-20-3 0 16,-5 5 0-16,-2-5 0 15,-2 0 0-15,2 0 0 16,4 0 0-16,8 0 0 15,5-8 0-15,10 4 1 16,2-4-1-16,0-3 0 0,12-2 0 16,11-1 0-1,8-3 0-15,1-1 0 0,1 0 0 16,-4-4 1-16,0 4-1 16,-6-3 2-16,-7 2 0 15,-6 1 0-15,-5 0-1 16,-3 1-1-16,-2 5 0 15,0 5 0-15,-2-1 0 16,-9 8-1-16,-3 0-2 16,3 0-1-16,5 0-3 15,4 0-8-15,2 8-10 16,8 0-14-16,13-2-166 0</inkml:trace>
  <inkml:trace contextRef="#ctx0" brushRef="#br2" timeOffset="643562.2612">24883 16520 3971 0,'0'0'52'0,"0"0"-41"16,0 0-9-16,12 0-1 15,3 0 2-15,5 0 1 16,1 5 4-16,-6 5-1 16,-2 2-3-16,-6 2-2 0,-5 4 0 15,-2 4-1-15,0 1 1 16,0 4 0-16,-12-1-1 16,2 2 0-1,-5 3 0-15,-2-5 0 0,1 2-1 16,1-2 0-16,-1 0 0 15,3-8 1-15,2-4-1 16,2 0-1-16,2-7-1 16,3-2-2-16,2-5-5 15,-2 0-17-15,4 0-70 0</inkml:trace>
  <inkml:trace contextRef="#ctx0" brushRef="#br2" timeOffset="643966.0878">24801 16723 3925 0,'19'-2'51'0,"8"-1"-34"16,9 3 0-16,5-4-3 16,3 4-4-16,-1 0-3 15,-3 0-2-15,4 0-5 16,-11 0-18-16,-6-5-237 0</inkml:trace>
  <inkml:trace contextRef="#ctx0" brushRef="#br2" timeOffset="644360.3807">25376 16571 3673 0,'2'-5'339'15,"-2"0"-308"-15,3 5-20 16,-3-4-4-16,0 4 0 16,0 0-4-16,0 0-2 15,0 0-1-15,0 0 0 16,-14 4 0-16,-4 6 0 16,2 5 0-16,-1 0 0 15,3-1 0-15,1-5 0 16,4 4 0-16,4-5 0 0,3 3 0 15,2-4 0-15,0 3 0 16,4-1 0-16,15 0 0 16,3-1 0-16,2 7 0 15,1-3 0-15,-3 2 1 16,-1 4-1-16,-4-4 0 16,-3 4 0-16,-8 0 0 15,-4-4 0-15,-2 6 0 16,0-6 0-16,-8-1 0 15,-8 1 0-15,1-2 0 16,-4-5 1-16,1 1-1 16,3-3 0-16,2-5 0 15,1 0-1-15,2 0-4 16,0-13-17-16,1-1-149 0</inkml:trace>
  <inkml:trace contextRef="#ctx0" brushRef="#br2" timeOffset="644426.3412">25313 16520 3994 0,'16'-7'46'16,"7"-3"-33"-16,10 2-9 15,9 0 0-15,5 2 0 16,2 2-1-16,-2 0-2 0,-5 4 0 15,-9 0-1 1,-8 0-2-16,-3 0-10 0,-7 0-28 16,2 0-193-16</inkml:trace>
  <inkml:trace contextRef="#ctx0" brushRef="#br2">25913 16473 3891 0,'2'-6'93'15,"0"1"-56"-15,0-7-19 16,6 3-1-16,0 1-6 16,7 2-6-16,6-2-2 15,4 4-2-15,-1 4 0 16,1 0-1-16,-6 0 1 15,-3 0 0-15,-3 12 0 16,-1 6-1-16,-3 4 1 0,-5 10-1 16,-4 0 0-16,0 3 0 15,-6 4 0-15,-19-3 0 16,-6 0 0-16,-3-8 1 16,3-2-1-16,2 1 0 15</inkml:trace>
  <inkml:trace contextRef="#ctx0" brushRef="#br2" timeOffset="648729.2644">18270 17106 3857 0,'0'0'88'0,"0"0"-67"15,0 0-21-15,0 0-1 16,0 0-1-16,0 0 2 16,0 0 0-16,0 0 9 15,0 0 1-15,0 0-8 16,0 0-2-16,2 0-19 15,0 0-36-15,0 5-54 16,-2-1-100-16</inkml:trace>
  <inkml:trace contextRef="#ctx0" brushRef="#br2" timeOffset="649070.3244">18270 17106 3733 0,'19'9'136'0,"-19"-9"-97"0,0 0-19 16,0 0-14-16,0 0-3 15,0 0 4-15,-2 0 17 16,2 0-2-16,0 0-4 16,0 0-9-16,0 0 4 15,0-4-1-15,0 4-1 16,0-5-5-16,-2 5-3 16,0 0 0-16,0-3-2 15,2 3 0-15,0 0-1 16,0 0 0-16,0 0 0 0,0 0 0 15,-3 0 0-15,3 0 0 16,0 0 0-16,0 0-1 16,0 0 0-16,0 0 0 15,0 0-2-15,0 0-1 16,0 0 2-16,0 0 0 16,-4-7-15-16,0 7-21 15,1-3-367-15</inkml:trace>
  <inkml:trace contextRef="#ctx0" brushRef="#br2" timeOffset="650599.8357">16863 17919 3981 0,'0'0'66'15,"0"0"-55"-15,0 0-7 0,0 0-1 16,0 0 2-16,0 0 0 15,0 0 0-15,0 0-2 16,0-4-1-16,0 4 0 16,4-4-1-16,10 4-1 15,5 0 0-15,10-5 0 16,8 5 0-16,3 0 0 16,4-2 0-16,5 2 0 15,3 0 0-15,-2 0 0 16,0 0 0-16,-3 2 0 15,-5 7 0-15,-9-5 0 16,-8 4 0-16,-8-6 0 16,-5 2 0-16,-8-1 0 15,-2-3 0-15,-2 0 0 16,0 0 0-16,0 0 0 16,0 0 0-16,0 0 0 0,0 0 0 15,0 0-1-15,0 0 0 16,3 0-1-16,3-9-5 15,2-3-5-15,-2-6-49 0</inkml:trace>
  <inkml:trace contextRef="#ctx0" brushRef="#br2" timeOffset="651706.6074">16885 17467 3685 0,'0'-3'245'0,"0"-2"-206"15,0 1-19-15,0-2 2 16,0 2 3-16,2 4-7 15,0-4-7-15,-2 4-4 16,3 0-1-16,1 0-3 16,3-4-2-16,4 4 0 15,7-4-1-15,6 4 1 16,3 0-1-16,2 0 0 16,0 0 1-16,0 0-1 15,2 0 0-15,-2 4 0 16,0 4 1-16,0-4-1 15,-2 2 0-15,-2-2 0 0,-4 1 0 16,-2-2 0-16,-6-3 1 16,-6 4-1-16,0-4 0 15,-5 0 0-15,-2 0 1 16,2 2-1-16,-2-2 0 16,0 0 0-16,0 0 0 15,2 0 1-15,2 0-1 16,1 0 0-16,0 0 0 15,1 0 0-15,3 0 0 16,0 0 0-16,2 0 0 16,0 0 0-16,0 0 0 15,-1 0 0-15,-2 0 0 16,-3 0 0-16,-1 0 0 16,-4 0 0-16,2 0 0 15,-2 0 0-15,0 0 0 0,0 0 0 16,0 0 0-16,0 0 0 15,0 0 1-15,0 0-1 16,0 0 0-16,0 0 0 16,0 0 0-16,0 0 0 15,0 0 0-15,0 0 0 16,0 0 0-16,0 0 0 16,0 0 0-16,0 0 0 15,0 0 0-15,0 0 0 16,0 0 0-16,0 0 0 15,0 0 0-15,0 0 0 0,0 0 0 16,0 0 0 0,0 0 0-16,0 0 0 0,0 0 0 15,0 0 0 1,0 0 0-16,0 0 0 0,0 0 0 16,0 0 0-16,0 0 0 15,0 0 0-15,0 0 0 16,0 0 0-16,0 0 0 15,0 0 0-15,0 0 0 16,0 0-1-16,0 0 1 16,0 0 0-16,0 0-1 15,0 0 0-15,0 0 1 0,0 0-1 16,0 0 0 0,0 0 0-16,0 0 0 0,0 0-1 15,0 0-8-15,0 0-15 16,0 0-53-16,2 0-255 0</inkml:trace>
  <inkml:trace contextRef="#ctx0" brushRef="#br2" timeOffset="653034.2215">18109 17494 3670 0,'4'0'265'0,"1"0"-232"16,2 0-22-1,-3 0 4-15,0 0 7 0,1 0-3 16,-3 0-1-16,-2 0-7 15,2 0-3-15,-2 0-2 16,0 0-3-16,0 0-2 16,0 0 0-16,0 0 0 15,0 0-1-15,0 0 0 16,-9 0 0-16,-4 0 0 16,-5 1 0-16,-4 12 0 15,0 1 0-15,-1 4 0 16,-1 3 0-16,-1 5 0 15,0 3 0-15,2 0 0 16,2 8 0-16,1-1 0 16,3 0 0-16,0 0 0 15,7-2 0-15,3-2 0 0,2-1 0 16,5-7 0-16,0-2 0 16,0-5 0-16,0 0 0 15,14-3 0-15,6-1 0 16,2-2 0-16,7 1 0 15,0-2 0-15,0-6 0 16,2-4 0-16,0 0 0 16,3 0 0-16,-5 0 0 15,0 0 0-15,-3-4 0 16,-1-6 0-16,0 1 0 16,-6 0 0-16,2-9 0 15,-3 4 0-15,1-8 0 16,2-4 0-16,-3-1 1 0,-3-9-1 15,-2 0 1-15,-1-3 0 16,-6-2 0 0,-1 5-1-16,-3 6 0 0,-2 6 0 15,0-2 0-15,0 8 0 16,-11-1 0-16,-5 4 0 16,1 4 0-16,1 4 0 15,3-3 0-15,2 6 0 16,-2 4 0-16,2 0 0 15,0 0 0-15,-2 0 0 16,2 0-1-16,0 0 1 16,-1 4-1-16,-2 6-1 15,3 2-2-15,3 2-4 0,4 8-5 16,2-5-37-16,0 2-129 0</inkml:trace>
  <inkml:trace contextRef="#ctx0" brushRef="#br2" timeOffset="653465.4153">18624 17830 3938 0,'0'0'92'16,"0"0"-83"-16,0 0-6 15,0 0 0-15,0 9 4 16,0 0-4-16,0 8 5 16,0 1-1-16,-3 10-4 15,-3 2-2-15,-3 2 0 16,2-2 0-16,0-2-1 15,1-7 0-15,2-2 0 16,1-5 0-16,3-6 0 16,0-3 0-16,0-2 0 15,0-3 0-15,0 0-1 0,11-8-3 16,7-6-11-16,0-8-79 16</inkml:trace>
  <inkml:trace contextRef="#ctx0" brushRef="#br2" timeOffset="654055.3573">18914 17758 3929 0,'0'0'97'0,"0"0"-79"16,6 0-10-16,5-4-6 16,3-6 1-16,3-2 0 15,4-6-1-15,1-5 4 16,3 0-3-16,-4-7-1 15,2 2 0-15,-3-7 0 16,0 4-1-16,-6-5 1 16,-1 6-1-16,-4-3 0 0,-4 8 0 15,-1 2 0 1,0 9 0-16,-2 5 0 0,1 4-1 16,-3 5 1-1,2 0-1-15,-2 0 0 0,0 0 0 16,0 14 0-16,0 9-1 15,0 3 1-15,0 9 0 16,-2 10 0-16,-5-3 0 16,1 6 0-16,-2 0 0 15,0-2 0-15,-1 2 0 16,0-4 0-16,0-2 0 16,2-6 0-16,1-5 0 15,4-3 0-15,-1-6 0 16,3-2 0-16,0-6 0 15,0-1 0-15,0-2 0 0,0 1 0 16,0-4 0 0,0-2 0-16,0 3 0 0,0 0-1 15,0-6 0-15,0 6 0 16,0-5-4-16,0-4-2 16,0 0 0-16,0 0-10 15,0 0-43-15</inkml:trace>
  <inkml:trace contextRef="#ctx0" brushRef="#br2" timeOffset="655348.2152">19616 17548 3583 0,'2'-8'345'15,"0"4"-297"-15,0-3-26 16,3 4-10-16,-1-1 6 16,1 4-4-16,0-5-4 15,1 5-3-15,1 0-2 16,-1 0-2-16,-2 0 0 16,2 0-1-16,-4 0-1 0,-2 0 0 15,0 9 0-15,0 5 1 16,0 7 0-16,0 5 0 15,0 6-2-15,-10 1 1 16,-1 6-1-16,-2-4 1 16,2 1-1-16,-2 0 0 15,1 0 0-15,1-4 0 16,3-6 0-16,-2 1 0 16,3-10 0-16,1 2 0 15,2-1 0-15,-3 0 0 16,3-4 0-16,1 1 0 15,1 0 0-15,-1-1 0 16,3-2 0-16,0 2 0 16,0-4 0-16,0 3 0 0,0-1 0 15,3 2 0-15,4-5 0 16,0 5 0-16,-1-5 0 16,0 0 0-16,6-1 1 15,-1 1-1-15,2-8 0 16,3 3 1-16,-1-4-1 15,6 0 1-15,-1 0-1 16,7 0 0-16,2 0 0 16,4 0 0-16,0 0 1 15,1 0-1-15,-3 0 0 16,-2 0 0-16,-2-5 0 16,-5-4 0-16,-6 5 0 15,-8 0-1-15,0 0 1 16,-8-1-2-16,0 0 0 0,-4-2-9 15,-11-4-26 1,-1 2-55-16</inkml:trace>
  <inkml:trace contextRef="#ctx0" brushRef="#br2" timeOffset="655818.0118">19857 17915 3953 0,'-2'0'66'16,"2"0"-53"-16,-3 0-10 16,1 0-3-16,0 0 5 15,2 12 7-15,-3 2-5 16,1 10-1-16,2 2-1 15,-2 3-3-15,2 0 1 16,-3 1-2-16,1 1 1 16,2-4-1-16,-2 1 0 15,2 2-1-15,0-3 0 16,0-4 1-16,0-1-1 16,0 1 0-16,0-5 0 0,0-1 0 15,0 2 1 1,0-3-1-16,0-7 1 0,2 5-1 15,0-5 0-15,1 1 1 16,-3-6-1-16,0 0 0 16,2 2 0-16,-2-6 0 15,0 2 0-15,0-2 0 16,0 0 1 0,0 0-1-16,5 0 0 0,2 0 0 15,12-26-2-15,-1 3-10 16,3-2-47-16</inkml:trace>
  <inkml:trace contextRef="#ctx0" brushRef="#br2" timeOffset="656433.5028">20405 17977 3395 0,'2'-4'594'0,"-2"0"-556"16,0 0-26-16,0-2 0 16,0 2-2-16,0-1-1 15,0 5-2-15,0 0-3 0,0 0-3 16,0 0-1-1,0 0 0-15,-6 9 0 0,-13 9 0 16,-1 10 1-16,-4-2-1 16,0 9 0-16,-1 0 0 15,2-3 0-15,4 4 0 16,5-1 0-16,8-8 0 16,6 2 0-16,0-8 0 15,0 0 0-15,18-5 0 16,1-4 0-16,6-5 0 15,4-4 0-15,0-3 0 16,-2 0 0-16,0 0 0 16,-3-6 0-16,-2-6 0 15,-4-6 1-15,-3 0-1 16,-3-1 0-16,-1-7 0 0,-5-1 0 16,2-5 0-16,-2-3 1 15,-4-2 0-15,3 6-1 16,-3 1 0-16,0 8 0 15,-2 3 1-15,0 5-1 16,0 5 0-16,0 1 0 16,0 0 0-16,0 1 0 15,-4 4-1-15,2 3 0 16,2 0-1-16,0 0-2 16,0 0-6-16,0 0-2 15,6 0-24-15,8 0-220 0</inkml:trace>
  <inkml:trace contextRef="#ctx0" brushRef="#br2" timeOffset="657104.004">20846 17824 3914 0,'2'-12'76'0,"3"2"-43"0,0-4-14 15,-1-5-4-15,5 4-3 16,-1-3-4-16,4 5-4 15,5-2-2-15,1 3-1 16,5 2-1-16,2 1 0 16,-2 2 1-16,4 7-1 15,-2 0 0-15,-5 0 1 16,-2 0-1-16,-4 4 1 16,-4 8-1-16,-5 2 0 15,-5 4 0-15,0 4 0 16,0 4 0-16,-11-2 0 15,-5-2 0-15,3 5 0 16,0-5 0-16,3-5 0 0,4 6 0 16,2-5 0-1,1-1 0-15,3 6 0 0,0 3 0 16,0 2 0-16,0 2 0 16,9 2 0-16,2 3 0 15,3-1 0-15,1-1 0 16,3-5 0-16,-3-2 0 15,1 1 0-15,-3-9 0 16,-1 0 0-16,-8-8 0 16,-4 2 0-16,0-3 0 15,0 0 0-15,-6-3 0 16,-12-2 0-16,-5 0 0 16,1 0 0-16,0 0 0 0,4-2 0 15,3-2 0-15,6 0 0 16,1 0-2-16,8 0-1 15,0 0-1 1,12-10-8-16,10-4-70 0</inkml:trace>
  <inkml:trace contextRef="#ctx0" brushRef="#br2" timeOffset="657567.5158">21580 17856 3988 0,'0'0'42'15,"0"0"-34"-15,0 0-5 0,-12 0 8 16,-1 10-3-16,-1 7-3 16,1 1-2-16,3 6-1 15,0-2-2-15,4 4 0 16,1 4 1-16,3-6-1 15,2 6 1-15,0-4-1 16,2-6 1-16,21 1 0 16,6-8 1-16,6-6 0 15,3-7 0-15,2 0-1 16,-5-7 1-16,-4-11-1 16,-4-8 0-16,-6-10 0 15,-8 2 0-15,-6-4-1 0,-7 0 1 16,0 2-1-16,-4 8 0 15,-14 1 0-15,-5 13 0 16,-4 6 0-16,0 8 0 16,1 0 0-16,0 0 0 15,5 5 0-15,3 9 0 16,7-1-1-16,7 4 0 16,2 1 0-16,2 0-2 15,2-4-2-15,15 0-6 16,6-6-36-16</inkml:trace>
  <inkml:trace contextRef="#ctx0" brushRef="#br2" timeOffset="658022.2108">22262 17548 3926 0,'0'-4'116'15,"0"4"-104"-15,0 0-10 16,0 0-2-16,0 0 0 16,0 10 3-16,-2 11 3 15,-9 10-1-15,-5 5-3 16,-5 8 0-16,-2 2 0 0,-2 3 1 15,0 0-2 1,5-1 0-16,9-1-1 0,7-7 0 16,4-2 1-16,0-6-1 15,17-1 1-15,10 1-1 16,8-8 0-16,8-9 1 16,6-1-1-16,2-2 0 15,5-10 0-15,-2 2 1 16,-6-4-1-16,0 0 0 15,-11 0 0-15,-6-6 0 16,-8-6-1-16,-10 2-1 0,-6-2-1 16,-7-2-3-1,0-3-9-15,-5 2-36 0,-4-2-72 16</inkml:trace>
  <inkml:trace contextRef="#ctx0" brushRef="#br2" timeOffset="658423.9816">22598 17936 3953 0,'0'0'67'16,"0"0"-48"-16,0 0-10 16,0 0-1-16,-2 0-2 15,2 5-1-15,0 9 1 16,-2 8 1-16,0 9-5 16,-3 6 0-16,3 3-1 15,-2 8 1-15,-1 2-2 16,3-2 1-16,-3 0-1 0,3-5 0 15,0-3 0-15,0-10 0 16,2-6 0-16,0-13 0 16,0 2 0-16,0-12 0 15,0 5-1-15,0-6-3 16,0 0-7-16,8-7-70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3-15T06:48:43.172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3318 12607 3917 0,'0'-8'76'0,"0"5"-43"16,0 3-22-16,0 0-9 15,0 0-2-15,0 25 8 16,0 13 3-16,0 8-6 16,-10 8-2-16,-6 6-2 15,3-1-1-15,2-1-3 16,-3 6-4-16,5-14-16 15,5-18-52-15</inkml:trace>
  <inkml:trace contextRef="#ctx0" brushRef="#br0" timeOffset="3797.0123">795 816 3964 0,'0'0'72'16,"0"-2"-55"-16,0 2-5 15,0 0-2-15,0 0-5 16,0 0-2-16,0 0-1 0,0 0 0 15,0 0-1-15,0 0 0 16,0 0 0-16,0 0 0 16,0 0-1-1,0 0 0-15,0 0 0 0,0 0 0 16,0 0 0-16,0 0 0 16,0 10 0-16,0 14 0 15,0 8 0-15,-4 6 0 16,-11 6 0-16,-1 2-1 15,1 2 1-15,3-2 0 16,3-3-1-16,7-8 1 16,2-2-1-16,0-7 1 15,0-4-1-15,0-2 0 16,0-3 0-16,2-5 1 16,9-3-1-16,7-3 1 0,5 0 0 15,0-4 0-15,0 0 0 16,0-2-1-16,-4 0 1 15,-3 0-2-15,-1 0 0 16,-1 0-2-16,1-5 1 16,1-6-2-16,-3 2-13 15,-1-2-65-15</inkml:trace>
  <inkml:trace contextRef="#ctx0" brushRef="#br0" timeOffset="4033.4435">909 1117 3985 0,'4'-2'53'15,"5"0"-41"-15,7-1-7 16,7-2-3-16,2 1-1 15,8-2 0-15,0-1-1 16,5-5-1-16,-9 5-16 16,-10-6-51-16</inkml:trace>
  <inkml:trace contextRef="#ctx0" brushRef="#br0" timeOffset="4238.6947">922 731 3984 0,'0'-1'68'0,"0"-2"-55"15,0 3-5-15,0 0-5 16,16 0-2-16,1 0-1 16,8 4 0-16,2 9 0 15,2 3-4-15,6 14-6 16,-6-4-20-16,-4-2-125 0</inkml:trace>
  <inkml:trace contextRef="#ctx0" brushRef="#br0" timeOffset="4526.8924">1214 1083 3901 0,'7'7'62'0,"5"4"-25"16,-2 3-11-16,9 2-13 15,-4 4-7-15,3 0 0 16,-1 3-4-16,-3 0 0 16,1-1-1-16,-1 2 1 15,1-2-1-15,-1-2 0 0,-1-2-1 16,-4-6 0-1,0-2 0-15,-2-4-3 0,4-3-7 16,-5-3-30-16,2 0-446 0</inkml:trace>
  <inkml:trace contextRef="#ctx0" brushRef="#br0" timeOffset="4816.5145">1395 1157 3947 0,'0'0'55'0,"0"0"-45"0,0 0-7 16,0 0-3-16,0 10 3 16,0 8 9-16,-4 2-4 15,-10 1-3-15,-1 5 3 16,-1-3-4-16,-2 0-2 15,2-2-1-15,5-3 0 16,0 1-1-16,4-6 1 16,1 1-1-16,1-2-3 15,3-2-8-15,2 1-8 16,0-1-13-16,0-6-32 0</inkml:trace>
  <inkml:trace contextRef="#ctx0" brushRef="#br0" timeOffset="5612.4077">1945 1345 3804 0,'0'0'126'0,"3"0"-85"15,-3 0-18-15,0 0-10 16,0 0-4-16,0 0 3 16,0 0-3-16,0 0-1 15,0 0-1-15,0 0-4 16,0 0 1-16,2 0 2 0,-2 0-1 16,0 0 0-16,0 0-1 15,0 0-2-15,0 0-1 16,0 0-1-16,0 0 0 15,0 0 0-15,0 0 0 16,0 0 0-16,0 0 0 16,0 0 0-16,0 0 0 15,0 0 0-15,0 0 0 16,-2 0 0-16,-1 2 0 16,1 2 0-16,0 1 0 15,0-2-1-15,2 1-5 16,-2 1-5-16,2-4-68 0</inkml:trace>
  <inkml:trace contextRef="#ctx0" brushRef="#br0" timeOffset="6014.0157">2093 1122 3779 0,'0'-1'233'0,"0"1"-206"16,0 0-13-16,0 0-2 15,0 0-3-15,0 0-5 16,0 0-2-16,2 0-2 16,4-2 1-16,3 2-1 15,3 0 0-15,-1-2 0 16,-2 2 0-16,0 0 0 16,-1 0-1-16,-1 0-4 15,-3 0 1-15,4 0-2 16,-6 0-4-16,2 0-5 0,-2 0-4 15,-2 0-4-15,2 4-34 16,-2-3-226-16</inkml:trace>
  <inkml:trace contextRef="#ctx0" brushRef="#br0" timeOffset="8305.8684">2722 806 3998 0,'2'-4'47'0,"0"-2"-29"15,0-2-8-15,2 0-3 16,-4-2-5-16,3 0 0 0,-3-1 0 16,0 2-1-1,0-1 0-15,0 2-1 0,0-1 0 16,0 4 1-16,-3-4-1 15,-5 1 0-15,-2-2 0 16,2 5 0-16,-1-2 0 16,-3 5 0-16,4 2-1 15,-5 0 1-15,1 0-1 16,-1 9 1-16,-1 4-1 16,1 8 0-16,0-1 1 15,1 2 0-15,4 2 0 16,-1 0 0-16,-1 2 0 15,4 2 0-15,2 2-1 0,1 4 1 16,1 3 0 0,2 1 0-16,0-3 0 0,0 3 0 15,0-2 0 1,5 3 0-16,1-5 0 0,-2 0 0 16,1-2 0-16,0-4 0 15,-3-4 0-15,0-4 0 16,1-6 0-16,-3-2 0 15,2-2 0-15,-2-1 1 16,0-6-1-16,0-1 0 16,0 0-1-16,0-2 0 15,0 0-1-15,0 0-6 16,0-6-15-16</inkml:trace>
  <inkml:trace contextRef="#ctx0" brushRef="#br0" timeOffset="8532.077">2510 1177 3985 0,'2'-2'66'0,"4"-2"-54"16,1 0-1-16,7-4-5 15,1 2-4-15,5-2-2 16,2-1 1-16,0 6-1 0,1 1 0 15,0 2-1 1,-2 0-2-16,13 0-8 0,-8 0-36 16,-1 0-545-16</inkml:trace>
  <inkml:trace contextRef="#ctx0" brushRef="#br0" timeOffset="8773.0954">2893 1133 3602 0,'0'0'362'0,"0"6"-339"16,0 8-2-16,0 4 0 16,0 5-11-16,0 4-3 0,-5 1-5 15,1-2 0 1,-2 0-1-16,-1 0 0 0,2-6-1 15,0-4-6-15,3-11-5 16,0-5-16-16,2 0-40 0</inkml:trace>
  <inkml:trace contextRef="#ctx0" brushRef="#br0" timeOffset="8972.9283">2907 960 3998 0,'4'-4'47'0,"4"4"-36"0,3 0-9 16,5 0-2 0,3 0 0-16,4 9-10 0,0 5-17 15,-1 0-69-15</inkml:trace>
  <inkml:trace contextRef="#ctx0" brushRef="#br0" timeOffset="9430.0904">3071 1267 3650 0,'0'8'149'16,"0"4"-56"-16,0 0-58 16,0 2-10-16,0-2-9 15,0-2-9-15,0-6 3 16,0 1 3-16,2-4 2 16,-2-1 3-16,2 0-2 15,1 0-3-15,4-15-6 16,2-8-5-16,4-3 0 15,3-3-2-15,1 3 1 16,1-3-1-16,0 5 0 16,-3 6 0-16,-1 2 0 0,-1 6 1 15,-2 3 0-15,-1 4 0 16,1 1-1-16,-3 2 0 16,4 0 0-16,-1 4 0 15,-3 8 0-15,0 3 0 16,-2 4-1-16,-4-3 1 15,-2 2-1-15,0-2 1 16,0 0 0-16,0-4 0 16,0 0-1-16,0 0-2 15,0-2-6-15,3-2-20 16,7-4-124-16</inkml:trace>
  <inkml:trace contextRef="#ctx0" brushRef="#br0" timeOffset="10032.0718">3675 1229 3828 0,'2'-10'154'0,"-2"0"-113"16,0-2-17-16,0 0-10 15,0 2-6-15,0 2-3 16,0 1-3-16,-8 6-2 16,-8 1 0-16,-4 0 0 0,-2 9-1 15,-3 14 1 1,3 3 0-16,2 0 0 16,2 2 0-16,7-3-1 15,5-4-1-15,6-5 0 0,0-5 0 16,0-8 0-16,17-3 2 15,8 0 0-15,1-8 0 16,3-12 0-16,-4-6 0 16,-1-3 1-16,-4-6 0 15,1-3 0-15,-4-7 0 16,1-2 1-16,-3-4 1 16,-3-1 0-16,-1-2-1 15,-3 4-1-15,2 6 1 16,-6 6-2-16,1 10 2 0,-5 10-1 15,2 6-1 1,-2 7 1-16,0 4-1 0,0 1 0 16,0 0 0-16,0 18-1 15,0 8 1-15,0 10 0 16,0 4 0-16,0 4 0 16,0 2 0-16,0-1 0 15,0-2 0-15,-2 0 0 16,-3-8 0-16,3 0 0 15,0-9 0-15,0-3-2 16,2-3 0-16,0-8-5 16,15-5-12-16,5-5-200 0</inkml:trace>
  <inkml:trace contextRef="#ctx0" brushRef="#br0" timeOffset="10723.1598">4485 1217 3798 0,'0'0'176'0,"0"0"-132"15,4-2-14-15,13-2-21 16,6-2-7-16,4-2 0 15,4 0 1-15,0-1 0 16,5-3-2-16,-3 3 1 16,-4-2-1-16,-2-1 1 15,-5 0 1-15,-6 1 0 16,-3-3-1-16,-2 0-1 0,-1-2 1 16,-6-1-1-16,0 4 0 15,-4-3 0-15,0 1-1 16,0 3 1-16,0 4-1 15,0 3 0-15,-2 1 0 16,-14 4 0-16,-3 0 0 16,-8 0 0-16,-6 0 0 15,-4 5 0-15,2 9 0 16,-1 4 0-16,3 5 0 16,-1 2 0-16,5 6 0 15,5-2 0-15,3 4 0 16,8-3 0-16,7-2-1 15,6-4 1-15,0-6 0 0,0-2-1 16,15-2 1 0,8-3 0-16,6-4 0 0,2-2 0 15,6 0 0-15,-1-5 0 16,3 0-1-16,-4 0-1 16,1-5-4-16,3-16-3 15,-5 1-17-15,-7 3-131 0</inkml:trace>
  <inkml:trace contextRef="#ctx0" brushRef="#br0" timeOffset="11278.0662">5125 601 3951 0,'2'0'70'15,"0"0"-53"-15,4 0-6 16,3 0-4-16,3 10-2 15,3 5-1-15,5-1 0 16,1 1-1-16,2 1 1 16,2 1-1-16,2 1-1 15,0 0-1-15,-5 0-1 16,0-2 0-16,-4-1 0 16,-2 2 1-16,-3-5-1 0,-4 0 0 15,-3-2 0 1,0-3-1-16,-4-2-1 0,-2-1-2 15,0-2-1-15,0-2-7 16,0 0-37-16,0 0-148 0</inkml:trace>
  <inkml:trace contextRef="#ctx0" brushRef="#br0" timeOffset="11571.0227">5363 630 3670 0,'0'0'317'0,"0"0"-278"16,0 0-21-16,-2 0-7 0,-5 0-7 16,-2 10-3-16,-4 9 2 15,-5 6 1-15,-3 4-2 16,0 4 0-16,-6-1-1 15,2 0 0-15,0 0-1 16,1-2 1-16,7-4-1 16,0-3 0-16,7-6 1 15,3-3-1-15,5-4 0 16,2-3-2-16,4-6-4 16,11-1-20-16</inkml:trace>
  <inkml:trace contextRef="#ctx0" brushRef="#br0" timeOffset="12621.9308">6213 627 3295 0,'0'-1'712'0,"2"-2"-662"16,-2 1-37-1,0 2-4-15,2 0-5 0,-2 0-2 16,0 0-1-16,2 0-1 15,0 12 0-15,0 10 0 16,0 8 0-16,-2 7 0 16,0 2 0-16,0 2 0 15,-10 1 0-15,-2-2 0 16,3-1 0-16,3-7 0 16,1-4 0-16,0-9 0 15,5-3 0-15,0-7 0 16,0-4 0-16,0 0-1 0,0-5 1 15,0 0 0-15,0 0 0 16,0 0 0-16,0 0 0 16,14-9 0-16,7 1-1 15,-2 4 0-15,6 3 1 16,-1 1 0-16,-1 0-1 16,-2 10 1-16,2 6 0 15,-5 3 0-15,-3 4-1 16,-4-4 1-16,-3 0 0 15,-6-5 0-15,-2-1-1 16,0-2 1-16,-5-6 0 16,-15 2 0-16,-9-5 0 15,-2-2 1-15,0 0-1 16,2 0 1-16,6-5 0 16,10-4-1-16,5 1 0 0,2 2 0 15,6 0-1-15,0 2-1 16,16 0-5-16,9 0-27 15,2 1-162-15</inkml:trace>
  <inkml:trace contextRef="#ctx0" brushRef="#br0" timeOffset="13259.6967">6672 1018 3932 0,'0'0'90'0,"0"0"-72"15,0 0-5-15,0 0-8 16,0 0-3-16,0 5-2 16,0 9 0-16,0 1 0 15,-3 4 1-15,-2-2-1 16,3 1 0-16,2-3 0 15,0-5 0-15,0-2 0 16,0-4 2-16,10 1 4 16,3 0-2-16,3-1-2 15,-3-1-1-15,-3-3 0 16,2 0 0-16,-1 0 0 16,1 0-1-16,-2-1 1 0,-1-10-1 15,0 2 1-15,2-3 0 16,-2-2 0-1,0 2-1-15,-2-2 1 0,2 0-1 16,-3 0 1-16,1-3-1 16,-2 3 0-16,-1 2 0 15,-1 4 1-15,-3 5-1 16,2 0 0-16,-2 3 0 16,0 0 0-16,0 0-1 15,0 13 1-15,0 4 0 16,0 7 0-16,0 5-1 15,0 3 1-15,0 2 1 0,0 2-1 16,0 0 0 0,0-2-1-16,0-2 1 0,0-4 0 15,0-3 0 1,-5-6 0-16,-2-3 0 0,-6-4 0 16,-2 1 0-16,-6-6 0 15,-3 0 0-15,-3-2 0 16,2-3 0-16,4-2 0 15,-4 0 0-15,9 0-2 16,7 0-13-16</inkml:trace>
  <inkml:trace contextRef="#ctx0" brushRef="#br0" timeOffset="14176.5221">7995 935 3700 0,'0'0'252'16,"0"0"-206"-16,0 0-20 15,0 0-7-15,0 0-10 16,0 0-6-16,-2 7-1 15,2 6 2-15,-2 1 0 16,2 1-1-16,0 3-1 0,0-2-1 16,0-2-1-16,0 0 1 15,6-1 0-15,4-6 0 16,3 0 0 0,1-4 1-16,-1-3 0 0,5 0-1 15,-1 0 0-15,1 0-1 16,2-12 1-16,0-4-1 15,1 0 0-15,-2-1 0 16,-1 0 0-16,-3 3 1 16,-3 4-1-16,-5 3 0 15,-3 2 1-15,-4 5-1 16,2 0 0-16,-2 0 0 16,0 7 0-16,0 7 0 15,0 5 0-15,0 2 0 16,0 0 0-16,0 1-1 0,0-3 1 15,-4-2 0-15,-1-2 0 16,1-5 0-16,2-2 0 16,2-4-3-16,0-4-6 15,11 0-12-15,9 0-76 0</inkml:trace>
  <inkml:trace contextRef="#ctx0" brushRef="#br0" timeOffset="14575.7237">8572 1001 3921 0,'3'-3'101'15,"-1"-1"-75"-15,-2-2-9 0,0 1-6 16,0 1-6-16,0-1-3 16,0 3 0-16,-5 2-2 15,-10 0 0-15,-3 0 0 16,-1 0 0-16,3 0 0 15,5 0 0-15,3 2 0 16,6 3-1-16,2 0 0 16,0 1 1-16,2 5 0 15,17-2 0-15,1 4 0 16,4 1-1-16,-2 0 1 16,1 1 0-16,-5 2 0 15,-7-1 0-15,-5 0 0 0,-6 0 0 16,0-1 0-1,-8 3 0-15,-13-2 0 16,-6-5 0-16,-2-1 0 16,3-5 0-16,4 0 1 0,4-5-1 15,9 0 0-15,9 0 0 16,9-6-2-16,18-8-10 16,6 0-88-16</inkml:trace>
  <inkml:trace contextRef="#ctx0" brushRef="#br0" timeOffset="14789.8545">8794 1020 3901 0,'0'0'114'0,"0"0"-103"0,0 0-7 16,0 10 8-16,0 6 1 15,0 2-5-15,0 3-4 16,0-1-2-16,-8-1-1 15,6-2-1-15,-2-3 1 16,2-6-1-16,2-7-4 16,0-1-16-16,0 0-182 0</inkml:trace>
  <inkml:trace contextRef="#ctx0" brushRef="#br0" timeOffset="14958.067">8829 872 3851 0,'7'-4'160'0,"-1"2"-136"16,3 2-15-16,1 0-3 15,-2 0-4-15,1 11-2 16,0 8 0-16,4 9-14 16,-2-4-25-16,1-3-152 0</inkml:trace>
  <inkml:trace contextRef="#ctx0" brushRef="#br0" timeOffset="15341.6985">9006 1121 3360 0,'4'6'517'16,"0"2"-457"-16,-2 0-21 16,1 2-9-16,-3-3-12 0,0-3-4 15,0 0-1-15,0-4-1 16,2 0 0-16,0 0-6 15,4-5-4-15,2-12-1 16,0-2-1-16,1-3 0 16,0-5 0-16,2 4 0 15,0-2 0-15,3 8 0 16,-3 2 0-16,-2 7 0 16,2 2 0-16,-2 5 0 15,0 1 0-15,-1 0-1 16,2 0 1-16,-4 5 0 15,3 9 0-15,-5 0 0 16,2 2 0-16,-4 0 0 16,0-1 0-16,-2-2 0 0,2-1 0 15,-2-1 0-15,0-4 0 16,0 2-1-16,0-2-3 16,2 2-7-16,2-5-41 0</inkml:trace>
  <inkml:trace contextRef="#ctx0" brushRef="#br0" timeOffset="16098.8612">9698 1032 3821 0,'2'-5'196'0,"0"-4"-167"0,2 1-14 15,-2 0-4-15,-2 0-3 16,0 0-6-16,0 5 0 16,0-1-1-16,0 1 0 15,0 3 0-15,-8 0-1 16,-11 0 0-16,-4 3 0 15,-4 11-1-15,1 3 1 0,4 3 0 16,2 2 0-16,3-1 0 16,9-2 0-16,4-5-1 15,4-1 1-15,0-5 0 16,2-2 0-16,18-4 0 16,4-2 0-16,7 0 0 15,3 0 0-15,-5-4 0 16,-3-10 0-16,-5-1 0 15,-3 0 0-15,-5-1 0 16,-5-3 0-16,2 6 0 16,-6 1 0-16,1 3 1 15,-3 6-1-15,-2 1 0 16,2 2-1-16,-2 0 1 16,0 0 0-16,0 0 0 15,0 10 0-15,0 4 0 0,2 4 0 16,0 1 0-16,6 4 0 15,-2 1 0-15,3 1 0 16,2 4 0-16,-2-1 0 16,-2 2 0-16,-3 1 0 15,-4 1 0-15,0-5 0 16,0-1 0-16,-6-6 0 16,-8-4 0-16,-1-6 0 15,-6-5 0-15,-1-5 0 16,-4 0 0-16,1 0 0 15,2 0 0-15,8-5 0 16,6-7 1-16,9-6-1 16,0-2 0-16,2 0 0 15,18 0 0-15,5 6 0 0,4 2-1 16,-2 4 1-16,0 4-2 16,1 0-3-16,13 0-5 15,-8 0-32-15,2-2-154 0</inkml:trace>
  <inkml:trace contextRef="#ctx0" brushRef="#br0" timeOffset="16869.0763">10713 882 3867 0,'2'0'181'0,"0"0"-166"16,0 0-11-16,3 0-4 16,1 12 0-16,4 6 1 15,1 5 1-15,-3 4-1 16,-4 1 0-16,2 0 0 15,-4-2 0-15,-2-4-1 16,0-3 1-16,0-7-1 0,0-7 0 16,0-2 1-1,0-3 3-15,0 0-1 0,0 0 0 16,0-15-2-16,0-2-1 16,0-5 0-16,0-1 0 15,2 0 0-15,9-1 0 16,3-1 0-16,3-1 0 15,3 2 0-15,0 0 0 16,0 7 0-16,-4 3 0 16,-3 7 0-16,-2 7 0 15,1 0 0-15,-1 7 0 16,-1 14 0-16,2 3 0 16,-3 4 0-16,-1 3 0 15,-2-3 0-15,-2-3 0 16,-2-1 0-16,-2-8-1 0,0-4 1 15,0-6 0 1,0-3 0-16,0-3 1 0,0 0-1 16,0 0 1-16,0-10-1 15,0-7 0-15,2-2 0 16,5-2 0-16,1-2 0 16,6 0 0-16,1 2 0 15,2 2 0-15,-4 5 0 16,-2 4 0-16,0 6 0 15,-2 4 0-15,0 0 0 16,0 2 0-16,0 17 0 16,-3 0 0-16,1 8 0 15,-2-3 0-15,-5 2 0 16,0-3 0-16,0 0-1 0,0-3 1 16,0-3-1-16,0 0-1 15,0-3-3-15,17-4-7 16,6-4-40-16,3-5-236 0</inkml:trace>
  <inkml:trace contextRef="#ctx0" brushRef="#br0" timeOffset="17284.8928">11484 1101 3868 0,'2'-6'150'0,"2"-2"-128"15,-4-3-10-15,0-1-2 0,0 0-4 16,0-1-2-1,0 1-1-15,-8 0 0 0,-3 3-1 16,-3 4-2 0,-3 5 0-16,-2 0 0 0,-3 0 0 15,0 5 0-15,0 12 0 16,1 1 0-16,8 0-1 16,2 1 1-16,6-2 0 15,5-6 0-15,0-2 0 16,0-3 0-16,21-5 1 15,1-1 0-15,7 0 0 16,0 0-1-16,0-1 0 16,-1-10 0-16,-1 2 0 15,-4-2 0-15,-7 6 0 16,-5-2 0-16,-5 5 0 0,-2 2 0 16,1 0 0-16,-2 0 0 15,-3 5 0-15,0 6 0 16,0 3 0-16,0-1 0 15,0-3 0-15,0-3 0 16,0 0-1-16,9-7-5 16,8 0-10-16,5 0-49 0</inkml:trace>
  <inkml:trace contextRef="#ctx0" brushRef="#br0" timeOffset="17542.3757">11963 1005 3960 0,'0'-3'87'0,"0"-1"-76"16,0 2-7-16,-16 0-2 16,-8 2 0-16,-7 0 0 15,-5 0 0-15,-2 12 0 16,0 7 0-16,5 2-1 16,2 4 1-16,8 1-2 15,8-1 1-15,8-1-1 16,7-2 0-16,0-3 1 15,20-7-1-15,9-5 0 16,5-4-2-16,3-3-1 0,8-6-6 16,-7-10-34-1,-9-4-219-15</inkml:trace>
  <inkml:trace contextRef="#ctx0" brushRef="#br0" timeOffset="17968.901">12240 726 3855 0,'0'-4'116'16,"0"2"-79"-16,0-1-11 16,0 3-10-16,2 0-10 15,-2 0-5-15,0 5-1 16,2 11 4-16,-2 4 0 0,0 4 0 15,0 2-2 1,0 4 0-16,2 0 0 0,5 0 0 16,0 0 0-1,-1 0-1-15,-1-4-1 0,-1-2 0 16,-2-4 0-16,-2-4 1 16,0-1-1-16,0-1 0 15,0-4 0-15,0-3 0 16,0 0 0-16,2-2 0 15,1-1 0-15,-1 3 1 16,1-5-1-16,-3 0 0 16,2 0 0-16,-2-2 0 15,0 0 0-15,2 0 0 16,-2 0 0-16,4 0-1 16,1 0-4-16,1 0-2 0,1 0-18 15,0-2-132-15</inkml:trace>
  <inkml:trace contextRef="#ctx0" brushRef="#br0" timeOffset="18749.1358">12676 1034 3442 0,'12'-2'491'16,"3"-2"-433"-16,1 1-24 16,-1-2-10-16,1 1-11 15,-3-2-4-15,-1 2-2 0,-6-1-3 16,1 0-1-16,-5-1-1 15,-2 2-1-15,0-1 0 16,0 0-1-16,-6 1 0 16,-15 2 0-16,-8 2 0 15,-4 0 0-15,-1 0 0 16,-1 9 0-16,4 2 0 16,4 5-1-16,2 1 1 15,6 1 0-15,3 0-1 16,7-1 1-16,7-1 0 15,2-2-1-15,0-3 0 16,11-6 1-16,9 2 0 16,5-7 0-16,-1 0 0 0,0 0 0 15,1 0 0 1,0 0 0-16,-6-7 0 0,2-2 0 16,-3-5 0-16,-5-2 0 15,1-1 0-15,-6 3 0 16,-1 1 0-16,-3 4 0 15,-2 4 1-15,0 3-1 16,-2 2 0-16,0 0 0 16,0 0-1-16,0 4 1 15,0 6 0-15,0 4 0 16,-4-2 0-16,4 1 0 16,0 1 0-16,0-3 0 0,0 1 0 15,0-3 0-15,0 0 0 16,4-4-3-16,8-2-5 15,1-3-25-15</inkml:trace>
  <inkml:trace contextRef="#ctx0" brushRef="#br0" timeOffset="19171.0824">12966 976 3884 0,'0'0'101'16,"0"0"-73"-16,0 0-16 16,0 0-4-16,0 5 6 0,0 8-5 15,0 1-3-15,0 5-3 16,0-2-1-16,0-2-1 16,0-3-1-16,0-5 1 15,3 0 0-15,9-5 3 16,7-2 0-16,-1 0-2 15,-1 0-1-15,1-9-1 16,-5-3 0-16,-1-3 1 16,-1 1-1-16,-2-3 0 15,-3 5 0-15,1 2 1 16,-2 2-1-16,-1 6 1 16,-2 2-1-16,0 0 0 15,1 0 0-15,-1 6 0 16,-2 8 0-16,0 5 0 0,0-2 0 15,0 2 0-15,0-4 0 16,0-3-1-16,0-3 0 16,0-7-3-16,0-2-9 15,0 0-43-15</inkml:trace>
  <inkml:trace contextRef="#ctx0" brushRef="#br0" timeOffset="19468.0777">13316 967 3855 0,'0'0'62'0,"0"5"-17"15,0 9-12-15,0 6-8 0,0 2-7 16,0 1-5 0,0-1-4-16,0-5-4 0,5-2-1 15,-3-7-2 1,0-6 0-16,1-2 5 0,-1 0-2 15,4-2-3-15,1-14-1 16,4 0-1-16,0-5 0 16,3 3 0-16,1 1 0 15,3 0 1-15,0 3-1 16,-2 3 0-16,-1 0 0 16,-3 8-1-16,-6 1-1 15,-2 2-6-15,1 0-55 0</inkml:trace>
  <inkml:trace contextRef="#ctx0" brushRef="#br0" timeOffset="19704.0022">13642 942 3267 0,'0'0'676'0,"0"0"-637"15,0 0-15-15,0 5 5 16,0 4-10-16,0 5-9 15,0 4-2-15,0 0-3 16,0 3-2-16,0-2-2 16,0 1-1-16,0-3 0 15,0-5 0-15,0-5 0 16,0-7-5-16,0 0-8 0,4 0-68 0</inkml:trace>
  <inkml:trace contextRef="#ctx0" brushRef="#br0" timeOffset="19881.8204">13691 773 3948 0,'2'-2'86'16,"2"2"-75"-16,3 0-5 16,3 0 0-16,-2 9 1 15,3 4-4-15,1 6-2 16,-2 0-1-16,1 1-2 15,5 6-8-15,-5-3-43 0,1-7-830 16</inkml:trace>
  <inkml:trace contextRef="#ctx0" brushRef="#br0" timeOffset="20194.9091">13878 1044 2430 0,'0'7'1459'15,"2"1"-1381"-15,0-1-34 16,1-2-17-16,-3-3-10 15,0-2-6-15,0 0-2 16,0 0-2-16,0-7-5 16,2-7 0-16,2-1-1 15,3-6-1-15,2 3 0 16,4 1 0-16,1 1 0 16,1-1 0-16,1 7 0 0,-3 2 0 15,1 4 0 1,-3 4 0-16,0 0 0 0,-2 6 0 15,0 10 0-15,-3 3 0 16,-1-3-1-16,-3 2 1 16,1-4 0-16,-3-2-1 15,4-2-1-15,7-8-4 16,0 0-7-16,3-2-70 0</inkml:trace>
  <inkml:trace contextRef="#ctx0" brushRef="#br0" timeOffset="20623.8659">14676 724 3931 0,'2'-9'101'0,"0"0"-81"16,-2 1-6-16,0 1-4 15,0 1-6-15,0 5-2 16,-2 1-2-16,-13 0 0 16,-6 0 0-16,-1 14 0 15,0 1 0-15,4 3 0 16,3 3 0-16,5-5 0 16,6-2 0-16,4 0 0 15,0-2 0-15,0 4 0 0,2 0 0 16,12 2 0-16,-3 1 0 15,2 2 0-15,-4-1 0 16,0 0-1-16,-7 0 1 16,-2 1 0-16,0-4 0 15,-8 0 0-15,-15-3 0 16,-6-4 0-16,-4-3 0 16,-5-3 0-16,3-1 0 15,3-2 0-15,8-1 0 16,10 0 0-16,14 0-4 15,9 0-9-15,15-8-310 0</inkml:trace>
  <inkml:trace contextRef="#ctx0" brushRef="#br0" timeOffset="20934.9518">14803 988 3945 0,'24'-4'62'15,"5"-4"-44"-15,3-1 1 16,-1-3-6-16,-9-3-5 16,-9 1-2-16,-3 0-2 15,-8 2-2-15,-2 2-1 16,0 2 0-16,-12 3-1 16,-5 5-1-16,-3 0 1 15,-1 0 0-15,2 0-1 0,-2 15 0 16,6 3 1-1,4-2 0-15,6 2 1 0,3-2-1 16,2-2 0-16,0 0 0 16,16-4 0-16,6-2 0 15,13-8-7-15,-3 0-38 16,-4 0-1524-16</inkml:trace>
  <inkml:trace contextRef="#ctx0" brushRef="#br0" timeOffset="21204.4855">15104 944 3826 0,'0'0'69'16,"0"4"-41"-16,0 8 3 0,0 0-7 15,0 0 2-15,0-2-4 16,0 1-1 0,4-6-6-16,3-2-4 0,0-3-3 15,-1 0-5-15,1 0 0 16,2-8-3-16,0-9 1 15,0 1-1-15,7-4 0 16,-1 3 0-16,3 0 0 16,-1 1 0-16,2 4 0 15,-3 4-2-15,-3 3-1 16,-5 2-4-16,4 3-12 16,-3 0-56-16,-1 0-407 0</inkml:trace>
  <inkml:trace contextRef="#ctx0" brushRef="#br0" timeOffset="21396.0237">15396 874 3835 0,'0'0'112'0,"0"0"-87"16,0 0-12-16,0 6 11 15,2 4-1-15,-2 2-4 16,0 4-8-16,0-2-4 16,0 1-2-16,0-2-4 15,0-3 1-15,0-4-2 16,0-1-1-16,-4-5-1 15,-5 0-4-15,0-12-16 16,0-5-22-16,0 0-175 0</inkml:trace>
  <inkml:trace contextRef="#ctx0" brushRef="#br0" timeOffset="21549.2985">15396 874 3729 0,'20'-116'245'0,"-9"111"-205"16,2 5-19-16,3 0-11 15,-1 0-5-15,1 0-3 16,0 3-2-16,0 7-1 16,-3 0-9-16,7-1-18 15,-4-1-36-15,-3-1-474 0</inkml:trace>
  <inkml:trace contextRef="#ctx0" brushRef="#br0" timeOffset="21925.711">15757 812 3915 0,'9'0'82'16,"0"0"-51"-16,0 0-6 0,0 0-10 16,-3 0-8-16,-4 2-3 15,1-2-3-15,-3 2-1 16,0 1 0-16,-9 2 0 16,-8 1 0-16,-2 0 0 15,1 0 0-15,7 0 0 16,3 2 0-16,6 1 0 15,2-2 0-15,0 5 0 16,6 0 0-16,11 1 0 16,8 2 0-16,2 1 0 15,0 2 0-15,0 0 0 0,0 0 0 16,-8-2 0 0,-1-1 0-16,-5-6 0 15,-5-1 0-15,-6-4 0 16,-2-2 0-16,-2-2 0 0,-25 0 1 15,-7 0-1-15,-6 0 1 16,-5-4-1-16,0 1 0 16,3 1 0-16,-7-3-1 15,9 3-8-15,9-2-42 0</inkml:trace>
  <inkml:trace contextRef="#ctx0" brushRef="#br0" timeOffset="24080.0561">2389 1965 3988 0,'0'-4'62'0,"0"-2"-46"15,0 0-5-15,0-2-6 16,0-3-3-16,0 2 0 0,0-2-1 15,0-1 0-15,0 0 0 16,0 3-1-16,0-4 1 16,0 0-1-16,0 0 0 15,0-2 1-15,-7 1-1 16,1-3 0-16,-1 5 0 16,1 0 0-16,-4 4 0 15,1 3 0-15,-1 5-1 16,-4 0 1-16,-1 0-1 15,-2 5 1-15,4 8-1 16,3 3 1-16,2 1 0 0,2 5 0 16,4 5 0-1,2 1 0-15,0 3 0 0,0 8 0 16,0 1 0-16,0 6 0 16,0 2 0-16,0 3 0 15,0 0 0-15,0 2 0 16,0-3 0-16,0-6 0 15,0-4-1-15,0-7 1 16,0-10-1-16,0-7 0 16,0-6 1-16,0-4 0 15,0-3-1-15,0-3 0 16,0 0-2-16,0 0-6 16,0 0-8-16,6-5-60 0</inkml:trace>
  <inkml:trace contextRef="#ctx0" brushRef="#br0" timeOffset="24282.062">2217 2340 3938 0,'0'-2'94'0,"7"0"-76"16,7-3-8-16,5 2-4 15,8-1-3-15,4-1-2 16,5 2-1-16,0 1 0 15,0 0 0-15,-1 2 0 16,9-2-5-16,-9 2-19 16,-9 0-158-16</inkml:trace>
  <inkml:trace contextRef="#ctx0" brushRef="#br0" timeOffset="24476.9882">2599 2292 3877 0,'2'0'84'0,"-2"0"-53"16,2 4-9-16,-2 10-1 16,0 4-8-16,0 5-6 15,0 0-3-15,-2 3 0 16,-5 0-2-16,2-4-1 16,1-3-1-16,2-5 0 15,2-14-4-15,0 0-6 16,4 0-30-16</inkml:trace>
  <inkml:trace contextRef="#ctx0" brushRef="#br0" timeOffset="24665.3304">2757 2107 3864 0,'0'-1'134'16,"2"-1"-102"-16,-2 2-12 15,2 0-10-15,3 0-9 16,-1 5-1-16,6 12-3 16,5 7-9-16,-2-5-20 15,-2-3-88-15</inkml:trace>
  <inkml:trace contextRef="#ctx0" brushRef="#br0" timeOffset="25049.0524">2913 2363 3423 0,'0'5'391'16,"0"4"-295"-16,0 2-46 15,0 3-13-15,0-2-13 16,0-2-9-16,0-2-9 16,0-2-1-16,0-4 0 15,0-2 4-15,0 0 1 16,0 0-3-16,0-12-4 15,0-4-3-15,9-7 0 16,2 0 0-16,2-5 1 16,3 2-1-16,2 2 0 0,-2 6 0 15,-1 4 0 1,-1 4 0-16,-3 6 0 0,-1 4 0 16,0 0 0-16,-1 0-1 15,-1 10 1-15,-1 4 0 16,-5 2-2-16,1 2 1 15,-3-2 0-15,0-2 1 16,2 0 0-16,-2-4-1 16,4-1-2-16,9-2-5 15,1-1-20-15,1-5-157 0</inkml:trace>
  <inkml:trace contextRef="#ctx0" brushRef="#br0" timeOffset="25604.4666">3548 2392 3746 0,'0'-8'268'0,"3"-2"-238"16,-3-1-17-16,0-6-2 16,0-1-6-16,0 0 1 15,0 0-4-15,-7 2-1 16,-7 4 0-16,-1 5-1 0,-1 7 0 15,-3 0 0 1,0 11 0-16,-1 10-1 0,3 9-1 16,3 2 0-16,5-1-1 15,7-4 0-15,2-1-1 16,2-9-3-16,19-7 2 16,5-10 2-16,2 0 3 15,1-10 0-15,-2-14 1 16,-6-2 1-16,-6-4 2 15,-6-6-1-15,-2-2 1 16,-3-6-1-16,-2-2 0 16,3-7 0-16,0-1-1 15,-1-6 0-15,1 0-1 16,1 2-1-16,-2 6 1 16,-1 12 0-16,1 11 0 0,-2 11-1 15,-2 12 1-15,3 5-1 16,-3 1 0-16,0 5-1 15,2 18 0-15,0 10 1 16,1 8 0-16,-3 7 0 16,0 4 0-16,0 3 0 15,0 6 0-15,0-1 0 16,-3 0 0-16,-6-4 0 16,0-5 0-16,1-10-2 15,8-2-6-15,0-15-14 16,0-10-201-16</inkml:trace>
  <inkml:trace contextRef="#ctx0" brushRef="#br0" timeOffset="26521.0077">4195 2372 3677 0,'0'0'302'0,"0"0"-265"15,0 0-25-15,0 0-5 16,0 0 0-16,0 0-2 16,0 0 1-16,0 2 0 15,8-2 2-15,4 0-3 16,3 0 1-16,3 0-4 15,5 0-1-15,4 0-1 16,4-2 0-16,2-4 0 16,1 0 1-16,-1-3-1 0,-4 4 0 15,-4-3 0 1,-6 0 0-16,-5 0 1 0,-3 0-1 16,-5-1 1-16,2 2 0 15,-2-3 0-15,1-2-1 16,-1-3 1-16,1 0-1 15,-2-4 0-15,-1 0 0 16,1-1 1-16,-5-1-1 16,0 4 0-16,0 0 0 15,0 2 0-15,0 3 0 16,-12-2 0-16,1 3 0 16,-2 1 0-16,-3 4 0 15,1 1 0-15,-3 5 0 16,-1 0 0-16,2 0 0 15,-3 0 0-15,2 7 0 0,-2 7 0 16,-3 2 0-16,4 5 0 16,1-1 0-16,0 1 0 15,0 4 0-15,4-1 0 16,4 3 0-16,-1 4 0 16,-1 3 0-16,3-3 0 15,-1 1 0-15,2-1 0 16,4-4 0-16,4-2 0 15,0-4 0-15,0 0 0 16,2-3-1-16,14-1 1 16,1-6 0-16,4 1 0 15,6-3 0-15,2-4 0 16,4-2 0-16,3-2 0 16,1-1 0-16,2 0 0 0,-4 0 0 15,-1 0 0-15,-3 0 0 16,-6-4 0-16,-3 0-1 15,-3-1-1-15,6-7-2 16,-7-1-7-16,-2 0-50 0</inkml:trace>
  <inkml:trace contextRef="#ctx0" brushRef="#br0" timeOffset="27581.0857">4790 1766 3895 0,'2'-2'88'16,"-2"1"-49"-16,2-4-13 16,-2-1-14-16,3 2-4 15,1 0-3-15,-2-2-1 16,2 2-1-16,-1-1-2 15,-1-4 0-15,3 1 0 16,-1-4 1-16,1 0-1 16,1-3 0-16,-2 1-1 0,3-3 0 15,-4 5 0 1,1 0 1-16,-1 4-1 16,-1-1 0-16,-2 6 0 15,2-1 0-15,-2 2 0 0,0 0 0 16,0 2 0-16,0 0 0 15,0 0 0-15,0 0 0 16,0 0 0-16,0 0-1 16,0 4 1-16,0 10 0 15,0 2 0-15,0 4 0 16,0 2 0-16,0 2 0 16,0 3 0-16,0-1 0 15,0 4 0-15,0-2 0 16,-2-1 0-16,0 1 0 15,-1-3 0-15,1-5 0 0,2-3 0 16,0 0 0 0,0-8 0-16,0 3 0 0,0-3 0 15,0-1 0-15,0 0 0 16,0 2 0-16,0 1 0 16,0 1 0-16,0 1 0 15,0-3 0-15,0-4 0 16,0 0 0-16,0-4 0 15,0 0 0-15,0 0 0 16,0-2 0-16,0 2-1 16,0-2 1-16,0 3-1 15,0-3 1-15,0 0-1 16,0 0 0-16,5-3-1 16,10-11-11-16,3 0-62 0</inkml:trace>
  <inkml:trace contextRef="#ctx0" brushRef="#br0" timeOffset="27945.2752">5079 1944 3993 0,'0'0'60'0,"0"0"-51"16,0 0 0-16,0 0-3 15,0 0-4-15,0 0-1 16,0 0-1-16,0 0 0 16,0 0 0-16,0 0 0 15,0 3-3-15,0 1-1 16,0-2-9-16,3 0-55 0</inkml:trace>
  <inkml:trace contextRef="#ctx0" brushRef="#br0" timeOffset="28794.2752">5251 1688 3822 0,'0'-6'120'16,"0"-2"-68"-16,3-2-22 16,-1 0-9-16,0 0-9 15,0-2-4-15,2 0-3 16,4 0-1-16,0 0-2 16,1 2-1-16,3 0-1 15,-1 0 1-15,-1 4-1 16,0 1 1-16,1 5-1 0,-3 0 0 15,2 0 0 1,-1 0 0-16,-1 0 0 0,-3 0 0 16,1 2 0-16,-1 7 0 15,-2 1-1-15,1 4 1 16,-2 4 0-16,-2 4 0 16,0 4 0-16,0 0 0 15,-2 2 0-15,-10 2 0 16,-1 0 0-16,-5-2 0 15,3-2 0-15,-1-5 0 16,1-6 0-16,4-1 1 16,3-5-1-16,2-1 0 15,4-3 0-15,0 0 0 0,2-3 0 16,0 0 0-16,0-2 0 16,0 2 0-16,0-2 0 15,0 0 0-15,0 0 0 16,0 2 0-16,0-1 1 15,0 2-1-15,0-2 0 16,10 3 0-16,9-1 2 16,3-3-1-16,5 2 0 15,-1-2-1-15,3 0 1 16,0 0-1-16,-2 0 0 16,0 0 1-16,0 0-1 15,-5 0 0-15,-5 0 0 16,-3 0 0-16,-7 0 0 0,-3 0 1 15,-2 0-1-15,-2 0 0 16,0 0-1-16,0 0-2 16,0 0-5-16,0 0-11 15,0 0-53-15</inkml:trace>
  <inkml:trace contextRef="#ctx0" brushRef="#br0" timeOffset="34983.0712">6263 2458 3920 0,'-2'0'85'16,"2"0"-61"-16,0 0-5 15,-2 0-8-15,2 0-7 16,-5 0-3-16,1 2-1 15,-4 10 1-15,0 4-1 16,-1 4 0-16,1 4 1 16,0 3-1-16,2-1 0 15,-1 2 0-15,5-2 0 16,2-5 1-16,0-1-1 16,0-8 0-16,5-3 0 15,11-5 1-15,-1-4 0 0,5 0 0 16,0 0 1-16,4-8-2 15,3-9 1-15,2 0-1 16,0-5 1-16,-2-5-1 16,0 1 0-16,-8 1 0 15,0-1 1-15,-9 2 1 16,0 4 0-16,-4 3-1 16,-3 5 0-16,-3 6 0 15,2 4-1-15,-2 2 0 16,0 0 0-16,0 4 0 15,0 12 0-15,0 4 0 0,0 2 0 16,0 2 0 0,0-2 0-16,0 2 0 0,-2-2 0 15,-1-3 0-15,-1-2 0 16,2-3 0-16,-2-3 0 16,2-2-1-16,2-4-2 15,0-3-2-15,0-2-8 16,2 0-43-16</inkml:trace>
  <inkml:trace contextRef="#ctx0" brushRef="#br0" timeOffset="35406.3479">6865 2484 3946 0,'0'-5'57'0,"-6"0"-38"16,-8 3-4-16,1 0 0 16,0 2-9-16,-1 0-3 15,1 0-2-15,-1 0-1 16,3 4 0-16,-3 4 0 16,1 3 0-16,3 0 0 15,0-1 0-15,6 1 1 16,4-2-1-16,0 1 0 15,10 1 0-15,11-2 0 16,4 3 0-16,-1-1 0 16,-4-1 0-16,-4-1 0 15,-3-1 0-15,-8 0 0 16,-3-1 0-16,-2-2 0 0,0 2 2 16,-14-2 1-16,-5 2 0 15,-4-1-1-15,1-2-2 16,1 0 1-16,11-3-1 15,1 2 0-15,9-3-1 16,2 0-2-16,17 0-6 16,6-11-75-16</inkml:trace>
  <inkml:trace contextRef="#ctx0" brushRef="#br0" timeOffset="35791.0603">7050 2444 3957 0,'0'0'61'0,"2"0"-41"16,0 0-12-16,1 4-4 16,-3 12 2-16,0 4-1 15,0 2-2-15,0 2 0 16,0 1-1-16,0-2-2 16,0-2 0-16,0-7 1 15,0-5-1-15,0-2-4 16,0-7-3-16,0 0 0 15,0-2-32-15,0-15-71 16,-3-5 12-16,-5-2 52 0,1-1 46 16,3-4 10-16,2 1 55 15,2 1-4-15,0-2-27 16,8 3-13-16,8 3 3 16,4 9-3-16,-2 5-8 15,-1 6-6-15,0 3-1 16,-2 0-1-16,1 0 1 15,-3 3-4-15,-2 9-1 16,0 2-1-16,-2 2-11 16,3 9-18-16,-4-8-35 15,-1 0-429-15</inkml:trace>
  <inkml:trace contextRef="#ctx0" brushRef="#br0" timeOffset="36131.8778">7287 2571 3754 0,'0'5'124'0,"0"4"-70"16,0-4-19-16,0 2-3 16,0-3-4-16,0-4-7 15,0 0-6-15,0 0-6 16,0 0-2-16,0-2-5 16,0-9-1-16,0-4-1 15,0-2 0-15,0-2 0 16,15-4 0-16,1 2 0 15,4-2 0-15,0 3 0 16,-2 5 0-16,-3 4-1 16,-1 5 1-16,-3 6 0 15,-3 0 0-15,2 0-1 0,-2 14 1 16,-3 4 0 0,-5 2 0-16,0 3 0 0,0-3 0 15,0-1 0-15,0-3-3 16,0-1-2-16,4-5-7 15,12-5-21-15,5-2-138 0</inkml:trace>
  <inkml:trace contextRef="#ctx0" brushRef="#br0" timeOffset="36595.8633">7855 2518 3904 0,'5'-5'86'16,"-5"-4"-48"-16,0-1-16 15,0-2-12-15,0 2-3 0,0 0-3 16,-3 4 0 0,-8 5-3-16,-2 1-1 0,-6 0 0 15,2 5 0-15,-3 11 0 16,-1 4 0-16,8 0-1 16,3 1 1-16,2-3 0 15,8-4 0-15,0-5 0 16,8-2 0-16,13-5 1 15,4-2-1-15,2 0 1 16,-5 0-1-16,-4-4 0 16,-4-5 1-16,-8 1-1 0,1 2 0 15,-5 1 0 1,0 1 1-16,-2 4-1 0,5 0 0 16,-1 0-1-16,5 1 1 15,2 13 0-15,1 5 0 16,1 1-1-16,3 2 1 15,-6 2 0-15,-1-2 0 16,-1-1 0-16,-8 0 0 16,0-1 1-16,0-3-1 15,-17-2 0-15,-5-1 1 16,0-4-1-16,-2-5 0 16,3 0 0-16,8-5-4 15,6 0-4-15,7-8-32 0</inkml:trace>
  <inkml:trace contextRef="#ctx0" brushRef="#br0" timeOffset="37052.3058">8591 2548 3921 0,'0'-4'81'16,"0"1"-55"-16,0 1-9 15,0 2-7-15,-5 0-7 0,-4 0-2 16,-9 0-1 0,0 7 0-16,-3 7 1 0,-2 0 0 15,1 4 1 1,3 0-1-16,2 1 0 0,5-2-1 15,4-3 0-15,6 1 1 16,2-5-1-16,0-3 0 16,6 0 1-16,14-5 0 15,5-2 0-15,6 0 0 16,0 0 0-16,1-10 0 16,-5-4-1-16,-5-3 1 15,-5 2 1-15,-6-3 1 16,-3 0-1-16,-2 1-1 0,-4 1-1 15,-2 4 0 1,2 3 0-16,-2 2 0 0,0 5 0 16,0 2-3-1,0 0-9-15,0 5-6 0,0 3-47 0</inkml:trace>
  <inkml:trace contextRef="#ctx0" brushRef="#br0" timeOffset="37449.3793">8813 2621 3597 0,'0'6'327'16,"0"3"-290"-16,0 3-9 16,0 4-3-16,0 0-8 0,0-2-5 15,0-2-3-15,0-3-4 16,0-7-2-16,0-2 8 15,0 0-1-15,0-4-7 16,5-10-3-16,6-5 1 16,4-1-1-16,6 1 0 15,-1-1 0-15,0 1-1 16,-2 2 1-16,-1 5-1 16,-5 2 1-16,-3 3 0 15,-3 6 0-15,-2 1 0 16,-2 0-1-16,2 11 1 15,-4 10 0-15,0 1-1 16,0 1 1-16,0 2 0 0,0-2 0 16,-6 0 0-1,2-5 0-15,4-6-2 0,0-12-3 16,14 0-2-16,1 0-45 0</inkml:trace>
  <inkml:trace contextRef="#ctx0" brushRef="#br0" timeOffset="37709.3701">9330 2257 3994 0,'0'0'57'0,"0"0"-51"16,0 0-4-1,3 7-1-15,1 11 5 0,3 7 0 16,2 8-2-16,0 1-2 15,0 1-1-15,0 0 0 16,-5 2-1-16,-2-4 0 16,-2-1 0-16,0-4 0 15,0-1 0-15,-6-6-4 16,1-4-3-16,3-8-14 16,2-2-143-16</inkml:trace>
  <inkml:trace contextRef="#ctx0" brushRef="#br0" timeOffset="38216.6253">9554 2592 3826 0,'0'0'113'16,"0"0"-86"-16,0 0-18 15,-2 0 21-15,-6 3-11 16,0 11-6-16,3-1-3 15,1 4-6-15,4-1-2 16,0 0-1-16,2-5 0 16,11-1 0-16,8-1 0 15,-1-7 0-15,2-2 2 16,2 0-1-16,-3 0 0 16,-2-12 2-16,-1 1-2 15,-5-6 0-15,1 2 0 0,-5 1 1 16,-3 2-1-1,2 3-1-15,-6 2 0 0,-2 3 0 16,2 4-1-16,-2 0 0 16,0 0 0-16,0 12 0 15,0 6 0-15,0 7 0 16,0 0 0-16,2 4 0 16,7 3 0-16,2 0 0 15,3 2 0-15,1-1 0 16,-1 0 0-16,-4-3 0 15,-3-1 0-15,-4-5 0 16,-3-5 0-16,0-4 0 0,-14-5 0 16,-6-6 0-1,-4-3 1-15,-1-1-1 0,0 0 1 16,3 0-1-16,5-3 0 16,1-13-1-16,5 0-6 15,4-5-99-15</inkml:trace>
  <inkml:trace contextRef="#ctx0" brushRef="#br0" timeOffset="39179.705">10842 2532 3613 0,'16'-12'360'0,"-1"0"-305"16,1-2-27-16,-1-4-12 16,-6-2-8-16,-2-1-5 15,-7-2-2-15,0-1 0 16,0-1-1-16,-11 4 0 16,-12 1 0-16,-1 5 1 15,-5 8-1-15,0 5 0 16,2 2-1-16,3 2 1 15,3 15 0-15,6 8 0 16,1 5 0-16,8 4 0 16,2 8 0-16,1 3 0 15,3 3 0-15,0-1 0 16,0 1 0-16,0 1 0 0,0-3 0 16,0 0 0-16,0-2 0 15,0-6 0-15,-8-6-1 16,-4-6-1-16,-1-8-2 15,-3-7-3-15,1-8-6 16,-6-3-14-16,4 0-18 16,3-14-26-16,3-5 11 15,5-6 40-15,4 2 14 16,2-3 6-16,0 5 22 16,2 1 22-16,13 3 11 15,1 4-12-15,1 5-14 16,6 2-18-16,0 4-3 15,3 2 2-15,0 0-6 0,3 0-2 16,-2 2-1 0,0 8-1-16,-2 2-4 0,10 2-18 15,-6-2-33-15,0-7-186 16</inkml:trace>
  <inkml:trace contextRef="#ctx0" brushRef="#br0" timeOffset="39477.0384">11023 2813 3834 0,'0'-4'120'15,"2"0"-68"-15,-2 0-27 16,0 2-12-16,0 2-5 16,0 0-7-16,-2 0-1 15,-9 4 0-15,-3 12 1 16,3 2 0-16,-1 2 0 0,6 0 1 16,6-2-1-1,0-4 0-15,12-6 1 0,13-4 2 16,10-4 1-1,-2 0-2-15,-2-2-2 0,-9-10 1 16,-6-4 0-16,-7-2-2 16,-7 0 1-16,-2 2-1 15,0 2 0-15,0-1 0 16,-5 6 0-16,-1 4-1 16,4 5-3-16,0 0-7 15,-1 0-19-15,3 5-46 0</inkml:trace>
  <inkml:trace contextRef="#ctx0" brushRef="#br0" timeOffset="39829.8696">11247 2817 3862 0,'2'0'97'15,"-2"0"-62"-15,0 0-26 0,0 0-7 16,0 6 5-16,0 8 9 15,0 3-7-15,0 0-3 16,0-3-1-16,0 1-1 16,10-8-1-16,3 0 5 15,7-5-1-15,3-2-4 16,1 0-1-16,-2 0-1 16,-4-9 0-16,0-5-1 0,-7-2 1 15,0 2-1-15,-4 0 1 16,-3 0-1-16,1 6 0 15,-2 0 0-15,-1 6 0 16,0 2 0-16,-2 0-1 16,0 0 0-16,0 14 0 15,0 2 1-15,0 2-1 16,0 0-2-16,0 2-6 16,0-6-13-16,0-8-62 0</inkml:trace>
  <inkml:trace contextRef="#ctx0" brushRef="#br0" timeOffset="40051.9275">11613 2989 3685 0,'0'0'227'0,"2"0"-168"16,-2 0-4-16,3 0-13 15,-1 0-31-15,5-12-8 16,4-6-1-16,2-2-2 15,7 0 1-15,2-1-1 16,3 0 0-16,0 3 0 16,-4 4-2-16,4-6-3 15,-4 5-11-15,-6 1-84 0</inkml:trace>
  <inkml:trace contextRef="#ctx0" brushRef="#br0" timeOffset="40290.2014">12166 2569 3928 0,'0'0'90'0,"0"0"-75"15,0 0-12-15,0 9 7 16,0 12 2-16,0 7-4 16,0 8-3-16,0 4 1 15,0 4-3-15,0 5-1 16,0 0-2-16,0-1 1 15,0-6-1-15,-7-7 0 16,1-8 0-16,-1-4-1 16,-7-8-4-16,3-4-8 15,1-7-55-15</inkml:trace>
  <inkml:trace contextRef="#ctx0" brushRef="#br0" timeOffset="40472.1688">12055 2889 3905 0,'4'0'77'0,"5"0"-49"16,2 0-7-16,4 0-6 15,4 0-6-15,0 4-4 16,4 8-2-16,-3 2-2 16,3 1-1-16,0 2-6 15,-2-3-20-15,-5-4-99 0</inkml:trace>
  <inkml:trace contextRef="#ctx0" brushRef="#br0" timeOffset="40792.2207">12418 3062 3770 0,'7'0'187'0,"1"0"-153"16,4 0-4-16,3 0-4 15,3-7-12-15,3 0-5 16,0-3-4-16,0-3-1 15,-1 0-3-15,-5-2-1 16,-4-1 1-16,-8 2-1 16,-3 0 0-16,0 2 0 15,-10 5 0-15,-7 3 0 16,-3 4 0-16,-3 0 0 0,4 1 0 16,1 12 0-16,5 2 0 15,5 3 0-15,6-1 0 16,2 1 0-16,0-2 0 15,6-1 0-15,13-3 0 16,1-1 0-16,2-3-1 16,7-6-7-16,-7 0-16 15,-1-2-158-15</inkml:trace>
  <inkml:trace contextRef="#ctx0" brushRef="#br0" timeOffset="41036.0816">12763 3062 3832 0,'4'2'109'0,"-1"3"-81"16,2 2-10-16,-3-2 6 16,0 1-4-16,-2-5 1 15,2 1-4-15,-2-2-6 16,0 0-6-16,3 0-3 16,-1-10-1-16,4-4-1 15,4 0 0-15,3-3 0 16,2 3 0-16,3 2 0 15,2 2 0-15,0 5 0 16,-4 3-2-16,-5 2-3 16,-7 0-7-16,-2 0-55 0</inkml:trace>
  <inkml:trace contextRef="#ctx0" brushRef="#br0" timeOffset="41581.7705">13049 3078 3700 0,'-4'3'224'15,"-2"8"-177"-15,0-2-14 16,4 3-5-16,2 2-10 16,0-3-9-16,0-1-3 15,0-6-2-15,0-2-1 16,0-2 3-16,0 0-2 15,2 0-1-15,7-12-3 0,0-5 1 16,4 0-1 0,-1-3 0-16,1 1 0 0,0 5 0 15,-1 1 0-15,1 3 0 16,-2 6 0-16,-2 1 0 16,0 3 0-16,-5 0-1 15,0 7 1-15,-1 7 0 16,-3 2 0-16,0 0 0 15,0 0 0-15,0-2 0 16,0-4 0-16,0-3 0 16,3-5 0-16,1-2 0 15,2 0 2-15,3 0-1 16,5-11-1-16,1-4 0 0,1-2 0 16,1 0 0-16,-1 2 0 15,2 1 0-15,-4 4 0 16,-2 3 0-16,-2 4 0 15,-1 3 0-15,-3 0 0 16,-1 0 0-16,1 12 0 16,1 4 0-16,-2 2 0 15,-1 2 0-15,-4 0 0 16,0-2-1-16,11-4-2 16,-2-4-9-16,7-8-210 0</inkml:trace>
  <inkml:trace contextRef="#ctx0" brushRef="#br0" timeOffset="41743.6796">13653 3142 4025 0,'0'4'32'16,"0"0"-27"-16,0 2-2 15,0 2 0-15,0-1-3 16,0 2-3-16,0-7-61 0</inkml:trace>
  <inkml:trace contextRef="#ctx0" brushRef="#br0" timeOffset="44471.0669">2349 3465 3912 0,'2'-6'108'0,"3"0"-82"16,-3-2-9-16,0-2-6 16,1 2-5-16,-1-2-3 15,-2-2-1-15,2-2 0 16,0-3-1-16,-2 2-1 0,0-3 1 16,2-2-1-16,-2 1 1 15,0-1-1-15,0 2 0 16,-2 0 0-16,-9 6 0 15,-3 2 0-15,-1 3 0 16,1 7 0-16,-1 0 0 16,-1 0 0-16,1 5-1 15,-1 11 1-15,3 4 0 16,-1 6 0-16,3 4 0 16,5 3 0-16,2 2 0 15,4 4 0-15,0 2 0 0,0-3 0 16,4 5 0-1,7-1 0-15,-3 0 0 0,2 1 0 16,-4-4 0-16,-4-1 0 16,1-3 0-16,-3-7 0 15,0-4 0-15,0-8-1 16,0-3 0-16,0-8-2 16,0-1-4-16,-13-4-6 15,1-4-53-15,1-8-504 0</inkml:trace>
  <inkml:trace contextRef="#ctx0" brushRef="#br0" timeOffset="44640.0605">2178 3764 3843 0,'0'-7'141'0,"0"4"-101"16,0-4-16-16,0 3-7 0,6 0-9 16,5 0-4-16,5 3-2 15,1 1-1-15,8 0-1 16,0 0 0-16,4 0 0 15,13 0-4-15,-4 0-8 16,-4 0-47-16</inkml:trace>
  <inkml:trace contextRef="#ctx0" brushRef="#br0" timeOffset="44831.9518">2612 3670 3864 0,'0'0'88'15,"0"7"-50"-15,0 9-7 0,0 7-11 16,0-1-7-16,0 4-5 16,-4 2-1-16,-3 0-5 15,0 2 0-15,2-2-2 16,3-4-1-16,2-8-7 16,0-10-32-16,0-6-425 0</inkml:trace>
  <inkml:trace contextRef="#ctx0" brushRef="#br0" timeOffset="44999.9119">2623 3573 2975 0,'7'-4'967'16,"0"4"-925"-16,1 0-25 0,1 0-10 15,3 0-3-15,1 8-2 16,16 12-2-16,-2-4-2 15,-3-2-43-15</inkml:trace>
  <inkml:trace contextRef="#ctx0" brushRef="#br0" timeOffset="45357.2758">2875 3780 3736 0,'3'9'153'16,"-1"4"-86"-16,-2-1-31 15,0-1-10-15,0 1-11 0,0-6-6 16,0 1 0 0,0-6-3-16,0-1 0 0,0 0 2 15,0-5-2-15,0-13-4 16,0-5-2-16,0-8 1 16,13-1-1-16,9-1 0 15,3 1-1-15,0 5-1 16,-2 8 1-16,0 6 1 15,-5 7-1-15,-5 3 1 16,1 3-1-16,-3 0 1 16,0 0 0-16,-2 9-1 0,0 4 1 15,-5 1 0 1,0 3 0-16,-4-3 0 16,0 1 0-16,0 0 0 0,0 0-1 15,0 2-4-15,0-3-12 16,0-7-59-16</inkml:trace>
  <inkml:trace contextRef="#ctx0" brushRef="#br0" timeOffset="45965.9606">3522 3701 3832 0,'6'-10'125'16,"-2"0"-75"-16,1 0-26 0,-2 1-5 15,-3-3-9-15,0 7-5 16,0 1-2-16,0 1-1 16,-3 3-2-16,-10 0 0 15,-6 0 0-15,2 7 0 16,-5 11 0-16,1 4-1 15,4 2 1-15,1 5 0 16,5-1 0-16,3-2 0 16,5-4 0-16,3-5 0 15,0-8 0-15,13-7 0 16,10-2 1-16,6-2 0 16,2-18-1-16,-2-7 0 15,-2-2 0-15,-5-4 0 16,-2-5 0-16,-2-2 1 0,-1-1-1 15,-3-5 2-15,-1-3 1 16,0 0-1-16,-1 4-1 16,-1 3 0-16,-2 6-1 15,-2 7 1-15,-3 11 0 16,-2 8 0-16,0 6 0 16,-2 4-1-16,0 0 0 15,3 8 0-15,-3 13-1 16,2 7 1-16,2 5 0 15,-2 3 0-15,4 3 1 16,-6 0-2-16,0 0 2 16,0 0-1-16,0-6 0 0,0-3 0 15,0-4 0 1,0-4-1-16,-4-3 1 0,2-6-1 16,2-5-5-16,0-1-9 15,8-7-98-15</inkml:trace>
  <inkml:trace contextRef="#ctx0" brushRef="#br0" timeOffset="46328.0504">4469 3663 3447 0,'0'0'565'16,"0"0"-531"-16,0 3-21 15,0 1-4-15,12-1-4 16,9 1 1-16,15 0-3 15,7-1-1-15,5-3-1 16,4 0 0-16,-3 0-1 0,-9 0 0 16,-9 0 0-16,-11-3 0 15,-7-1-1-15,-6-3-2 16,-7-10-5-16,0 2-25 16,-2-2-176-16</inkml:trace>
  <inkml:trace contextRef="#ctx0" brushRef="#br0" timeOffset="46575.8862">4687 3379 3865 0,'-2'2'80'0,"-2"9"-34"15,1 10-12-15,1 3-13 16,2 4-11-16,0 6-4 15,0 1 1-15,0 4-5 16,0 1 1-16,0 0-1 0,0 0-1 16,0 1-1-16,-4-1 0 15,-3-7 1-15,2-2-1 16,5-6-4-16,0-10-4 16,0-9-31-16</inkml:trace>
  <inkml:trace contextRef="#ctx0" brushRef="#br0" timeOffset="46911.5888">5015 3657 3916 0,'4'14'57'0,"4"6"-23"16,0 9-14-16,1 3-8 15,2 1-3-15,0 4-2 16,0-3-2-16,-2-1 1 16,-2-4-3-16,0-6-2 15,-5-9 1-15,0-9-1 16,0-5 6-16,0 0-3 16,3-10-1-16,4-14-2 15,2-4-1-15,2-7 0 0,5 2 0 16,3-4 0-16,2 6 0 15,4-1 0 1,-2 5-1-16,-5 8-2 0,-2 6-3 16,-7 5-6-16,-4 2-57 0</inkml:trace>
  <inkml:trace contextRef="#ctx0" brushRef="#br0" timeOffset="47326.7805">5557 3621 3971 0,'0'8'40'16,"0"4"-32"-16,0 6 6 0,-5 4-2 16,1 3-6-16,2-1-3 15,2-5-1-15,0-4-1 16,0-5 2-16,4-6 1 15,9-4 3-15,3 0-4 16,2 0-2-16,-2-11 0 16,-3-4-1-16,0-3 1 15,-4-4-1-15,0 1 0 16,-3 3 0-16,2 2 0 16,-4 2 0-16,0 6 0 15,-2 4 0-15,1 4 0 16,-3 0-1-16,2 0 0 15,-2 17 1-15,0 2 0 0,0 5 0 16,0 5 0-16,0-6 0 16,0 1 0-16,0-3 0 15,0-4-1-15,0-8-2 16,0-6-3-16,0-3-16 16,0 0-157-16</inkml:trace>
  <inkml:trace contextRef="#ctx0" brushRef="#br0" timeOffset="47696.0626">5849 3730 3843 0,'0'17'102'0,"-7"6"-62"15,2 3-8-15,1 0-6 16,2-2-11-16,0-7-6 0,2-2-4 15,0-9-2-15,0-6 2 16,0 0-1-16,0-12-1 16,4-12-2-16,5-2-1 15,5-4 0-15,-1 2 0 16,3-1 0-16,1 3 0 16,1 2 0-16,0 5-1 15,0 3 1-15,-4 9 0 16,-2 5 0-16,-1 2 0 15,-1 0 0-15,-4 18 0 16,1 4 0-16,-5 6-1 0,-2 1 1 16,0 0 0-16,0-3-1 15,0-3-1-15,0-8-5 16,0-6-8-16,6-7-49 0</inkml:trace>
  <inkml:trace contextRef="#ctx0" brushRef="#br0" timeOffset="47965.531">6458 3712 3944 0,'0'-4'96'16,"0"-3"-79"-16,0 4-4 16,0-4-5-16,-12 5-6 0,-5 1-1 15,-6 1 0-15,-2 0 0 16,3 3-1-16,2 14 0 15,2 0 0-15,5 4 0 16,6-1 0-16,5-2 0 16,2-2 0-16,0-2 1 15,16-4-1-15,11-3-1 16,6-4-1-16,2 0-7 16,17-3-10-16,-12 0-46 15,-5 0-199-15</inkml:trace>
  <inkml:trace contextRef="#ctx0" brushRef="#br0" timeOffset="48346.1002">6662 3798 3650 0,'16'-9'278'16,"-1"4"-221"-16,1-4-14 16,-3 1-18-16,-5 0-9 0,-8 3-7 15,0-2-6-15,0 2-1 16,0 1-2-16,0 0 1 16,-10 4-1-16,-3 0 0 15,-5 0 0-15,-2 5 0 16,0 10 0-16,2 2-1 15,3 4 1-15,3-1 0 16,3-2 0-16,5 0 0 16,4-6 0-16,0-2 0 15,2-2 0-15,19-6 0 16,3-2-1-16,2 0 1 16,1 0 0-16,-2-14-1 15,-5-2 1-15,-3-3 0 0,-5 4 0 16,-5 1 0-1,-3 5 1-15,0 5 0 0,-4 4-1 16,0 0 0-16,2 9 0 16,-2 10 0-16,0 2 0 15,0 1 0-15,0-7 0 16,0-1 0-16,0-7 0 16,10-7 0-16,19-1-1 15,-3-20-12-15,3-3-601 0</inkml:trace>
  <inkml:trace contextRef="#ctx0" brushRef="#br0" timeOffset="48592.867">7112 3435 3993 0,'0'0'48'15,"0"0"-34"-15,0 0-10 0,0 7-3 16,0 14 8-16,0 9-3 15,0 6-1-15,0 4-2 16,3 4-1-16,1 2-1 16,-2 1 0-16,-2-4-1 15,0-3 0-15,0-4 0 16,0-10 0-16,0-5-1 16,-4-18-3-16,-1-3-8 0,5 0-32 0</inkml:trace>
  <inkml:trace contextRef="#ctx0" brushRef="#br0" timeOffset="48769.7208">7073 3657 3902 0,'0'-2'111'16,"2"0"-90"-16,9 2-10 16,5 0 2-16,3 0-4 15,4 0-4-15,3 0-1 16,1 9-2-16,-2 0-1 15,-2 4-1-15,-4 1-5 16,-5-4-13-16,-3-6-86 0</inkml:trace>
  <inkml:trace contextRef="#ctx0" brushRef="#br0" timeOffset="48956.6148">7418 3720 3770 0,'0'4'186'0,"0"6"-164"15,0 3 7-15,0 4-3 16,-5 3-8-16,-1 1-7 16,-3-1-3-16,4 1-3 15,1-4-2-15,-1-5-2 16,3-3 0-16,0-9-1 16,0 0-5-16,0 0-25 0</inkml:trace>
  <inkml:trace contextRef="#ctx0" brushRef="#br0" timeOffset="49141.0852">7418 3720 3994 0,'-29'-102'62'0,"36"102"-56"16,2 0-4-16,4 0 4 15,1 0-2-15,3 11-2 16,-1 3-2-16,-1 0-3 15,6 6-5-15,-6-4-16 16,-1-1-75-16</inkml:trace>
  <inkml:trace contextRef="#ctx0" brushRef="#br0" timeOffset="49503.5409">7685 3805 3661 0,'3'7'287'0,"1"3"-258"16,-2 5-9-16,2 2 3 15,0 3-5-15,-4 1-2 16,2-4-7-16,-2 1-1 16,0-2-2-16,2-2-3 15,-2-7-1-15,0-2-2 16,0-3 1-16,0-2 1 16,0 0 1-16,4-4-2 15,0-10-1-15,5-7 0 0,5 0 0 16,5-1 0-1,4-2 0-15,0-1 0 0,1 6 0 16,-4 0 0-16,-2 10 0 16,-3 2 0-16,-1 7 0 15,-1 0 0-15,1 7 0 16,-1 13 0-16,1 6 0 16,-1 0 0-16,-3 2 0 15,4-3 0-15,-3 0 0 16,-1-4 0-16,-2-12-2 15,-3-5-4-15,-1-4-70 0</inkml:trace>
  <inkml:trace contextRef="#ctx0" brushRef="#br0" timeOffset="50942.7186">8963 3764 3642 0,'0'0'329'15,"0"0"-279"-15,0 0-22 16,0 0-12-16,0 0-6 16,0 0-5-16,0 0-3 15,0 0 0-15,0 0-1 16,14 3-1-16,7 0 1 0,8-3 0 16,7 0 0-1,0 0-1-15,0 0 0 0,-9-4 0 16,-6-6 1-16,-3-3-1 15,-9 4 0-15,-3-5 0 16,-2 2 0-16,-4 0 0 16,0 0 0-16,0 1 0 15,-19 5 0-15,-1 2-1 16,-7 4 1-16,1 0 0 16,-3 8 0-16,4 10 0 15,5 1-1-15,7 0 1 16,3 3 0-16,8 3 0 15,2-1 0-15,0 2 0 16,19 1 0-16,5 0 0 16,7-3 0-16,1-5 0 0,1-2-1 15,0-7-2-15,11-10-4 16,-7 0-22-16,-8 0-132 0</inkml:trace>
  <inkml:trace contextRef="#ctx0" brushRef="#br0" timeOffset="51242.7262">9446 3796 3781 0,'3'0'111'0,"-1"11"-56"16,0 10-26-16,2 2 0 16,2 4-6-16,0-1-3 0,0-2-7 15,1-2-5-15,3-2-3 16,-4-8-2-16,-2-4-1 15,1-6 0-15,-1-2 0 16,2 0 1-16,0-16-2 16,0-7-1-16,1-4 0 15,-1-4 0-15,4-4 0 16,3 0 0-16,0 2 0 16,5 0 0-16,2 8 0 15,2 4 0-15,-4 7-1 16,5 11-2-16,-8 3-9 15,-3 0-42-15</inkml:trace>
  <inkml:trace contextRef="#ctx0" brushRef="#br0" timeOffset="51573.9438">9908 3800 3832 0,'0'12'105'16,"2"6"-66"-16,0 2 1 16,3 2-9-16,-3 1-17 15,3-4-5-15,-3-5-4 16,0-1-2-16,-2-8-1 16,2-5 1-16,-2 0 0 15,0 0-1-15,0-12-1 16,0-8-1-16,0-5 1 0,0-1-1 15,2-6 0 1,7 6 0-16,3-4 0 0,1 4 0 16,5 2-1-16,1 7 1 15,2 5-1-15,-5 5-1 16,3 7-5-16,-5 0-19 16,-5 0-59-16</inkml:trace>
  <inkml:trace contextRef="#ctx0" brushRef="#br0" timeOffset="51987.8455">10414 3709 3850 0,'0'0'137'0,"0"0"-107"15,0-1-14-15,-4 1-2 16,-15 0-6-16,0 0-2 15,-3 13 0-15,-1 9-2 16,0 2-2-16,6 2-1 16,5-2 0-16,8-1-1 15,4-7 1-15,0-2-1 16,4-6 1-16,17-4 1 16,4-4-1-16,6 0 0 15,0 0 0-15,-2-4-1 16,-2-11 0-16,-10-5 1 15,-3-1 0-15,-8-1 0 0,-3-4 0 16,-3 1-1-16,0 6 0 16,0 1 0-16,0 7 0 15,-3 3 0-15,-1 6 0 16,-2 2 0-16,-4 0-1 16,4 7 0-16,-3 7 0 15,-1 1-3-15,2 5-4 16,1-3-17-16,5-7-153 0</inkml:trace>
  <inkml:trace contextRef="#ctx0" brushRef="#br0" timeOffset="52387.8933">10744 3814 3777 0,'2'11'176'0,"3"4"-139"15,-1 3-9-15,0 2-7 16,-2 0-5-16,0-4-9 16,2-2-2-16,-4-7-2 15,0-4-1-15,0-3 5 16,0 0-3-16,0 0 0 15,0-4-3-15,0-9 0 16,0-6-1-16,0 1 0 16,6-3 1-16,7-5-1 0,5-1 0 15,4-1 0-15,3 2 0 16,-1 1 0-16,-3 7 0 16,-4 4 0-16,-3 4 0 15,-8 5-1-15,-1 5-1 16,-3 0-4-16,-2 0-7 15,0 0-14-15,0 7-22 16,2 1-396-16</inkml:trace>
  <inkml:trace contextRef="#ctx0" brushRef="#br0" timeOffset="52941.3953">11591 3499 3970 0,'0'0'70'16,"0"0"-59"-16,-2 0-7 15,-8 0 4-15,0 15-1 16,-4 10-1-16,-1 5-2 16,-6 10-3-16,4 6 0 0,-6 11 0 15,-1 2-1 1,-3 8 0-16,0-3 0 0,8-4 1 15,7-6-1-15,12-11 0 16,2-11 0-16,29-10 0 16,12-8 0-16,9-9 0 15,0-3-1-15,13-2 0 16,-16 0-6-16,-7 0-28 0</inkml:trace>
  <inkml:trace contextRef="#ctx0" brushRef="#br0" timeOffset="53743.8929">11992 3892 3868 0,'0'3'107'15,"13"0"-65"-15,8 1-21 16,3-4-8-16,3 0-8 16,7 0-2-16,1-7 0 15,3-13 1-15,-1 1-2 16,0-6-2-16,-6-1 0 15,-4-4 1-15,-6-3 0 16,-4-6-1-16,-7 2 2 16,-3-4 1-16,-3 1 0 15,-1 1-1-15,-3 6-1 16,0 5 0-16,0 6-1 16,0 8 1-16,0 6 0 15,0 8-1-15,0 0 0 16,-12 0 0-16,0 15 0 0,-2 12-1 15,-4 3 1-15,4 8 0 16,1 3 0-16,5 2 0 16,-2 3 1-16,6-2-1 15,0 2 0-15,-1-3 0 16,3 1 0-16,0-4 0 16,0-3 0-16,2-5 1 15,0-6-1-15,0-5-1 16,13-7-2-16,7-8-6 15,2-6-32-15</inkml:trace>
  <inkml:trace contextRef="#ctx0" brushRef="#br0" timeOffset="54082.3089">12583 4016 3928 0,'18'-2'76'16,"7"-2"-46"-16,4-4-10 15,6-2-8-15,1-2-6 16,-3-1 0-16,-4-4-4 16,-7-1-1-16,-6 0-1 15,-9-1 0-15,-5-1 1 16,-2 5-1-16,0 1 0 16,-18 6 0-16,-2 1 0 15,0 7 0-15,0 0 0 16,-1 0 0-16,6 15 0 0,1 2 0 15,6 6 0 1,3 0 0-16,5 6 0 0,0-3 0 16,0 0 0-16,13-2 0 15,10-4 0-15,4-4 0 16,4-7-5-16,16-9-8 16,-9 0-51-16,-5 0-244 0</inkml:trace>
  <inkml:trace contextRef="#ctx0" brushRef="#br0" timeOffset="54471.0908">13082 3972 3850 0,'13'-12'133'0,"1"0"-100"15,-1-2-10-15,-2 1-7 0,-4-2-9 16,-4 5-2-16,-3 0-3 16,0 4 0-16,-3 1-2 15,-13 5 0-15,1 0 0 16,-3 0 0-16,0 13 0 15,1 3 0-15,3 1 0 16,1 0 0-16,6 0 0 16,3 0-1-16,4-2 1 15,0-2 0-15,0-3 0 16,11-4 0-16,9-2 0 16,4-4-2-16,1 0-2 15,-3-2 1-15,-4-10 1 16,-5-1 1-16,-6 2 1 15,-1 1 1-15,-3 2 0 0,2 4 0 16,-1 4 1-16,2 0-1 16,3 0-1-16,3 7 2 15,-1 6 0-15,-3 6-1 16,2 0-1-16,-6 0 0 16,3-6 0-16,1-11-3 15,0-2-5-15,0 0-15 0</inkml:trace>
  <inkml:trace contextRef="#ctx0" brushRef="#br0" timeOffset="54747.0764">13347 3824 3750 0,'3'0'167'16,"-1"0"-135"-16,0 14-8 15,-2 8 10-15,3 2-14 0,-1 1-5 16,2 1-2-16,5-3-2 15,2-7-3-15,5-3-1 16,2-12-3-16,-1-1-1 16,6-6-2-16,-3-16-1 15,2-6 1-15,-4 2-1 16,-2 0 0-16,-3 2 0 16,-2 6 0-16,-2 2-1 15,-2 4 0-15,1 7-2 16,1 5-10-16,-2 0-50 15,0 0-274-15</inkml:trace>
  <inkml:trace contextRef="#ctx0" brushRef="#br0" timeOffset="55018.4438">13668 3882 3765 0,'13'0'195'0,"6"0"-160"16,3 0-13-16,3 0 0 15,2-10-6-15,-4-4-6 16,-2-2-1-16,-6-4-2 15,-3 0-4-15,-8 0-1 16,-4 2-1-16,0 3 0 16,-2 8-1-16,-16 4 0 15,-9 3 0-15,-1 7 0 0,-4 14 0 16,4 10 0-16,3 2 0 16,7 4 0-16,5-3 0 15,8-1-1-15,5-1 1 16,5-7 0-16,26-4 0 15,15-6 0-15,33-15-3 16,-15 0-16-16,-6 0-203 0</inkml:trace>
  <inkml:trace contextRef="#ctx0" brushRef="#br0" timeOffset="55472.737">14875 3455 3980 0,'0'-2'74'0,"0"2"-63"16,0 0-8-16,0 0-2 15,-16 3 0-15,-6 17 1 16,-7 4 1-16,2 10-1 15,-2-1-1-15,0 7 1 16,0 3-1-16,-2 8-1 16,2 0 1-16,0 2-1 15,4-4 0-15,5-3 0 16,9-5 0-16,11-10 0 16,0-4 0-16,16-8 0 15,17-7 1-15,11-5-1 16,4-7 0-16,-2 0 0 0,-8-5 1 15,-9-11-1-15,-9-1 0 16,-9-3 1-16,-6-3 0 16,-5 2 0-16,0 2-1 15,0 1 0-15,-7 4 0 16,-13 2 0-16,-2 3 0 16,-7 9-1-16,-11 0-1 15,7 0-5-15,4 5-23 0</inkml:trace>
  <inkml:trace contextRef="#ctx0" brushRef="#br0" timeOffset="56395.6948">15641 3962 3882 0,'2'-2'98'0,"1"-5"-64"16,-3-5-11-16,0-3-7 15,0-2-8-15,-11 0 0 16,-10 0-3-16,-3 5-1 16,-8 0-2-16,1 12-1 15,-2 0 0-15,4 5-1 16,4 14 0-16,6 6 0 15,3 3 0-15,7-1 0 0,9-2 0 16,0-6 0-16,9-5 0 16,22-7 0-16,10-7 0 15,5 0 0-15,6-18 0 16,-4-10 0-16,-3-8 0 16,-5-7 1-16,-7-4-1 15,-6-5 0-15,-4 2 0 16,-8 2 1-16,-6 3 0 15,-2 5 0-15,-5 7 0 16,-2 4-1-16,0 9 0 16,0 9 1-16,0 8-1 15,0 3 0-15,0 3 0 0,0 20 0 16,-2 11-1-16,-7 6 1 16,2 9 0-16,2-2 0 15,-1 4 0-15,2-1 0 16,-1-4 0-16,1-6 0 15,2-8-2-15,2-6-2 16,0-12-8-16,4-7-47 0</inkml:trace>
  <inkml:trace contextRef="#ctx0" brushRef="#br0" timeOffset="56586.8729">16007 3800 3926 0,'2'0'96'0,"-2"0"-86"15,0 16-1-15,0 6 7 16,0 8-9-16,0 2-1 16,-4 3-3-16,-1-3 0 15,3 0-2-15,-2-8 0 16,4-9-1-16,0-15-4 16,0 0-2-16,0-6-21 0</inkml:trace>
  <inkml:trace contextRef="#ctx0" brushRef="#br0" timeOffset="57131.2788">16087 3657 3828 0,'13'0'110'0,"1"0"-75"16,1 5-25 0,4 13-6-16,-7 3-1 0,-1 5-3 15,3 1-13-15,-1-6-5 16,8-3 1-16,3-1 4 15,5-10 9-15,0 0 4 16,0-7 16-16,-2 0 20 16,-5 0-5-16,-6 0-2 15,-5-4-8-15,-7-4-9 16,-4 1-6-16,0-2-3 16,-7 2-3-16,-13 3 1 15,-6 4-1-15,-1 0-1 16,0 0 1-16,3 13 0 15,6 6 0-15,2 4 0 0,6 0 0 16,4 2 0-16,6-4 0 16,0-2 0-16,6-5 0 15,13-6 0-15,6-3 1 16,-1-5-1-16,-1 0 0 16,-6 0 0-16,-5 0 0 15,-8-7 1-15,-1 1-1 16,-3-1 0-16,0 4 0 15,0 3 0-15,0 0 0 16,0 0-1-16,0 14 1 16,0 7 0-16,0 4 0 15,0 3 0-15,0-2 0 0,0 1 0 16,-3-5 0-16,1-7 0 16,-3-1 0-16,1-4 0 15,-1-3 0-15,-1-3 0 16,-3-4 0-16,2 0-3 15,2-6-9-15,5-9-87 0</inkml:trace>
  <inkml:trace contextRef="#ctx0" brushRef="#br0" timeOffset="57343.4656">16624 3805 3935 0,'5'0'70'16,"0"9"-48"-16,-3 8 1 16,-2 3-9-16,0 7-5 0,0-1-4 15,0 2-3-15,0-2-1 16,-2-5-1-16,-8-8 0 16,1-9-1-16,1-4-8 15,1 0-61-15</inkml:trace>
  <inkml:trace contextRef="#ctx0" brushRef="#br0" timeOffset="57497.4001">16638 3659 3933 0,'6'-2'97'0,"1"2"-82"0,2 0-8 16,0 0-4-1,0 13-2-15,-1-2-1 0,0-1-1 16,2-5-12-16,-1-5-10 15,1 0-20-15</inkml:trace>
  <inkml:trace contextRef="#ctx0" brushRef="#br0" timeOffset="57712.3139">16898 3559 3794 0,'5'0'146'15,"0"0"-93"-15,-1 0-33 16,0 8-3-16,-2 12 2 15,1 10-10-15,1 3-2 16,3 8 0-16,0 2 0 0,-1 1-4 16,-1-5-2-16,-3 0-1 15,-2-7 1-15,0-6-1 16,0-8-1-16,-13-15-2 16,-5-3-9-16,0 0-88 0</inkml:trace>
  <inkml:trace contextRef="#ctx0" brushRef="#br0" timeOffset="57869.0564">16903 3759 3551 0,'11'-2'397'15,"0"2"-334"-15,3 0-37 16,1 0-9-16,3 0-10 16,-3 5-1-16,4 4-4 15,-4 0-2-15,3-1 0 0,17-7-5 16,-3 2-13-16,1-3-130 15</inkml:trace>
  <inkml:trace contextRef="#ctx0" brushRef="#br0" timeOffset="58217.0704">17402 3767 3935 0,'7'0'93'16,"-3"-1"-75"-16,1 1-6 15,-3 0-1-15,-2 0-7 16,0-2-1-16,0 2-1 15,0 0-1-15,-2 0-1 16,-14 0 1-16,0 0-1 0,-3 0 0 16,3 7 0-1,1 6 0-15,3-1 0 0,7 4 0 16,3 0 0-16,2 2 0 16,0 2 0-16,2 2 0 15,12 2 0-15,1-1 0 16,-3 2 0-16,-1 2 0 15,-4-6 0-15,-5 1 0 16,-2 0 0-16,0-6 0 16,-9 0 0-16,-9-4 1 15,-6-3-1-15,-5-1 1 16,-2-4-1-16,0 0 1 0,0-3-1 16,4-1-3-16,6 0-9 15,10-8-126-15</inkml:trace>
  <inkml:trace contextRef="#ctx0" brushRef="#br0" timeOffset="58950.1584">18252 4110 3803 0,'6'0'221'0,"-2"0"-189"16,-2 0-18-16,1 0-4 16,0 0-6-16,-1-1-1 15,-2-5-2-15,0-1 0 16,0 2 0-16,0-3-1 16,-8 1 0-16,-13 5 0 15,-8 2 0-15,-7 0 0 16,-2 0-1-16,2 17 1 15,7 1 0-15,5 2-1 16,8 0 1-16,5 2 0 0,11-2 0 16,0 0-1-1,14-2 1-15,19-6-1 16,11-4 0-16,5-4 1 16,-1-4-1-16,-6 0 0 0,-11-4 1 15,-9-7 0-15,-9-4 0 16,-3 3 0-16,-6 0 0 15,-4 4 0-15,2 2 0 16,-2 1 0-16,0 5 0 16,3 0 0-16,-1 0 0 15,0 5 0-15,0 5-1 16,5 0-10-16,-3-4-30 16,6-2-161-16</inkml:trace>
  <inkml:trace contextRef="#ctx0" brushRef="#br0" timeOffset="59279.9268">18735 3872 3934 0,'15'-41'89'15,"4"-5"-71"-15,-6-5-6 16,1-2-6-16,-6 7-2 16,-6 10 1-16,-2 10-1 15,0 12-3-15,0 10-1 16,-13 4-1-16,-5 5 0 15,-1 22 1-15,-4 7 0 16,3 8 0-16,5 7 1 16,1 3 0-16,3 6-1 15,5 0 1-15,0 3 0 0,2-2-1 16,4 0 0 0,0-8 0-16,0-4 0 0,0-9 0 15,0-12 0-15,-2-9-1 16,-3-8-2-16,1-7-1 15,-2-2 1-15,-1 0-4 16,4-24-15-16,3 2-31 16,0-1-280-16</inkml:trace>
  <inkml:trace contextRef="#ctx0" brushRef="#br0" timeOffset="60141.0744">18700 4025 3539 0,'17'-12'216'0,"4"-8"-127"15,5 1-34-15,6-5-17 16,1-2-17-16,0-2-12 0,-4-5-5 15,0 1-2 1,-4-1 1-16,-6 1 5 16,-3 4 11-16,-3-1 0 15,-1 8-8-15,-3 3-1 0,-1 3 4 16,0 5-2-16,-4 8-6 16,1 2-4-16,-3 2-2 15,0 19 0-15,2 6 0 16,-2 10 1-16,5 4 0 15,0 5 0-15,2 3 0 16,-1 3-1-16,4-3 0 16,-5 0 1-16,-3-6-1 15,-4-10 0-15,0-8-2 16,0-11-2-16,0-11-3 16,-13-3 2-16,-3 0 0 0,-4-13-7 15,5-12-9-15,-2-5-13 16,9-4 9-1,4 1 25-15,4 1 0 0,0 6 34 16,6 6-6-16,8 8-15 16,1 7-5-16,1 5-4 15,1 0-2-15,6 5 2 16,4 10 2-16,4-1-2 16,7 1-2-16,4-6-1 15,-2 1-1-15,-2-3 1 16,-3-6-1-16,-3-1 0 15,-3 0 0-15,-7 0 1 0,-3 0-1 16,-9-10 1 0,-1-2 0-16,-7 0 1 0,0-2-1 15,-2 0-1-15,0 0 1 16,0 5-1-16,0 0 0 16,-4 5 0-16,-5 2 0 15,1 2-1-15,-2 0 0 16,-1 12 1-16,3 8-1 15,0 2 1-15,6 2 0 16,2 0-1-16,0-2-3 16,7-3-5-16,13-10-1 15,9-7-2-15,0-2-2 16,0-2 5-16,-2-12 2 0,-5 0 3 16,-4-2 1-1,-2 4 0-15,-6 3-1 0,-1 2 4 16,-1 7 5-1,-4 0 0-15,0 2 1 0,-2 12 8 16,-2 2-4-16,3 0-1 16,1-4 1-16,-2-4 2 15,2-6-5-15,2-2-2 16,0 0-1-16,1-10-2 16,-1-8-2-16,1-4 1 15,0 0-1-15,-1-1 0 16,7 4 0-16,1 1 0 0,7 6-2 15,14-2-2 1,-6 5-10-16,2-4-157 0</inkml:trace>
  <inkml:trace contextRef="#ctx0" brushRef="#br0" timeOffset="60382.8746">20418 3587 2082 0,'0'17'1838'0,"0"8"-1760"16,0 12-43-16,7 9-18 0,0 4-11 15,-3 2-3-15,-2 0-3 16,-2-2-1-16,0-2-14 15,-2-13-30 1,-6-16-130-16</inkml:trace>
  <inkml:trace contextRef="#ctx0" brushRef="#br0" timeOffset="60550.6139">20356 3870 3921 0,'14'0'96'0,"7"0"-79"16,6 0-3-16,6 0-6 0,2 0-4 16,7-10-4-1,-7-2-2-15,-6-5-55 0</inkml:trace>
  <inkml:trace contextRef="#ctx0" brushRef="#br0" timeOffset="61155.0758">20748 3559 3900 0,'2'8'70'15,"-2"12"-26"-15,0 10-16 16,0 6-14-16,0 4-7 16,0 5-1-16,0-1-3 15,0-4 1-15,-4-4-2 16,0-6-1-16,1-9 0 0,3-6 0 15,0-9 0-15,0-6 1 16,0 0 1-16,11-9-2 16,5-12 0-16,1-5-1 15,4-2 0-15,-1-1 0 16,-2 4 0-16,0 0 0 16,-3 7 0-16,-1 4 0 15,-3 6 0-15,-3 6 0 16,0 2 0-16,-2 0-1 15,-2 18 1-15,-1 9 0 16,-3 3-1-16,0 4 1 16,0 0-3-16,0-2-3 0,0-8-7 15,0-6-8-15,2-5-4 16,12-10 6-16,3-3 12 16,3 0 7-16,-2-2 1 15,2-12 15-15,0-2 7 16,0-4-1-16,2 0-8 15,-1 0-4-15,-2 0-6 16,2-1-2-16,-3 1 0 16,-5 4-2-16,-5 1 1 15,-2 3-1-15,-6 4 0 16,0 6 0-16,0 2-1 16,-16 2 1-16,-2 18 0 15,-2 4 0-15,2 3 0 16,5 2 0-16,8-1 0 0,5-4 0 15,0 0 0-15,20-4 0 16,40-3-3-16,-4-5-6 16,-2-4-54-16</inkml:trace>
  <inkml:trace contextRef="#ctx0" brushRef="#br0" timeOffset="62000.6934">21867 3916 3864 0,'2'-12'104'0,"-2"-4"-64"16,0-2-15-16,0-2-4 15,0 0-12-15,-8 0-4 16,-13 2-2-16,-1 1-2 0,-2 6 0 16,-3 4-1-16,2 7 0 15,3 0 0-15,5 5 0 16,1 13 0-16,5 7 0 15,3 0 0-15,4-1 0 16,4 0 0-16,0-6 0 16,14-5 1-16,11-6-1 15,4-7 2-15,2 0 0 16,0-7-1-16,-2-18 0 16,-5-5-1-16,-6-10 0 15,-7-4 0-15,-2-9 0 16,-2 2 0-16,-1-3 0 15,3 1 0-15,3 5 0 0,1 4 0 16,3 7 0-16,-3 10 0 16,-3 6 1-16,-2 11 0 15,-4 9 0-15,-2 1 0 16,-2 11-1-16,0 17-1 16,0 9 1-16,-6 4 0 15,2 2 0-15,0-1 1 16,4 2-1-16,0-4 0 15,0-4 1-15,0-2-1 16,8-5 0-16,3-7-2 16,3-7-3-16,5-3-6 15,1-5-18-15,3-3-17 0,-6-3 10 16,-3-1 25 0,-5 0 11-16,-1 0 22 0,-3-1 6 15,2-10 0-15,0-5-5 16,-1 2-9-16,1-2-4 15,-1 3-5-15,-4 1-1 16,1 3-2-16,-3 4-2 16,0 2 1-16,0 3-1 15,-11 0 0-15,-4 8-1 16,1 9 1-16,3 3 0 16,4 0 0-16,7-2 0 15,0-4 0-15,3-3 1 16,16-6 1-16,8-5 1 15,2 0-2-15,0 0-1 16,0-13 0-16,-9-2 1 0,-5-3-1 16,-5 0 0-16,-10-2 0 15,0 4 0-15,-5-1 0 16,-15 5 0-16,-2 7-1 16,-3 2 1-16,2 3 0 15,8 0-1-15,2 0 0 16,8 3-2-16,5-3-7 15,18 0-12-15,11-3-273 0</inkml:trace>
  <inkml:trace contextRef="#ctx0" brushRef="#br0" timeOffset="62262.841">22609 3345 3974 0,'0'0'77'0,"0"0"-66"0,0 0-7 16,0 11-2-16,0 12 2 16,0 8 1-16,0 10-2 15,0 3-1-15,0 7 0 16,0 0-1-16,0 2 0 16,0-2 0-16,0-5-1 15,0-4 0-15,0-9-1 16,-4-7-2-16,-11-11-5 15,-8-8-8-15,3-7-47 0,2 0-163 0</inkml:trace>
  <inkml:trace contextRef="#ctx0" brushRef="#br0" timeOffset="62408.7762">22424 3645 3882 0,'0'-2'98'0,"0"0"-66"16,8 2-9-16,2-2-12 15,9 2-6-15,-2 0-2 16,8 0-2-16,6 0-1 16,-7 0-8-16,-1-4-59 0</inkml:trace>
  <inkml:trace contextRef="#ctx0" brushRef="#br0" timeOffset="62727.5353">22999 3166 3863 0,'5'10'130'0,"0"10"-85"15,4 8-20-15,1 12-14 16,6 9-5-16,2 7-3 15,-2 5-1-15,-3 4-1 16,-4 3 0-16,-7 2 0 16,-2-4-1-16,-7-3 0 15,-15-8 0-15,-9-4 0 16,-2-10 0-16,-6-6 0 0,2-12 0 16,-5-3-1-16,-14-15-3 15,11-4-10-15,9-1-216 0</inkml:trace>
  <inkml:trace contextRef="#ctx0" brushRef="#br1" timeOffset="90981.3983">1212 4668 3950 0,'0'0'70'15,"0"-2"-44"-15,0 2-10 16,0-2-6-16,0 0-4 16,0 2-3-16,2-3 0 15,-2 3-2-15,3 0 1 16,-3 0-1-16,0 0-1 15,0 0 1-15,0 0-1 16,0-3 1-16,0 3-1 16,0-2 1-16,0 0-1 15,0-2 1-15,0-4-1 16,0 2 0-16,-3-4 0 16,-3-1 0-16,-4 2 0 15,-3-3 0-15,-2 0 0 16,-1-1 0-16,-2 3 0 15,-1 1 0-15,-2 3 0 0,-1-2 0 16,2 3 0-16,0 4 0 16,5-2 0-16,-1 3-1 15,5 0 1-15,1 0 0 16,2 0 0-16,1 0 0 16,3 0 0-16,-1 3 0 15,0 3 0-15,1 3 0 16,0 5 0-16,-1 3 0 15,3 2 0-15,0 4 0 16,2 3 0-16,0 0 0 16,0 4 0-16,0 1 0 15,0 1 0-15,0-1 0 16,2 3 0-16,0 0 0 16,3-2 0-16,-5 1 0 0,2-4 0 15,-2-2 0-15,2-3 0 16,-2-2 0-16,0-3 0 15,0 2 0-15,0-3 0 16,0 1 0-16,0-4-1 16,0-1 1-16,0 0 0 15,0-4 0-15,0-1 0 16,-2-5-1-16,-3-1 1 16,3-1-1-16,-4 0-1 15,-4-2-3-15,2 0-10 16,-1 0-84-16</inkml:trace>
  <inkml:trace contextRef="#ctx0" brushRef="#br1" timeOffset="91288.8299">780 4999 4009 0,'2'0'51'0,"2"-2"-41"16,5-2-3-16,5 2-3 15,5-1-3 1,4-2 0-16,4 1-1 0,2 1 0 15,0 2 0-15,0 1 0 16,2 0 0-16,9-2-4 16,-9 0-14-16,-4-2-121 0</inkml:trace>
  <inkml:trace contextRef="#ctx0" brushRef="#br1" timeOffset="91717.0972">1515 4856 3963 0,'0'0'79'0,"0"0"-63"15,0 0-6 1,0 0-5-16,-6 0-2 16,-6 9-1-16,1 8 0 0,1 5-2 15,0 4 0 1,1 1 0-16,3 1 1 0,2 0-1 15,1 0 0-15,0 0 0 16,3-5 0-16,0 0 0 16,0-5 0-16,0-4 0 15,3-2 0-15,6-4-2 16,2-2-2-16,1-4 1 16,5-2 0-16,-1 0-11 15,-3 0-54-15</inkml:trace>
  <inkml:trace contextRef="#ctx0" brushRef="#br1" timeOffset="92036.7361">1696 4949 3925 0,'0'0'118'0,"2"0"-103"15,0 0-9-15,3 0 0 16,-1 0-2-16,2 0 0 0,4 5-2 16,1 10-1-16,5-1 0 15,1 2-1-15,4 0 0 16,-1 0 0-16,2-1 0 15,-2-4 0-15,0 1 0 16,0-2 0 0,2-4-3-16,-3 1-7 0,-4-7-42 0</inkml:trace>
  <inkml:trace contextRef="#ctx0" brushRef="#br1" timeOffset="92337.4004">1956 4957 3741 0,'0'0'260'16,"0"0"-223"-16,0 0-19 15,0 0-11-15,-6 0-3 16,-3 2-2-16,-5 12 1 15,1 1-1-15,-2 5-1 16,-1 1 0-16,3 1 0 16,-1 0 0-16,3 0 0 15,2-2-1-15,0 1 0 16,3-4 0-16,1 0-1 16,1-3-4-16,0-4-4 15,1-6-36-15</inkml:trace>
  <inkml:trace contextRef="#ctx0" brushRef="#br1" timeOffset="92974.1017">2135 4659 3663 0,'2'0'342'15,"-2"0"-310"-15,2 0-19 16,1 0-4-16,1 0-4 0,5 0 0 15,0 0-1-15,2 12-2 16,0-1 1-16,0 7-2 16,-1 6 0-16,-4 4 0 15,-2 4-1-15,-4 7 2 16,0-2-1-16,0 6 0 16,-6-4-1-16,-8 2 0 15,-1-4 1-15,1 0-1 16,1-2 0-16,2-6 0 15,0-5 0-15,0-2 0 16,2-4 0-16,-3-5 0 16,4-2 0-16,-1-3 0 0,-1 0 0 15,2-2 0 1,-1-2 0-16,3 1 0 0,-4-2-1 16,4-3-1-16,-1 0-4 15,5 0-9-15,2-5-144 0</inkml:trace>
  <inkml:trace contextRef="#ctx0" brushRef="#br1" timeOffset="93765.2597">2534 5034 3085 0,'0'0'837'0,"0"0"-780"15,3 0-28-15,-3 0 1 16,2 0-10-16,0 0-10 16,-2 0-4-16,0 0-1 15,2 0-3-15,0 0-1 16,5 0 0-16,4 0 0 15,3 0 0-15,5 3 1 16,1-1-2-16,3 0 0 16,2 3 1-16,-2-5-1 15,4 3 0-15,2-1 0 0,0 0 1 16,-2 0-1 0,-2-2 0-16,-5 0 0 0,0 0 0 15,-4 0 0-15,-6 0 0 16,-3 0 0-16,0 0-1 15,-7 0-2-15,0-2-5 16,0-5-35-16</inkml:trace>
  <inkml:trace contextRef="#ctx0" brushRef="#br1" timeOffset="94008.0394">2693 4879 3859 0,'0'0'185'16,"0"0"-164"-16,0 0-11 16,19 0-5-16,12 0-4 15,10 0 0-15,3-7-1 16,3 3-1-16,6-4-3 15,-10 3-9-15,-7-1-63 0</inkml:trace>
  <inkml:trace contextRef="#ctx0" brushRef="#br1" timeOffset="94546.0754">3573 4562 3981 0,'7'-16'55'0,"-1"-2"-35"15,1-4-9-15,-3-3-2 16,1 3-4-16,-5 2-3 15,0 1 0-15,0-1 0 16,0 8-1-16,-9-2-1 16,-4 5 0-16,-3 3 0 0,-2 4 0 15,-2 2 0-15,-3 0 0 16,2 4 0-16,0 9-1 16,-1 4 0-16,5 4 0 15,0 1 0-15,5 3 0 16,0 4 1-16,5 0-1 15,5 4 1-15,0-1-1 16,2 2 0-16,0 0 1 16,0 2 0-16,0 2 0 15,9 2 0-15,2 3 0 16,-2-1 0-16,0 4 0 16,-3 1 0-16,-1 2 0 0,-5-6 0 15,3-2 0-15,-3-5 0 16,0-6 0-16,0-8 0 15,0-3 0-15,0-10 0 16,0-1 0-16,0-6 0 16,2-2-4-16,0 0-7 15,-2-2-71-15</inkml:trace>
  <inkml:trace contextRef="#ctx0" brushRef="#br1" timeOffset="94751.9514">3287 5063 3725 0,'2'-6'287'0,"17"-2"-248"0,7 0-23 16,10-2-7-16,6-1-5 16,3-1-3-16,-1 4 0 15,-1 3-1-15,-7-2 0 16,3 2-6-16,-7-2-14 15,-10 4-185-15</inkml:trace>
  <inkml:trace contextRef="#ctx0" brushRef="#br1" timeOffset="95041.5404">3958 4879 3845 0,'0'-5'182'0,"0"2"-154"0,0 0-12 16,0 3-8-16,-11 0-6 16,-5 0-1-16,-3 18 0 15,-6 7-1-15,0 5 1 16,1 5 0-16,4 4-1 16,0 3 1-16,7 0-1 15,1-2 0-15,6 0 0 16,4-3 0-16,2-6 0 15,0 0 0-15,15-7 0 16,7-4 0-16,3-5-2 0,8-4-1 16,-4-8-10-1,-4-3-58-15</inkml:trace>
  <inkml:trace contextRef="#ctx0" brushRef="#br1" timeOffset="95316.8773">4103 5125 2822 0,'2'0'1188'16,"0"0"-1145"-16,3 0-30 16,4 0-5-16,2 2-1 15,2 10-4-15,5 2-1 16,1 4-1-16,-2 2 0 0,-1 0-1 15,-3 0 0-15,-1 1 0 16,-4-2 0-16,3-1 0 16,-1-2-1-16,-2-1-2 15,13-10-4-15,-6-2-15 16,1-3-172-16</inkml:trace>
  <inkml:trace contextRef="#ctx0" brushRef="#br1" timeOffset="95562.7417">4357 5073 3930 0,'-2'-2'106'0,"2"0"-85"16,-2 2-9 0,-3 0-6-16,1 0-3 0,-2 10-1 15,-3 12 0-15,-3 6 0 16,1 5-1-16,-3 3 1 15,4-1-2-15,-3 3 0 16,-1-2 0-16,1-3 1 16,3-5-1-16,2-4-1 15,1-7-1-15,7-5-3 16,0-7-20-16,0-5-136 0</inkml:trace>
  <inkml:trace contextRef="#ctx0" brushRef="#br1" timeOffset="95921.7137">4603 5296 3996 0,'0'0'61'0,"0"-3"-48"15,0 3-3-15,0 0-7 16,0 0-2-16,-12 9-1 15,-1 9 1-15,-3 2-1 16,5 3 1-16,7-3-1 16,4-1 0-16,0-5 0 15,0-6 0-15,17-6 0 16,4-2 0-16,1 0 0 0,0-5 1 16,-4-7-1-16,-5-2 0 15,-5-1 0-15,-4-2 0 16,-4 2 1-1,0-1-1-15,0 1 0 0,0 5 0 16,-12 3 0-16,-1 3-1 16,-7 1-3-16,3 3-7 15,3-2-49-15</inkml:trace>
  <inkml:trace contextRef="#ctx0" brushRef="#br1" timeOffset="96397.619">4747 4904 3987 0,'2'0'68'16,"4"0"-55"-16,0 0-6 16,5 0-3-16,5 0-1 0,-1 3-2 15,3 8 1-15,-3 8-1 16,2 3 0-16,-5 4 0 15,2 4-1-15,-5 4 0 16,-3 4 1-16,1 4-1 16,-5 0 0-16,-2 0 0 15,0 1 0-15,0-3 0 16,0-4 0-16,-2-2 0 16,-9-5 0-16,-2-8 0 15,-1-3 0-15,-3-31-15 47,32-13-101-47</inkml:trace>
  <inkml:trace contextRef="#ctx0" brushRef="#br1" timeOffset="96679.4568">5198 5129 3980 0,'2'0'85'16,"2"0"-73"-16,6 0-7 0,3 0 0 15,9-2-4 1,5 2 0-16,2 0 0 0,4 0-1 15,-4 0 0 1,-4 0 0-16,-8 0 0 0,-3 0 0 16,-5 0-1-16,-5 0-3 15,-4-3-9-15,0-4-72 0</inkml:trace>
  <inkml:trace contextRef="#ctx0" brushRef="#br1" timeOffset="98020.3184">5341 5017 3388 0,'0'0'590'0,"-3"0"-552"0,-1 3-13 15,-1 11-2-15,1 9-11 16,276 111-4088 140,-221-172 4076-140,-4 24 0-16,-3-30 0 15,-4 36 0-15,3 2 0 16,-7 3 0-16,-3 3 0 16,0-7 0-16,1 7 0 15,1 0 0-15,8 12 0 16,1 20 0-16,8 6 0 16,6 10 0-16,-6-16 0 15,-15 1 0-15,-35-3 0 16,-2-6 0-16,0-15 0 15,-49 2 0-15,-11 7 0 16,-5-2 0-16,3-4 0 16,8-3 0-16,12-9 0 0,9 0 0 15,8-7 0 1,16-11 0-16,-4-3 0 0,4 0 0 16,5-2 0-16,4 2 0 15,0 12 0-15,0-7 0 16,0 0 0-16,10 2 0 15,2 2 0-15,-3-2 0 16,2 0 0-16,-3 0 0 16,4 1 0-16,-3-2 0 15,-1 1 0-15,2 2 0 16,-2 2 0-16,3 0 0 16,1 1 0-16,-1-2 0 15,3 3 0-15,-4 1 0 16,1 0 0-16,-3 3 0 0,-6 0 0 15,-2 4 0-15,0 0 0 16,-25 0 0 0,-8 8 0-16,-6 12 0 0,-3-12 0 15,2 9 0-15,2-2 0 16,7-1 0-16,5-2 0 16,16-4 0-16,-5 1 0 15,1-4 0-15,3 1 0 16,5-4 0-16,-4 2 0 15,-1-1 0-15,-9-3 0 16,1 0 0-16,-6 0 0 16,-2 0 0-16,0-5 0 0,-2-2 0 15,2-1 0-15,0-1 0 16,6-1 0-16,9 3 0 16,-5-2 0-16,1-1 0 15,1 2 0-15,1 0 0 16,3-1 0-16,-2 2 0 15,-1 1 0-15,5 0 0 16,0 2 0-16,5 1 0 16,4 0 0-16,0 3 0 15,0 0 0-15,0 0 0 16,0-2 0-16,0 0 0 16,0-2 0-16,0 0 0 15,0-1 0-15,0-2 0 16,0 2 0-16,0-2 0 0,4 0 0 15,-1 2 0-15,1 1 0 16,-2-2 0-16,1 0 0 16,1-2 0-16,0 2 0 15,3 2 0-15,4 2 0 16,0-1 0-16,-2 2 0 16,1-1 4016-16,-8 2-3970 15,0 0-38-15,4 0-1 16,5 0-2-16,1 0-4 15,1 12 0-15,-1 6-1 16,-4 2 0-16,-4 3 0 16,-1 6 0-16,-3 3 1 15,0 0-1-15,0 2 1 16,0 1-1-16,-11-3 0 16,1-1 1-16,2-2-1 0,-1-4 0 15,3-4 0-15,3-7 0 16,0-4 0-16,3-5 0 15,0-2 0-15,0-3-3 16,6-4-3-16,2-10-46 0</inkml:trace>
  <inkml:trace contextRef="#ctx0" brushRef="#br1" timeOffset="98350.1027">5249 5125 3945 0,'0'0'108'15,"0"0"-94"-15,7 2-9 16,15 7 1-16,7 0-3 15,11 1-1-15,10 1-2 16,0-4 1-16,4-3 0 16,-5-2-1-16,-9 1 0 15,-9-3 0-15,-8 0 0 16,-8 0 0-16,-3 0 0 0,-4 0 0 16,5 0-2-16,12 0-6 15,-3 0-31-15,-3-9-325 0</inkml:trace>
  <inkml:trace contextRef="#ctx0" brushRef="#br1" timeOffset="99049.3641">6424 4810 3932 0,'0'-10'105'0,"0"-2"-83"16,0-4-8-16,0-4-7 15,-5 2-4-15,-4-2 0 16,1 0-1-16,-6 0-2 16,1 0 1-16,-3 2-1 15,1 2 0-15,-1 4 0 16,3 4 0-16,-3 4 0 0,3 4 0 15,-3 0 0 1,-2 12 0-16,2 12 0 0,3 6 0 16,3 6 0-1,4 4 0-15,6 2 0 0,0 2 0 16,0 3 0-16,10-2 0 16,1 6 0-16,-1-1 0 15,0 0 0-15,-1 0-1 16,-5 0 1-16,-4-4 0 15,0-3 0-15,0-8 0 16,0-9 0-16,0-7-1 16,-2-9 0-16,-5-10-2 15,1 0-5-15,-2 0-35 0</inkml:trace>
  <inkml:trace contextRef="#ctx0" brushRef="#br1" timeOffset="99282.9562">6056 5187 3714 0,'0'0'315'15,"0"0"-286"-15,11-2-19 16,12-1 0-16,5-4-5 16,13 2-4-16,5-6 0 15,6-1-1-15,1 1 1 16,-6-4-1-16,-4 1 0 15,-12-1-2-15,-4 6 0 16,-10-1-6-16,-3 4-8 16,-6 2-56-16,-1 0-951 0</inkml:trace>
  <inkml:trace contextRef="#ctx0" brushRef="#br1" timeOffset="100871.5048">6769 5071 3447 0,'0'0'227'16,"0"0"-165"-16,0 0-33 15,0 0-29-15,0 0-8 16,0 0-35-16,0 0 43 16,0 0 8-16,0 0 81 15,0 0-1-15,0 0-28 16,0 0-18-16,3 0-11 15,-3 0-11-15,2 0-9 16,-2-4-2-16,0 3-3 16,2 1-2-16,-2-3-3 15,0 3 0-15,0 0 0 16,0 0 0-16,0 0 0 0,0 0-1 16,0 0 1-16,0 0-1 15,0 0 0-15,0 0 0 16,-4 3 0-16,-5 4 0 15,-3 1 0-15,4 3 1 16,-1-2-1-16,-1 1 0 16,4 3 0-16,-3-1 0 15,3 2 0-15,1-2 0 16,0 1 0-16,1-1 0 16,0 0 0-16,-1-2 0 15,1 1 0-15,0 0 0 0,-1 3 0 16,-2 0 0-1,2 2 0-15,-1 0 0 0,2-2 0 16,2 1 0-16,-1-6 0 16,3-1 0-1,0-1 0-15,0-3 0 0,0 2 0 16,0 0 1 0,0 2-1-16,5-1 0 0,5 1 0 15,4 1 0-15,-1-1 0 16,0-4 0-16,1 1 0 15,-1-2 0-15,-3 1 0 16,-2-2 0-16,-1 1 0 16,-3 2 0-16,0-3 0 15,2 2 0-15,-2 0 0 16,-2-2 0-16,3 1 0 0,-1-3 0 16,0 1 0-16,3-1 0 15,2 0 0-15,0 0-1 16,7 0-1-16,-1 0-4 15,-1-4-22-15</inkml:trace>
  <inkml:trace contextRef="#ctx0" brushRef="#br1" timeOffset="101153.3931">6901 5203 3958 0,'0'0'87'0,"0"0"-73"0,0 0-4 15,0 0-4-15,0 5-1 16,9 7-2-16,4 6-2 16,8 0 0-16,-2 4 0 15,1-2 0-15,-1-1-1 16,-4 0 0-16,-2-6 0 15,-2 1 0-15,0-3-2 16,1-5-2-16,-3-4-7 16,-1-2-44-16</inkml:trace>
  <inkml:trace contextRef="#ctx0" brushRef="#br1" timeOffset="101384.2619">7112 5150 3803 0,'0'0'194'16,"-2"0"-167"-16,-4 7-2 15,-5 13-6-15,-3 6-9 16,-3 4-6-16,1 3-1 16,-3 1-1-16,2 2-2 15,3-4 0-15,4-2 0 16,3-7 0-16,7-2-1 0,0-10-3 15,11-8-10 1,7-3-110-16</inkml:trace>
  <inkml:trace contextRef="#ctx0" brushRef="#br1" timeOffset="101694.8313">7270 5293 3960 0,'0'-4'59'16,"0"3"-33"-16,-8 1-11 16,-1 0-8-16,-3 0-5 15,4 16 0-15,1 4-2 0,3 4 1 16,2 0-1 0,2-4 0-16,0-3-1 0,6-5 0 15,9-9 1 1,4-3 0-16,-1 0 0 0,-3-3 0 15,-3-9 0-15,-6-2 3 16,-4 1 0-16,-2-1-1 16,0 4-1-16,0 1-1 15,-11 6-2-15,-4 3-5 16,1 0-7-16,5 0-67 0</inkml:trace>
  <inkml:trace contextRef="#ctx0" brushRef="#br1" timeOffset="101987.1109">7430 4999 3951 0,'4'0'89'0,"4"1"-75"0,5 16-2 15,8 7-4-15,1 4-2 16,3 7-4-16,-3 4-1 16,-6 3 0-16,-12 4-1 15,-4-2 0-15,-4 3 1 16,-19-6-1-16,-8 0 0 16,0-4 0-16,2-6 0 15,2-7-2-15,8-6-1 0,7-10-8 16,10-8-66-16</inkml:trace>
  <inkml:trace contextRef="#ctx0" brushRef="#br1" timeOffset="102169.1522">7775 5304 3993 0,'0'0'44'15,"-5"10"-32"-15,-11 5 2 16,-1 5-6-16,-1 1-5 16,5-1-3-16,3-4-11 0,6-10-80 0</inkml:trace>
  <inkml:trace contextRef="#ctx0" brushRef="#br1" timeOffset="102485.0607">8219 4821 4026 0,'0'-2'47'0,"0"2"-39"15,0 0-5-15,0 0-2 16,-8 9-1-16,-11 13 1 15,-6 9-1-15,-2 9 1 0,0 4-1 16,5 6 1-16,5 4-1 16,3 2 0-16,5-2 0 15,9-2 0-15,0-5 0 16,0-9 0-16,14-6 0 16,5-8-1-16,8-10-1 15,15-14-1-15,-3 0-7 16,-10 0-68-16</inkml:trace>
  <inkml:trace contextRef="#ctx0" brushRef="#br1" timeOffset="102743.958">8408 4911 3925 0,'0'0'116'0,"0"0"-97"15,0 0-12-15,0 2-4 16,4 15 5-16,3 6-4 16,-1 7-1-16,6 4-1 15,1 2-1-15,5 0-1 16,1 0 0-16,4-2 1 16,0-2-1-16,-3-6 0 15,-1-5-1-15,0-10 0 16,3-11-2-16,-5 0-5 0,-3 0-38 0</inkml:trace>
  <inkml:trace contextRef="#ctx0" brushRef="#br1" timeOffset="102989.0649">8655 4899 4010 0,'0'0'49'0,"0"0"-39"15,0 0-2-15,-13 5-5 16,-3 16 0-16,-4 7-1 16,-2 4 0-16,0 6-1 15,-3 5-1-15,2-5 1 16,2 5-1-16,0-5 0 16,3-3 0-16,5-6 0 0,5-7-1 15,8-4 0 1,0-9-3-16,19-5-10 0,8-4-110 0</inkml:trace>
  <inkml:trace contextRef="#ctx0" brushRef="#br1" timeOffset="103220.9325">8820 5147 3868 0,'5'0'169'0,"1"0"-148"16,5 0-10 0,5 0-1-16,6 3-7 0,5 4-1 15,0 3-1-15,0-4-1 16,-3 0 0-16,-1-3 0 16,0-3-2-16,-2 0-10 15,-3-9-51-15</inkml:trace>
  <inkml:trace contextRef="#ctx0" brushRef="#br1" timeOffset="103461.7886">9228 4881 3977 0,'0'0'49'15,"0"0"-40"-15,2 0 11 16,3 10-6-16,5 6-6 15,9 4-4-15,3 2-1 16,7 0-1-16,2 2-2 16,1 1 1-16,-6-2-1 15,-4 0 0-15,-6-4 0 16,-5-3-2-16,-5-4-1 16,-2-12-9-16,-4 0-34 15,0 0-636-15</inkml:trace>
  <inkml:trace contextRef="#ctx0" brushRef="#br1" timeOffset="103719.9261">9467 4802 3345 0,'0'-2'655'0,"-4"2"-611"15,-8 0-33-15,-1 12-2 16,-8 14 2-16,-3 7-5 15,2 3-4-15,0 4 1 16,1 1-2-16,6 0 0 16,-1-1-1-16,1 2 0 15,1 0 0-15,-1-4 0 16,3-1 0-16,1-6-1 0,3-6-1 16,8-5-3-1,0-8-12-15,0-8-81 0</inkml:trace>
  <inkml:trace contextRef="#ctx0" brushRef="#br1" timeOffset="104070.5692">9618 5189 3981 0,'0'0'65'0,"0"0"-53"0,0 0-4 15,-2 0-5 1,-7 2-1-16,-2 15 0 0,0 0-1 16,-1 3 0-16,6 1-1 15,4-5 0-15,2-2 0 16,0-5 1-16,0 0 0 16,15-6 3-16,7-3-3 15,5 0 0-15,2 0 0 16,-2-1-1-16,-2-10 0 15,-6 2 1-15,-9-1-1 16,-8-1 1-16,-2 3-1 16,-4 0 0-16,-19 3-1 15,-2-4-1-15,-4-1-4 16,9 0-10-16,11-2-108 0</inkml:trace>
  <inkml:trace contextRef="#ctx0" brushRef="#br1" timeOffset="104435.0861">9832 4722 3889 0,'5'0'154'0,"-1"0"-141"15,7 0-8-15,7 8 4 16,7 8-5-16,2 4 0 16,4 5-2-16,2 3-1 15,-2 3 1-15,-2 5-1 0,-4 1 0 16,-6 2 0-16,-7 2 0 16,-7-3-1-16,-5 0 0 15,0-2 1-15,-5-4-1 16,-7-4 0-16,4-5 0 15,-3-5 0-15,4-5 0 16,0-4 0-16,-1-4-1 16,-1-3 1-16,-1-2-1 15,-1 0-3-15,3-2-10 16,3-10-132-16</inkml:trace>
  <inkml:trace contextRef="#ctx0" brushRef="#br1" timeOffset="105792.0867">10599 5129 3811 0,'0'0'207'0,"0"0"-175"16,0 0-18-16,0 0-5 15,0-2-4-15,9 0-3 16,7 1-1-16,1 1 0 16,8-3 0-16,-1 3 0 15,8 0 0-15,1 0 0 16,5 0-1-16,2 3 0 15,0 0 1-15,-2-1-1 16,-3-2 0-16,-4 0-1 16,-4 0-2-16,-8-5-6 15,-11-6-33-15</inkml:trace>
  <inkml:trace contextRef="#ctx0" brushRef="#br1" timeOffset="106072.0676">10889 4907 3367 0,'0'0'625'16,"0"0"-587"-16,-3 0-29 15,1 0 1-15,-5 4 1 16,1 10 2-16,-3 6-7 16,0 6-3-16,2 3-1 15,1 5-1-15,-1 1 0 16,3 0 0-16,-1-1-1 15,3-5 0-15,2 0 0 0,0-8 1 16,0-3-1 0,0-6 0-16,0-3 0 0,0-4-1 15,0-2-1-15,4-3-1 16,8 0-6-16,1-7-46 0</inkml:trace>
  <inkml:trace contextRef="#ctx0" brushRef="#br1">11801 4671 3914 0,'2'-7'106'0,"-2"-3"-76"16,0-2-17-16,0-2-6 15,0-1-1-15,0 0-3 16,0-1-1-16,-5 0-1 15,-4 2-1-15,-4 4 1 16,-1 4-1-16,1 6 0 16,-5 0 0-16,1 0 0 15,-1 14 0-15,0 3 0 0,4 8 0 16,1 3 0 0,6 2 0-16,5 2 0 0,2 3 0 15,0 4 1-15,0 3 0 16,2 2-1-16,8 5 1 15,-2-1 0-15,-1 1-1 16,-3 2 0-16,-4-5 0 16,0-2 0-16,-35 2-4087 62,26-64 4087-46,-2-6 0-16,-5-2 0 0,-4-6 0 15,-2-2 0-15,2 1 0 16,7 8 0-16,13 1 0 16,0 6 0-16,2 4 0 15,15 3 3956-15,4 6-3868 16,5 1-75-16,8-4-2 16,10 1-4-16,1-1-2 15,-3 3-4-15,1-2-1 16,-5 0 0-16,8-12-3 15,-10 4-8-15,-8-2-76 0</inkml:trace>
  <inkml:trace contextRef="#ctx0" brushRef="#br1" timeOffset="107431.0902">12046 4499 3933 0,'0'0'89'0,"2"-2"-65"16,-2 2-10-16,0 0-8 16,0 0-4-16,0 17-1 15,0 5 1-15,0 4 2 0,-2 2 0 16,-3 2-2-1,0 0-1-15,3-4-1 0,2 3 1 16,0-5-1 0,0-1 0-16,0-3 0 0,0-4-3 15,10-6-8-15,3-8-65 16</inkml:trace>
  <inkml:trace contextRef="#ctx0" brushRef="#br1" timeOffset="107891.4007">12231 4504 3799 0,'0'7'139'0,"0"3"-72"15,0 5-34-15,0-1-15 16,-2 0-10-16,0-3-4 15,-2 1-2-15,2-1 0 16,2-3 1-16,0 2 0 16,0-2-2-16,0-2 0 15,0 0 0-15,0-2-1 16,0-2 0-16,0 1 0 16,0-3 0-16,0 0 1 15,0 0-1-15,0 0 0 16,0 0 1-16,0 0-1 0,0 0 0 15,0 0 0 1,0 1-1-16,0 1 1 0,0-2 1 16,0 2-1-1,0-2 0-15,0 0 0 16,0 2 0-16,0 0 0 0,0 3 0 16,0 0 0-16,0 2 0 15,0 2 0-15,0 2 0 16,0-2-1-16,0 3 1 15,0 0 0-15,0 2-3 16,0 0-6-16,0-5-43 0</inkml:trace>
  <inkml:trace contextRef="#ctx0" brushRef="#br1" timeOffset="108854.9172">6747 4317 3892 0,'-2'-6'93'15,"0"-2"-51"-15,-3-2-18 16,1 1-13-16,2 2-3 16,0 1-1-16,-2 2-3 15,4 1-1-15,0 2-1 0,-2 1 0 16,2 0-2-1,0 0 0-15,-2 10 0 0,-2 10 0 16,2 8 0-16,-3 6 0 16,1 4 0-16,0 3 0 15,2-1 0-15,2 0 0 16,0-4 0-16,0-2 0 16,0-5 0-16,0-6 0 15,8-3-4-15,9-5-9 16,8-10-64-16</inkml:trace>
  <inkml:trace contextRef="#ctx0" brushRef="#br1" timeOffset="110081.5467">12248 4930 2869 0,'-8'9'1119'0,"-5"2"-1082"15,-3 8-18-15,0 7-5 16,-2 4-6-16,0 4-4 16,5 6-2-16,-1 0-2 15,3 0 1-15,5-2-1 16,4-3 0-16,2-5 0 15,0-2 1-15,0-6-1 16,0-3 1-16,2 0-1 16,6-6 0-16,4-1-1 15,1-1 1-15,0-1-1 16,3-2-1-16,9-2 0 16,-4-2-7-16,0-4-26 0</inkml:trace>
  <inkml:trace contextRef="#ctx0" brushRef="#br1" timeOffset="110367.3927">12522 5027 3916 0,'0'10'78'0,"0"6"-37"16,3 2-20-16,4 3-10 0,4 6-6 15,5-3-2-15,5 3 0 16,4-3-1-16,2-1-2 16,0-2 1-1,-5-3-1-15,-2-4 0 0,2-2-3 16,-7-5-6-16,-1-3-33 15</inkml:trace>
  <inkml:trace contextRef="#ctx0" brushRef="#br1" timeOffset="110632.1047">12681 5007 3653 0,'0'0'352'0,"-5"0"-320"16,-1 0-25-16,-5 13 6 16,-7 13-1-16,-5 1-4 15,1 4-4-15,0 3-2 16,4-1-1-16,3-3-1 16,6 0 0-16,4-2 1 15,5-1-1-15,0-8-1 16,0 0 0-16,20-6-6 15,3-4-14-15,1-7-351 0</inkml:trace>
  <inkml:trace contextRef="#ctx0" brushRef="#br1" timeOffset="110988.5303">12881 5271 3804 0,'-2'8'99'15,"0"2"-43"-15,2 5-31 16,0-2-5-16,0 2-10 16,13-3 4-16,5 0-3 0,3-5-2 15,0-4 1 1,2-1-2-16,-3-2-3 15,-3 0-2-15,0 0-1 16,-9-12 1-16,-1-2 0 0,-7-4-2 16,0-1 1-16,0 2-1 15,-13-1-1-15,-8 5 0 16,2 3 0-16,1 5 0 16,3 1 0-16,1 4 0 15,1 0-2-15,-1 0-5 16,5 0-12-16,7 0-125 0</inkml:trace>
  <inkml:trace contextRef="#ctx0" brushRef="#br1" timeOffset="111285.9447">13147 4900 4002 0,'2'0'55'0,"5"0"-44"0,-1 0-4 16,6 4-2-16,3 13-2 15,5 7-2-15,1 4 1 16,-2 7-1-16,2 3 0 16,-3 5-1-16,-5 4 0 15,-5-1 1-15,-3 1-1 0,-3-1 0 16,-2-4 0-1,0-3 0-15,0-5 0 0,0-6 0 16,0-5-1-16,0-14-2 16,0-3-6-16,7-6-55 0</inkml:trace>
  <inkml:trace contextRef="#ctx0" brushRef="#br1" timeOffset="111468.8448">13568 5221 3912 0,'0'0'128'0,"0"0"-110"15,0 0-13-15,0 0 1 16,3 0-1-16,-3 8-1 0,4 3-2 16,9-6-2-16,1-1-7 15,1-4-16-15</inkml:trace>
  <inkml:trace contextRef="#ctx0" brushRef="#br1" timeOffset="111792.9895">14056 4746 3983 0,'0'-6'68'0,"0"0"-52"16,0 1-5-16,0 2-6 16,0 3-3-16,-2 0-1 0,-9 12-1 15,0 13 1-15,-4 8-1 16,-1 9 1-16,3 4-1 16,-1 5 1-16,1 2-1 15,1 0 0-15,3-2 0 16,7-2 0-16,2-3 0 15,0-4 0-15,2-7 0 16,17-10 0-16,2-7-1 16,22-11 0-16,-10-7-4 15,-1 0-26-15</inkml:trace>
  <inkml:trace contextRef="#ctx0" brushRef="#br1" timeOffset="112054.0651">14252 4891 3998 0,'0'0'63'0,"2"0"-53"16,4 0-6-16,2 8 1 16,7 11-1-16,6 8-2 15,6 1-1-15,4 2 0 16,2-2-1-16,-2-2 0 0,-2-2 0 15,-2-1 0 1,-10-3 0-16,0-3 0 0,-7-3 0 16,0 1-2-16,5-12-4 15,-4-1-18-15,1-2-389 0</inkml:trace>
  <inkml:trace contextRef="#ctx0" brushRef="#br1" timeOffset="112286.9792">14651 4903 3949 0,'-11'0'87'15,"-2"0"-75"-15,-9 0-1 16,-3 10 1-16,0 9-4 16,4 8-5-16,0 2 0 0,5 3-1 15,3 1-1 1,3 3-1-16,2 2 0 0,4-2 0 15,2-1 0-15,0-5 0 16,2-4 0-16,0-9-3 16,12-6-8-16,7-9-84 0</inkml:trace>
  <inkml:trace contextRef="#ctx0" brushRef="#br1" timeOffset="112516.8405">14843 5041 4018 0,'9'-2'47'0,"9"0"-36"16,6 2-4-16,15 0-4 16,7 0-1-16,8 0-2 15,-1 4 0-15,-4 1 0 16,-10 0 0-16,-10-1 0 15,-12-2-4-15,-9-2-6 16,-4 0-31-16</inkml:trace>
  <inkml:trace contextRef="#ctx0" brushRef="#br1" timeOffset="112778.2939">15178 4823 3821 0,'6'-7'152'0,"-1"3"-101"15,-1 2-22-15,2 2-15 16,0 0-9-16,0 2-1 16,3 14 1-16,7 5-2 15,5 2 0-15,8 4-2 16,3-1 0-16,-1-1 0 16,0 1-1-16,-4-3 1 15,-5-2-1-15,-1 0 0 16,-6-1 0-16,1-3 0 15,-5-3-1-15,3-2-1 16,-1-12-2-16,-3 0-10 16,0 0-106-16</inkml:trace>
  <inkml:trace contextRef="#ctx0" brushRef="#br1" timeOffset="113028.5712">15523 4826 3914 0,'-9'10'85'15,"1"9"-43"-15,-2 0-21 16,-1 7-9-16,3 4-6 16,-2 2-3-16,1 5-2 0,1-2 0 15,-2 4 0-15,-1-1 0 16,3-4-1-16,-2 0 0 15,6-7 0-15,2-4-2 16,4-9-1-16,16-5-9 16,7-9-68-16</inkml:trace>
  <inkml:trace contextRef="#ctx0" brushRef="#br1" timeOffset="113363.0191">15775 5113 3842 0,'0'-4'187'0,"0"2"-161"15,0-1-13-15,0 3-5 0,0 0-4 16,-5 0-3-16,-1 15-1 16,-3 5 1-16,0 3-1 15,2 0 1-15,3 1-1 16,4-4 0-16,0-2 0 15,0-6 1-15,16-5-1 16,8-6 1-16,2-1 0 16,6 0 0-16,-6-8-1 15,-5-8 0-15,-8-2 0 16,-6 1 0-16,-7-2 0 16,0 3 0-16,-3 2 0 0,-14 2-1 15,-12-2-3 1,4 2-9-16,8 2-120 0</inkml:trace>
  <inkml:trace contextRef="#ctx0" brushRef="#br1" timeOffset="113719.9117">16080 4732 3967 0,'16'6'85'0,"4"6"-71"16,7 4-3-16,4 6-5 16,1 6-4-16,-1 5 0 0,-4 2-1 15,-8 6-1-15,-1 1 1 16,-9 2-1-16,-7 2 0 15,-2 1 0-15,0-1 0 16,-6 0 0-16,-10-4 0 16,0-6 0-16,-2-6 0 15,5-9 0-15,-1-4 0 16,6-10 0-16,1-2-1 16,1-5 1-16,-2 0-1 15,4-12-5-15,4-6-22 0</inkml:trace>
  <inkml:trace contextRef="#ctx0" brushRef="#br1" timeOffset="114176.5813">16449 4692 3999 0,'8'-4'59'0,"3"0"-48"16,5 0-2-16,1 0-4 15,2 2-2-15,-1 2-1 16,-1 0-1-16,-1 0 0 15,-3 10-1-15,-4 11 1 16,-4 4-1-16,-5 3 0 16,0 5 0-16,-3-5 0 15,-10 2 0-15,-5-5 0 16,0 1 0-16,0-1 0 16,3-3 0-16,1-2 0 15,6-2 0-15,8-3 0 16,0-2 0-16,0-1 0 15,20-3 0-15,9-4 0 0,6-3-1 16,3-2 0 0,-5 0 0-16,-4 0-3 0,-22 0-5 15,-7 0-26-15,0-2-317 0</inkml:trace>
  <inkml:trace contextRef="#ctx0" brushRef="#br1" timeOffset="115297.094">11658 5546 3659 0,'-7'2'218'0,"2"0"-150"16,-1-2-34-16,4 2-2 15,-1 0-9-15,3-2-5 16,0 0-6-16,16 0-2 16,18 0-4-16,10 0-3 15,16 0-2-15,12 0 0 0,6 0-1 16,11 0 0-16,23 5 1 16,30 5-1-16,36-1 0 15,19-3 1-15,3-2-1 16,-6-4 0-16,-13 0 0 15,-1 0 0-15,-6 0 0 16,-11 0 0-16,-16 0 0 16,-32 3 0-16,-25 1 0 15,-28 0 0-15,-4-3 0 16,9 3 0-16,11-2 0 0,9 2 0 16,2-1 0-1,5-1 1-15,18-2-1 0,25 0 0 16,-10 0 0-16,-11 0 0 15,-16 2 0-15,-19 3 0 16,2 4 0-16,4 1 0 16,-14 2 0-16,-11 1 0 15,-10 1 0-15,-6-2 0 16,-1-4 0-16,2-1 0 16,4-7 0-16,1 0 0 15,-4 0 0-15,-5 0 0 16,-10 0-1-16,-10-3 1 15,-12 2 0-15,-7 1 0 16,-4 0 0-16,0 0-2 16,0-3-1-16,0 2-1 0,-9-1-8 15,1-3-48-15</inkml:trace>
  <inkml:trace contextRef="#ctx0" brushRef="#br1" timeOffset="116250.988">13679 6078 3973 0,'12'-11'59'0,"3"-1"-38"16,-1 0-6-16,3-2-4 0,-1 5-7 15,-1 3-1-15,1 1-2 16,5 3 0-16,0 2-1 16,2 0 0-16,-5 0 1 15,-3 0-1-15,-4 10 0 16,-6 2 0-16,-2 2 0 15,-3 5 0-15,0 1 1 16,0 2-1-16,-14-1 0 16,-1 4 0-16,-4 1 0 15,-1-2 0-15,3 0 0 16,-2 1 0-16,4-4 0 16,4 1 0-16,2-4 0 15,5-4 0-15,390-74-4090 125,-376 45 4090-109,3-8 0-16,3 0 0 15,3-4 0-15,-4 1 0 16,1 1 0-16,-1 1 0 16,-1 5 0-16,-3-3 0 15,-1 1 0-15,0 3 0 0,1-1 0 16,-3-4 0 0,4 3 0-16,1-2 0 0,1 1 0 15,-3 2 0-15,0 1 0 16,-2 4 0-16,-2 6 0 15,-5 5 0-15,-2 3 0 16,0 0 4001-16,0 0-3944 16,0 3-53-16,-4 14 2 15,-6 2 0-15,3 4-2 16,3-2-2-16,2 0-1 16,2 0-1-16,0-1 0 15,0 1 1-15,0-2-1 0,-2 4 0 16,0 2-1-16,-3-6-10 15,3-5-94-15</inkml:trace>
  <inkml:trace contextRef="#ctx0" brushRef="#br1" timeOffset="116626.3085">14297 6382 3973 0,'0'0'86'15,"0"0"-77"-15,2 2-7 16,3-2 4-16,-3 2-2 16,2-2-3-16,-4 0-1 15,2 0 1-15,-2 0-1 16,0 0 0-16,3 0-1 15,1 0-10-15,1-2-108 0</inkml:trace>
  <inkml:trace contextRef="#ctx0" brushRef="#br1" timeOffset="118368.7238">16821 5703 3070 0,'0'0'777'0,"0"0"-704"15,0 0-28-15,0 0 7 0,0 0-18 16,0 0-19-16,0 0-6 16,0 0-4-16,0 0-2 15,0 0-2-15,0 0 0 16,0 0 1-16,0 0-1 16,0 0 0-16,0 0-1 15,0 0 1-15,0 0-1 16,0 0 0-16,0 0 0 15,0 0 0-15,0 0 0 16,0 0 1-16,0 0-1 16,0 0 0-16,2 0 0 0,9 0 0 15,2 0 0-15,5 0 0 16,2 0 0 0,7 0 0-16,6 0 0 0,5-3 0 15,3 3 0-15,-4 0 0 16,1-1 0-16,-7-1 0 15,-4 2 0-15,-4-2 0 16,-8 2 0-16,-1 0 0 16,-6 0 0-16,-3-3 0 15,-1 3 0-15,0 0 0 16,-2-1 0-16,2 1 0 16,-2 0 0-16,-2 0 0 15,2 0-1-15,-2 0 0 16,0-4-2-16,0-1-7 0,0 0-54 15</inkml:trace>
  <inkml:trace contextRef="#ctx0" brushRef="#br1" timeOffset="118602.9146">17103 5508 3984 0,'0'0'65'15,"0"0"-56"-15,0 10-2 16,0 17 3-16,-4 9-3 16,-9 7-5-16,-1 6 1 15,-1 0-2-15,-1-1-1 0,1-7 0 16,5-3 0 0,4-8 0-16,6-9-1 0,8-21-3 15,19 0-8-15,7 0-88 16</inkml:trace>
  <inkml:trace contextRef="#ctx0" brushRef="#br1" timeOffset="119037.9094">18038 5057 3981 0,'6'-18'65'0,"1"-1"-48"16,2-8-7-16,-2-5-3 15,-5 1-5-15,0 0-1 16,-2 3 0-16,0 3-1 16,0 7 1-16,-9 6 0 15,-7 8-1-15,-1 4 0 16,-8 0-1-16,1 7 1 15,-1 12 0-15,2 6 0 16,4 4 0-16,5 9 0 16,3 5 0-16,5 4 0 15,4 6 0-15,2 1 0 16,0 3 1-16,0-1-1 16,8 0 0-16,1 2 0 15,-7 2 0-15,-2-2 0 0,0-2 0 16,-11-6 1-16,-9-6-1 15,-4-9-1-15,2-12-1 16,1-11-1-16,-4-12-4 16,8 0-10-16,-1-12-163 0</inkml:trace>
  <inkml:trace contextRef="#ctx0" brushRef="#br1" timeOffset="119198.4247">17625 5337 3862 0,'7'-8'152'0,"15"-1"-130"0,11 1-5 16,10 0-6-16,3 2-4 16,6-1-4-16,0 4-2 15,-4-6-1 1,12-6-2-16,-13-4-11 0,-7-1-117 0</inkml:trace>
  <inkml:trace contextRef="#ctx0" brushRef="#br1" timeOffset="119452.7227">18385 4692 4000 0,'2'0'53'0,"1"0"-47"0,-3 13 0 16,0 6 3-16,0 9-3 15,0 2-3-15,-5 7-1 16,-4-1-1-16,-1 1 0 16,0 1-1-16,1-1 1 15,1-5-1-15,1-4 0 16,7-9-3-16,0-6-7 16,0-11-48-16</inkml:trace>
  <inkml:trace contextRef="#ctx0" brushRef="#br1" timeOffset="119678.0092">18510 4703 3951 0,'0'0'83'16,"3"0"-71"-16,-3 7 1 15,0 13-1-15,0 6-3 16,0 5-6-16,0-2-1 15,0 5-1-15,0-3-1 16,0-3 1-16,0-5-1 16,0-5-1-16,0-6-3 15,0-3-10-15,0-9-64 0</inkml:trace>
  <inkml:trace contextRef="#ctx0" brushRef="#br1" timeOffset="119980.1153">18640 4717 3956 0,'2'0'84'0,"-2"0"-68"15,0 0-6-15,0 0-5 16,0 7 1-16,0 11-2 15,0 4-1-15,0 6-1 16,0 1-1-16,0 0 0 0,0 2-1 16,0-3 0-16,0 0 1 15,0-4-1 1,0-2 0-16,0-5 0 16,2-2 0-16,2-5-1 0,-2-1-1 15,5-6-4-15,0-1-13 16,-2-2-151-16</inkml:trace>
  <inkml:trace contextRef="#ctx0" brushRef="#br1" timeOffset="121454.9183">18800 5532 3864 0,'0'-2'131'0,"0"-3"-94"16,0 2-16-16,0-1-9 0,-9 2-7 15,-7 2 0-15,1 0-1 16,-3 0-2-16,1 4 0 16,0 13-1-16,-1 6-1 15,1 5 1-15,-6 6 0 16,-3 7 0-16,-6 0-1 16,-3 4 1-16,-5 2-1 15,1 2 0-15,412-66-4088 156,-368 0 4088-140,-3 2 0-16,-2 0 0 16,0 4 0-16,0 6 0 15,0 1 0-15,0 4 0 16,0 0 0-16,0 0 0 0,0 9 3887 16,2-2-3791-16,5 3-48 15,4 4-27-15,0 2-9 16,2 0-6-16,170 48-4076 94,-176-75 4070-94,0-6 0 15,1 2 0-15,-1-4 0 16,2 0 0-16,-2-4 0 15,-3 0 0-15,-2 2 0 16,-2 3 0-16,0 2 0 0,0 4 0 16,-13 6 0-16,-5 1 0 15,3 4 0-15,5 1 0 16,4 0 3960-16,6 0-3881 16,-2 0-68-16,-5 4-1 15,1 10 3-15,-6 3-6 16,-1 7-5-16,-5 3-1 15,-2 3 0-15,0-2-1 16,0 2 0-16,5-4 0 16,1-5 0-16,7-4 1 15,5-5-1-15,2-4 0 16,0-2-1-16,7-6-1 0,9 0-5 16,3 0-34-16</inkml:trace>
  <inkml:trace contextRef="#ctx0" brushRef="#br1" timeOffset="121833.9827">19297 5729 3827 0,'-18'9'118'15,"-2"6"-59"-15,-5 2-28 0,-2 4-12 16,4 1-11-16,2 0-4 16,5-3-1-16,5 2-1 15,7-3-1-15,2-4-1 16,2-1 1-16,0-6 0 16,11 0 2-16,7-4 0 15,5-1-2-15,0-2 0 16,4 0 0-16,0 0-1 15,-4-7 1-15,-6-5-1 16,-5-5 1-16,-6 0 0 16,-6 0 0-16,0 2-1 15,-2 3 0-15,-21 3 0 16,-1 4-1-16,-10 2-1 0,7 3-9 16,8 0-64-16</inkml:trace>
  <inkml:trace contextRef="#ctx0" brushRef="#br1" timeOffset="122142.1125">19493 5404 3973 0,'9'12'74'16,"3"8"-62"-16,1 8-2 16,2 8-4-16,1 6-1 0,-1 4-3 15,1 0-1-15,0 0 0 16,-3-4 0-16,-4-1 0 16,-5-3-1-16,-4-4 0 15,0 0 0-15,-17-6 0 16,-4-5 0-16,-1-6 0 15,2-7-2-15,4-10-2 16,5 0-7-16,11 0-74 0</inkml:trace>
  <inkml:trace contextRef="#ctx0" brushRef="#br1" timeOffset="122322.279">19926 5678 3896 0,'0'9'92'16,"0"1"-49"-16,0 4-23 15,0-1-12-15,0 4-8 16,0-5-6-16,0-8-79 0</inkml:trace>
  <inkml:trace contextRef="#ctx0" brushRef="#br1" timeOffset="122632.9624">20679 5085 3929 0,'0'-7'124'16,"0"2"-105"-16,0 5-11 15,-6 0-5-15,-15 12-1 16,-1 18 0-16,-5 10-1 16,1 8 0-16,3 6-1 15,3 5 1-15,7 0-1 16,1 2 0-16,6-3 0 16,6-2 0-16,0-6 0 15,4-8 0-15,19-9 0 16,6-11 0-16,2-8-1 0,13-13-2 15,-7-1-4-15,-6 0-27 16</inkml:trace>
  <inkml:trace contextRef="#ctx0" brushRef="#br1" timeOffset="122871.9321">20866 5256 3897 0,'5'-2'136'15,"-3"2"-111"-15,2 0-15 16,-2 0-7-16,3 12 3 16,0 11-1-16,1 8-2 0,1 3-1 15,7 2-1-15,1 2 0 16,5 1-1-16,3-6 0 16,0-5 1-16,2-8-1 15,-4-6-1-15,-1-14-1 16,-5 0-3-16,-6-10-37 0</inkml:trace>
  <inkml:trace contextRef="#ctx0" brushRef="#br1" timeOffset="123085.112">21096 5302 3510 0,'-16'18'438'0,"-1"6"-375"15,-1 4-30 1,-1 6-15-16,7-2-7 0,5 2-5 16,5-2-4-16,2-4-1 15,0-1 0-15,0-10-1 16,6-2-1-16,23-10-1 16,-4-5-10-16,1 0-197 0</inkml:trace>
  <inkml:trace contextRef="#ctx0" brushRef="#br1" timeOffset="123272.0077">21261 5421 1811 0,'6'0'2203'0,"6"-3"-2156"16,7 3-38-16,10 0 0 15,9-2-6-15,9 2-1 16,5 0-1-1,-1-2-1-15,-6 2 0 0,1-10-2 16,-15 1-12-16,-6-6-209 0</inkml:trace>
  <inkml:trace contextRef="#ctx0" brushRef="#br1" timeOffset="123503.9808">21740 5092 3999 0,'2'0'58'16,"1"0"-50"-16,1 5-4 16,0 13 3-16,6 8-2 15,1 3-2-15,4 0-1 16,3 1-1-16,7 0 0 16,2 0 0-16,2 1-1 15,4-7 0-15,2-2 0 16,-1-6 0-16,6-10-2 15,-9-6-15-15,-9 0-152 0</inkml:trace>
  <inkml:trace contextRef="#ctx0" brushRef="#br1" timeOffset="123734.5253">22014 5109 3917 0,'-16'15'98'0,"-1"4"-68"0,-3 5-13 16,-3 5-3-16,6 3-8 15,3 1-3-15,5 4-1 16,5-1-2-16,0 0 0 16,2-2 1-16,2-6-1 15,0-4-1-15,0-8-3 16,10-9-10-16,6-2-140 0</inkml:trace>
  <inkml:trace contextRef="#ctx0" brushRef="#br1" timeOffset="124013.128">22204 5346 3865 0,'0'0'155'0,"0"0"-133"16,0 0-18-16,-9 17 7 15,-5 6-1-15,1 5-5 16,2 0 0-16,4 0-2 16,7-4-1-16,0-5-1 0,14-10 1 15,15-6 1 1,6-3-2-16,1 0-1 0,-5-17 0 16,-6-3 1-16,-14-6-1 15,-11-2 0-15,0 3 0 16,-13-2-1-1,-14 3-1-15,-11 2-2 0,9 6-11 16,7 3-250-16</inkml:trace>
  <inkml:trace contextRef="#ctx0" brushRef="#br1" timeOffset="124323.8959">22411 4975 3921 0,'0'13'106'16,"11"10"-75"-16,11 3-13 16,8 10-10-16,1 6-5 15,2 5-2-15,-4 2 0 16,-4 4-1-16,-10-1 1 15,-8-5-1-15,-7-1 0 16,0-9 0-16,-11-4 0 16,-9-10 0-16,-2-5 0 15,1-6 0-15,-1-10-1 16,7-2-2-16,4-9-17 16,9-12-402-16</inkml:trace>
  <inkml:trace contextRef="#ctx0" brushRef="#br1" timeOffset="124710.5186">22864 4775 4038 0,'4'0'38'16,"5"3"-33"-16,5 3-2 16,3 5 0-16,3 1-2 15,3 2 0-15,-6 1 0 16,-1 4-1-16,-7 0 0 0,-9 6 0 16,0 3 0-16,-7 2 0 15,-17 1 0-15,-3 1 0 16,2-1 0-16,6 1 0 15,11-4 0-15,8-1 0 16,10-3 0-16,25-2 0 16,13-7 0-16,6-3 0 15,4-3 0-15,-2-5 0 16,-6-4-1-16,-10 0 0 16,-14 0-3-16,-13-11-8 0,-8-1-119 15</inkml:trace>
  <inkml:trace contextRef="#ctx0" brushRef="#br1" timeOffset="125567.4394">20347 6017 3640 0,'0'0'286'0,"0"0"-232"15,0 0-11-15,0 0-12 16,0 0-15-16,18 0-6 16,8 0-6-16,13 0-2 0,9 0-1 15,10-1 0 1,7-6-1-16,11 2 0 0,7-2 0 16,5 2 0-16,9-2 1 15,3 0-1-15,4 0 0 16,3 2 0-16,0-3 1 15,3-1-1-15,14 1 0 16,17-1 0-16,15-2 0 16,-11 3 1-16,-32 2-1 15,-32 4 0-15,-21 2 0 16,7 0 0-16,7 0 0 16,3 0 0-16,-5 0 0 15,-12 0 0-15,-11 2 0 16,-8-2 0-16,-13 0 0 15,-6 0 0-15,-6 0 0 0,-7 0 0 16,-3 0 0-16,-4 0 0 16,-2 0 0-1,0 0-1-15,-6 0-2 0,-32 0-7 16,3 5-16-16,-2 0-94 0</inkml:trace>
  <inkml:trace contextRef="#ctx0" brushRef="#br1" timeOffset="126379.7894">21043 6517 3867 0,'0'-4'149'16,"0"-1"-114"-16,0 2-18 15,0-3-7-15,6-3-5 16,10 2-3-16,3-5 0 16,6 0-1-16,4 0-1 15,0-3 1-15,0 1 0 16,-4 3-1-16,-3 3 0 16,-4 1 1-16,-4 6-1 0,-3-1 0 15,-3 2 0-15,-1 0 0 16,-5 0 0-16,1 0 0 15,-3 6 0-15,0-1 0 16,0 4 0-16,0-2 0 16,0 2 0-16,-3-2 0 15,-2 2 0-15,5 0 0 16,0 2 0-16,0 2 0 16,0 1 0-16,3 5 0 15,11-1 0-15,-2 2 0 16,5 1 0-16,-5 0 0 15,2-1 0-15,-5 0 0 16,-2 0 0-16,-7-4 0 0,0 0 0 16,0-1 0-1,-11-4 0-15,-14-1 0 0,-4 0 0 16,-4-4 0-16,-5-2 0 16,5 1 0-16,1-3 0 15,8-1-1-15,8-1 1 16,9 0-2-16,7 0 1 15,13-10-6-15,10-6-48 0</inkml:trace>
  <inkml:trace contextRef="#ctx0" brushRef="#br1" timeOffset="126672.8951">21834 6178 3925 0,'0'6'114'0,"0"4"-99"16,0 4 2-16,0 7-8 15,2 2-4-15,7 3-3 16,2 3 0-16,0 0-1 15,-2 2-1-15,-2-6 1 0,-2 1-1 16,-3-2 0-16,0-4-1 16,0 3-1-16,-2-8-5 15,0-2-62-15</inkml:trace>
  <inkml:trace contextRef="#ctx0" brushRef="#br1" timeOffset="126872.8201">21825 6815 3890 0,'0'7'129'0,"0"-1"-93"16,0 0-17-16,0 0-11 16,0-2-4-16,0-2-3 15,0-2-1-15,0 0 1 0,0 0-1 16,0 0-1-1,0 0-3-15,0-4-38 0</inkml:trace>
  <inkml:trace contextRef="#ctx0" brushRef="#br1" timeOffset="132258.5944">929 6771 3770 0,'0'0'217'0,"0"0"-182"15,0 0-17-15,0 0-2 0,0 0-9 16,0-1-1-16,0 1-3 16,0 0 1-16,0 0 0 15,0 0-3-15,0 0 0 16,0 0 0-16,0 0 0 15,0-3 0-15,0 3 0 16,0 0 1-16,0 0-2 16,0-1 1-16,0 1-1 15,0-2 1-15,0-1-1 16,0-1 0-16,0-1 0 16,0-4 1-16,0 1-1 0,0 1 0 15,0-4 0-15,0 2 0 16,0-2 1-1,0-2-1-15,0-1 0 0,0-3 0 16,0 0 0-16,-2 2 0 16,-7-2 0-16,-2 2 0 15,-1 4 0-15,1-2 0 16,-2 3 0-16,2 4 0 16,0 2 0-16,2 2 0 15,-3 0 0-15,4 2 0 16,-1 0 0-16,0 0 0 15,0 0 0-15,0 0 0 16,1 0-1-16,0 5 1 16,0 4 0-16,1 2 0 0,1 1 0 15,0 2 0-15,2 5 0 16,2 3 0-16,2 2 0 16,0 1 0-16,0 2 0 15,0 2 0-15,0 0 0 16,0 4 0-16,0 1 0 15,2 2 0-15,0-2 0 16,0 0 0-16,2-2 0 16,-4 0 0-16,0 0 0 15,0-2 0-15,0-2 0 16,0-3 0-16,-4-3 0 16,0-4 0-16,0-7 0 15,-1-1-1-15,1-3 0 0,0-3 0 16,2-3-3-1,-8-1-4-15,1 0-13 0,1 0-121 0</inkml:trace>
  <inkml:trace contextRef="#ctx0" brushRef="#br1" timeOffset="133728.0895">496 6970 3868 0,'0'0'93'0,"0"0"-53"15,0 0-12-15,0 0-8 16,0 0-10-16,0 0-3 16,0 0-3-16,0 0-1 15,0 0 0-15,0 0-2 0,6 0 1 16,4 2-1-16,8 4 1 15,4 0-1-15,5-2 0 16,4 0 0-16,3 0-1 16,-1 0 1-16,-2 0-1 15,-6 0 0-15,-3-1 0 16,-1 4 0-16,-4-1-1 16,3-2 0-16,0 0-1 15,14-4-5-15,-8 0-15 16,-3 0-165-16</inkml:trace>
  <inkml:trace contextRef="#ctx0" brushRef="#br1" timeOffset="134621.1114">1239 6921 3807 0,'0'-1'109'16,"0"-1"-58"-16,0-2-12 16,0 2-15-16,0-3-6 15,0 4-7-15,0-1-3 16,0 0-3-16,0 0-1 15,0 2-1-15,0 0-2 16,0 0-1-16,0 0 0 16,0 0 0-16,0 0 0 15,0 0 0-15,0 0 0 16,0 0 0-16,0 0 0 0,0 0 0 16,0 0 0-16,0 0 0 15,0 0 0-15,0 0-1 16,0 0 1-16,0 0 0 15,0 0 0-15,0 0 0 16,0 0 0-16,0 0 0 16,0 0-2-16,0 0 0 15,0 0 1-15,0 0 1 16,0 0 0-16,0 0 0 0,0 0 0 16,0 0 0-1,0 0-1-15,0 0 1 0,0 0 0 16,0 0 0-16,-2 0 0 15,-2 0 0-15,-2 2 0 16,-2 2 0-16,-3 4 0 16,-3-2 0-16,-1 4 0 15,-1 1 0-15,3 1 0 16,-3 7 1-16,5 1-1 16,0 2 0-16,4 4 0 15,2 3 1-15,5-3-1 16,0 1 0-16,0 0 1 15,0-3-1-15,7 0 0 16,5 0 1-16,-2-5-1 16,4-2 0-16,-3-4 0 0,0-1 0 15,-1-3 0 1,-2-1 1-16,-1-4-1 0,-1 0-1 16,-1-3 0-16,2-1-1 15,-3 0-2-15,3 0-4 16,3 0-7-16,0 0-25 15,-1-6-449-15</inkml:trace>
  <inkml:trace contextRef="#ctx0" brushRef="#br1" timeOffset="134909.7319">1430 7025 3917 0,'3'0'83'16,"3"6"-59"-16,4 5-10 16,-2 4-3-16,3 2-5 15,1 5-1-15,-1 0-3 16,-3 2 1-16,4-2-2 15,-5 1 0-15,1-3-1 16,-1-5-1-16,0-1-4 16,-3-3-9-16,-1-5-31 0</inkml:trace>
  <inkml:trace contextRef="#ctx0" brushRef="#br1" timeOffset="135186.3788">1578 7038 3367 0,'0'0'583'16,"0"0"-547"-16,0 12-14 16,-13 10 4-16,-8 6-5 0,-1 4-12 15,-3 2-3 1,0 3-3-16,4-2-1 0,-4 0 0 15,3-5-1-15,2-5 0 16,4-2-1-16,3-7 0 16,4-4 0-1,9-5-4-15,0-7-3 0,16 0-16 16,3-7-209-16</inkml:trace>
  <inkml:trace contextRef="#ctx0" brushRef="#br1" timeOffset="135532.7197">1690 6825 3891 0,'2'0'130'0,"4"0"-117"15,3 3 1 1,-1 11-4-16,4 4-4 0,1 5-2 16,-1 6-2-16,1 5-1 15,-5 6 2-15,0 6-1 16,-6 4 0-16,-2 0-1 16,0 0-1-16,-14-3 1 15,-1-9-1-15,-3-9 0 16,5-6 0-16,-1-9 0 15,5-2 0-15,1-6 0 16,-2-3-4-16,-1-3-4 0,5 0-19 16,2 0-199-16</inkml:trace>
  <inkml:trace contextRef="#ctx0" brushRef="#br1" timeOffset="135792.6426">2051 7221 3920 0,'11'1'119'0,"4"4"-103"0,3 1-7 16,4-1-3-16,0 0-4 15,-2-1-1-15,-1-4-1 16,-6 0-2-16,-3 0-6 16,-4 0-17-16,-4-7-222 0</inkml:trace>
  <inkml:trace contextRef="#ctx0" brushRef="#br1" timeOffset="135994.3708">2074 7054 3928 0,'3'-2'109'15,"6"-2"-87"-15,6-2-9 16,6 1-5-16,10 0-5 16,4 1-2-16,5 1-1 15,1 3 0-15,-3 0-1 16,4 0-6-16,-11 0-9 15,-6 7-87-15</inkml:trace>
  <inkml:trace contextRef="#ctx0" brushRef="#br1" timeOffset="136470.3421">2612 7141 3920 0,'9'0'73'0,"7"0"-37"16,3 0-12-16,6 0-15 15,2-7-4-15,2-5-3 16,0-2 2-16,-5 1-1 16,-1-2 0-16,-6 1-2 15,-3 0 1-15,-7-1-1 16,-3-2 0-16,-2 3-1 15,-2-2 1-15,0 0-1 16,0 2 1-16,0 2-1 0,-6 5 0 16,-8 6 0-16,-8 1 0 15,-5 0-1-15,-6 13 1 16,-6 8 0-16,2 4 0 16,1 4 0-16,5 2 0 15,4 2 0-15,7 3 0 16,7 0 0-16,4 0 0 15,7-3 0-15,2-3 0 16,0-6 0-16,22-4 0 16,7-6 0-16,7-2 1 15,6-8-1-15,4-4 0 16,-1 0 0-16,-5 0 0 16,-4-2-1-16,5-17-1 15,-12 5-7-15,-6-6-36 0</inkml:trace>
  <inkml:trace contextRef="#ctx0" brushRef="#br1" timeOffset="136839.0966">2998 6534 3981 0,'6'0'70'15,"3"0"-60"-15,9 0-1 16,7 15-1-16,6 1-4 15,11 4-2-15,5 2 0 16,2-2-1-16,-4 0-1 16,-7-4 0-16,-7-2 0 15,-11-2 0-15,-9-4 0 16,-5-3-1-16,-6-4-3 0,0-1-6 16,-2 0-24-1,-9-6-465-15</inkml:trace>
  <inkml:trace contextRef="#ctx0" brushRef="#br1" timeOffset="137060.1043">3262 6471 3916 0,'-12'12'78'16,"-7"5"-37"-16,-4 10-18 15,-4 5-10-15,0 6-6 16,2 1-3-16,0 4-3 16,8-1 0-16,1-2 0 0,3-3-1 15,1 2-1-15,6-8-7 16,-1-9-67-16</inkml:trace>
  <inkml:trace contextRef="#ctx0" brushRef="#br1" timeOffset="137986.4229">867 7990 3856 0,'2'-9'181'0,"-2"-5"-157"16,0 0-11-16,2-3-5 0,-2 2-5 15,0 1 0-15,0-3-3 16,0 5 1-16,0 1-1 16,0 0 1-16,0 5-1 15,-4 0 0-15,-1 4 0 16,0 0 0-16,-1 2 0 16,-3 0-1-16,0 2 1 15,2 12-1-15,-1 0 1 16,1 2 0-16,3 1 0 15,1-2 0-15,1 3 0 16,2 0 0-16,-3 2 0 16,1 0 0-16,2 3 0 15,0-1 0-15,0 3 0 0,0-4 0 16,0 4 0 0,0-2 0-16,0 1 0 0,0 1 0 15,2 0 0-15,6 3 0 16,-4-2 0-16,3 2 0 15,-3-2 0-15,0 1 0 16,-2-1 0-16,-2-2-1 16,0-2 1-16,-39 80-34 78,32-102-45-78</inkml:trace>
  <inkml:trace contextRef="#ctx0" brushRef="#br1" timeOffset="138252.1251">646 8407 1768 0,'0'-1'2160'15,"0"1"-2069"-15,9-2-71 16,6-4-2-16,6-2-6 16,3-1-5-16,8-4-3 0,3-4-3 15,1 3 0 1,-3-1-1-16,-4 0 0 0,-6 6 0 16,-6 0 0-16,-5 3 0 15,-8 0-1 1,-2 3-6-16,-2-1-7 15,0-1-45-15,0 0-130 0</inkml:trace>
  <inkml:trace contextRef="#ctx0" brushRef="#br1" timeOffset="139490.5738">1038 7614 3925 0,'0'-3'70'16,"0"2"-35"-16,0-1-13 0,0 2-11 15,0 0-4-15,0 0-4 16,2 0-1-16,0 0-2 16,1 3 1-16,2 10-1 15,-1 5 0-15,0 0 1 16,1 0 0-16,-1 2-1 16,-2-3 0-16,-2 3 1 15,0-1-1-15,0 8-4 16,0-6-9-16,0-4-105 0</inkml:trace>
  <inkml:trace contextRef="#ctx0" brushRef="#br1" timeOffset="140016.745">1214 8238 3895 0,'0'0'54'15,"0"0"-41"-15,0 0 7 16,0 4-1-16,-4 6 4 16,-8 3-7-16,2 1-2 15,1 5-8-15,0-2-3 16,0 4-1-16,4 1 1 15,1 2-2-15,2 0 0 16,0 0 0-16,0-1-1 16,-1 2 1-16,1-4-1 15,2-4 0-15,0-1 0 16,0-3 0-16,0-1 1 16,0 0-1-16,2-5 1 0,9 1-1 15,0-3 0-15,3-4-1 16,-1 1-2-16,1-2-2 15,1 0-4-15,-1 0-23 16,-3-3-560-16</inkml:trace>
  <inkml:trace contextRef="#ctx0" brushRef="#br1" timeOffset="140388.0982">1459 8347 3873 0,'0'-1'141'15,"3"1"-116"-15,-3 0-10 16,2 0-6-16,0 0-4 15,2 0-3-15,2 5 2 16,2 5-2-16,1 7-1 16,3-3 0-16,1 1 0 15,2 4-1-15,1-5 1 0,0-1-1 16,-1-1 0 0,-2-1 0-16,-1-1 0 0,-6-4 0 15,1 1 0 1,-3 0-2-16,-2-2-4 0,-2 2-2 15,0-3-14-15,0 0-48 0</inkml:trace>
  <inkml:trace contextRef="#ctx0" brushRef="#br1" timeOffset="140671.7032">1582 8383 3889 0,'0'0'116'0,"0"0"-89"16,0 0-7-16,0 0-9 16,0 0-5-16,-2 0-3 15,-9 15-1-15,-3 3 1 16,1 5-1-16,-5 2-2 15,1 5 1-15,-4 2-1 16,1 0 0-16,3-4 0 16,3-1-2-16,5-9-6 15,5-7-31-15,4-6-209 0</inkml:trace>
  <inkml:trace contextRef="#ctx0" brushRef="#br1" timeOffset="141363.5572">1698 8141 3677 0,'2'0'250'16,"0"0"-203"-16,3 0-3 15,-1 0-17-15,4 2-12 16,0 4-6-16,1 4-4 16,-1 4-1-16,2 4-2 15,-1 5-1-15,-3 5 0 16,-2 4 0-16,-4 5 0 15,0 6 0-15,-2-2-1 16,-15 5 0-16,-3-1 0 16,-3 0 0-16,-1-7 0 15,4-4 0-15,0-9 0 16,7-6 0-16,1-9 0 0,5-4 0 16,3-3-1-16,4-3 0 15,0 0-1-15,2 0-7 16,14-5-15-16,2-9-257 0</inkml:trace>
  <inkml:trace contextRef="#ctx0" brushRef="#br1" timeOffset="141683.6158">2115 8400 3957 0,'0'0'89'15,"0"0"-77"-15,2 2-2 16,1 0-3-16,3 1-3 15,1 2-2-15,2 1-1 16,0-2 0-16,-1 0-1 0,3-4 0 16,1 1 0-1,-1-1-4-15,1 0-7 0,-6 0-59 0</inkml:trace>
  <inkml:trace contextRef="#ctx0" brushRef="#br1" timeOffset="141904.5697">2115 8400 4002 0,'20'-97'52'16,"2"94"-42"-16,9-4-3 0,7 2-5 15,5 0-1-15,-3 1-1 16,2 0-5-16,-11 3-20 16,-6-1-271-16</inkml:trace>
  <inkml:trace contextRef="#ctx0" brushRef="#br1" timeOffset="142323.6138">2481 8414 3306 0,'8'0'649'0,"5"0"-590"16,12 0-23-16,6-2-19 0,5-10-9 16,2-5-3-16,-2 2-4 15,-5-4 1-15,-8 3-1 16,-6 1 0-16,-8 0 1 15,-6 3-1-15,-3 0-1 16,0 0 1-16,-3 5-1 16,-10-1 0-16,-3 3 0 15,-4 5 0-15,2 0-1 16,1 0 1-16,-2 14 0 16,2 7 0-16,-1 4 0 15,0 4 0-15,3 3 0 16,1 0 0-16,7 0 0 15,7-4 0-15,0 0 0 16,0-5 0-16,16-3 0 16,11-8 0-16,4-9 0 0,5-3 0 15,1 0 0-15,-3-6-1 16,9-23-4-16,-12 6-25 16,-5-1-300-16</inkml:trace>
  <inkml:trace contextRef="#ctx0" brushRef="#br1" timeOffset="142599.7469">2936 7962 3860 0,'4'0'162'0,"5"0"-140"0,4 0-7 16,5 9-3-16,6 3-4 16,5 4-4-16,5 0-2 15,-1 0 0-15,-2 0-2 16,-6-2 0-16,-10-4 0 16,-5-3-3-16,-10-7-4 15,0 0-12-15,0 0-57 0</inkml:trace>
  <inkml:trace contextRef="#ctx0" brushRef="#br1" timeOffset="142799.647">3167 7816 3850 0,'2'0'181'0,"-2"0"-156"15,0 0-18-15,0 6-1 16,0 18 2-16,-17 8-3 15,-12 8-1-15,-7 7-2 16,-5 3-2-16,-1 0 1 16,-3 2-1-16,-15 14-1 15,12-11-2-15,8-11-42 0</inkml:trace>
  <inkml:trace contextRef="#ctx0" brushRef="#br1" timeOffset="143514.0469">753 9316 3822 0,'2'-11'218'16,"3"-4"-196"-16,-3-1-10 0,0 0-5 15,-2 5-3-15,0-1-2 16,0 3-1-16,0 3-1 16,0 1 0-16,0 4 0 15,-4-1 0-15,-1 2 0 16,-1 0 0-16,-2 0 0 16,-2 0 0-16,1 12-1 15,-1 2 1-15,4 6 0 16,2 4 0-16,-1 1 0 15,3 4 0-15,0 2 0 16,0-1 0-16,0 1-1 16,-1 3 1-16,3 3 0 0,0 1 0 15,0 0 0 1,5 0 1-16,3-2-1 0,1-3 0 16,1-1 0-16,-4-4 0 15,-2-5-1-15,1-2 1 16,-3-7-1-16,-2-3-3 15,0-1-6-15,0-3-40 16,0-3-950-16</inkml:trace>
  <inkml:trace contextRef="#ctx0" brushRef="#br1" timeOffset="143722.7353">573 9786 3930 0,'0'-2'109'0,"0"-5"-89"16,12 2-8-16,7-6-5 15,10-3-4-15,4-2-3 16,5-4 0-16,-1-2-1 16,8-14-5-16,-11 5-7 15,-5-1-88-15</inkml:trace>
  <inkml:trace contextRef="#ctx0" brushRef="#br1" timeOffset="143989.8317">1029 8973 3925 0,'0'0'92'15,"0"0"-78"-15,3 0-4 16,-1 3 4-16,0 11-5 16,-2 6-2-16,0 2-4 15,0 3-1-15,0 1-1 16,0 2 0-16,-2 1 0 16,-5-1-1-16,-1-2 1 0,0-5-1 15,2-1-4 1,4-6-5-16,2-9-60 0</inkml:trace>
  <inkml:trace contextRef="#ctx0" brushRef="#br1" timeOffset="144165.733">1198 9011 3897 0,'3'0'111'16,"0"0"-96"-16,-1 0-8 15,0 8 8-15,0 11-4 16,-2 4-7-16,2 6-2 0,-2 17-2 16,0-8-15-1,0-6-63-15</inkml:trace>
  <inkml:trace contextRef="#ctx0" brushRef="#br1" timeOffset="144448.1279">1221 9559 3947 0,'-13'5'84'16,"-3"6"-70"-16,-6 4 0 15,0 5-5-15,-1 6-4 16,3 6-2-16,0 1-2 0,4 1 0 15,3 0 0-15,7 0-1 16,6-2 1-16,0-6-1 16,8-4 0-16,15-7 0 15,3-7 0-15,5-4-2 16,19-4-1-16,-9 0-3 16,-4-6-34-16</inkml:trace>
  <inkml:trace contextRef="#ctx0" brushRef="#br1" timeOffset="144677.8215">1441 9649 3464 0,'0'0'516'0,"3"0"-481"0,4 0-20 15,1 10 6-15,3 4-12 16,5 2-2-16,-1 2-2 15,2 1-2-15,-2-3-1 16,1-1-2-16,-5-3 0 16,-2-2-3-16,-9-5-4 15,0-3-14-15,0-2-50 0</inkml:trace>
  <inkml:trace contextRef="#ctx0" brushRef="#br1" timeOffset="144878.65">1441 9649 3909 0,'161'-8'82'0,"-161"8"-48"16,0 0-16-16,-4 0-7 15,-10 10-4-15,-3 12 0 16,-6 6-3-16,-3 4-1 16,1-2 0-16,0 3-2 15,6-6 0-15,3-1-1 16,7-7-3-16,9-15-7 15,0-4-39-15,11 0-878 0</inkml:trace>
  <inkml:trace contextRef="#ctx0" brushRef="#br1" timeOffset="145147.6988">1709 9455 3971 0,'6'0'49'0,"2"0"-30"16,5 0-1-16,5 10-6 16,4 11-4-16,0 10-4 15,1 4-1-15,-3 6-1 16,-5 2-1-16,-4 1 0 16,-4 2-1-16,-4 2 0 15,-3-4 0-15,0-1 0 16,-3-4 0-16,-8-7-1 15,0-8-1-15,4-15-4 0,7-6-12 16,0-3-127-16</inkml:trace>
  <inkml:trace contextRef="#ctx0" brushRef="#br1" timeOffset="145346.6851">2106 9833 3809 0,'4'-1'230'0,"3"-1"-206"16,4 2-13-16,7 0-4 15,4 0-4-15,3 0-1 0,2 0-1 16,-3 0-1 0,1 2 0-16,2-2-2 15,-8 0-4-15,-5-9-37 0</inkml:trace>
  <inkml:trace contextRef="#ctx0" brushRef="#br1" timeOffset="145533.0139">2184 9656 3920 0,'9'0'80'15,"5"0"-51"-15,5 0-7 16,4 0-12-16,3 3-3 15,4 3-5-15,-4 0-2 16,-4 0 0-16,1-1-6 0,-10-2-21 16,-2-1-86-16</inkml:trace>
  <inkml:trace contextRef="#ctx0" brushRef="#br1" timeOffset="145920.5556">2487 9760 3604 0,'7'0'337'16,"7"0"-271"-16,3 0-16 15,10 0-36-15,2-7-7 0,4-4-4 16,-2-8-2 0,-2 1 0-16,-4 0 0 0,-10-1 1 15,-5-2 0 1,-8 3-1-16,-2-1-1 0,0 4 0 15,-10 3 0-15,-5 4 0 16,-1 4 0-16,-1 4 0 16,-4 2 0-16,2 15 0 15,-1 10 0-15,-3 1 0 16,3 4 0-16,2 2 0 16,0 0 0-16,5-2 0 15,-1 1 0-15,6-8 0 16,6 0 0-16,2-4 0 15,0-10 0-15,18-3-1 0,13-8 1 16,9 0-1 0,7-5-1-16,15-25-5 0,-13 5-31 15,-8-1-770-15</inkml:trace>
  <inkml:trace contextRef="#ctx0" brushRef="#br1" timeOffset="146173.1246">2994 9252 3971 0,'6'0'71'0,"5"0"-55"15,3 2-4-15,5 12-3 0,4 2-6 16,6 2-1-16,2 2-1 15,0-3-1-15,-2-3 0 16,-6-4 0-16,-6-3-2 16,-5-7-7-16,-6 0-11 15,-6 0-55-15</inkml:trace>
  <inkml:trace contextRef="#ctx0" brushRef="#br1" timeOffset="146347.7289">3208 9208 3933 0,'0'0'94'0,"0"0"-68"16,-3 0-13-16,3 0-9 16,-5 16 1-16,-1 9 0 0,-5 12-2 15,-5 5 0-15,1 4-1 16,-6 3-2-16,-1-1 0 16,-20 8-1-16,6-10-5 15,1-12-76-15</inkml:trace>
  <inkml:trace contextRef="#ctx0" brushRef="#br1" timeOffset="147147.6358">699 10546 3731 0,'3'-3'277'15,"1"-1"-239"-15,0 0-18 16,1 0-9-16,-5-2-5 0,0-2-2 15,0 1-2-15,0-1-1 16,0-5-1-16,-9 0 1 16,-4 2-1-16,-1-1 0 15,-1 3 0-15,-1 6 0 16,-1 3 0-16,0 0 0 16,0 6-1-16,3 14 1 15,1 6 0-15,4 6 0 16,2 3 0-16,5 2 0 15,2 4 0-15,0 1 0 16,0 4 0-16,0 2 0 16,0 0 0-16,0 1 0 15,0-2 0-15,0-3-1 0</inkml:trace>
  <inkml:trace contextRef="#ctx0" brushRef="#br1" timeOffset="147312.5422">350 11087 0 0,'-14'0'0'0,"8"-4"0"16,6-4 0-16,0-3 0 15,0-1 0-15,10 3 0 0,2 1 3951 16,-1 2-3849-1,7-5-91-15,8 1-8 0,10-5 1 16,2-2-1-16,4-2-1 16,3-3-2-16,-1-4 0 15,19-18-3 1,-12 9-7-16,-9 1-63 0</inkml:trace>
  <inkml:trace contextRef="#ctx0" brushRef="#br1">905 10291 3743 0</inkml:trace>
  <inkml:trace contextRef="#ctx0" brushRef="#br1" timeOffset="147862.1142">1019 10215 3948 0,'0'-3'96'16,"0"3"-80"-16,2 0-8 16,-2 0-4-16,0 9-1 15,0 10 1-15,0 9-2 0,0 6-1 16,0 3-1 0,0 1 0-16,0-4 1 0,0-1-1 15,0 6-2 1,0-9-6-16,0-6-31 0</inkml:trace>
  <inkml:trace contextRef="#ctx0" brushRef="#br1" timeOffset="148220.727">1143 10812 3654 0,'-14'0'350'15,"2"0"-319"-15,-7 0-16 16,2 0-5-16,1 7-3 15,3 10-4-15,3 3-2 16,2 6 0-16,1 4-1 16,3 6 1-16,-3 2-1 15,0 1 0-15,-2 0 1 16,3-6-1-16,4-3-2 16,2-10-4-16,13-19-6 0,16-1-14 15,0 0-131-15</inkml:trace>
  <inkml:trace contextRef="#ctx0" brushRef="#br1" timeOffset="148502.9576">1341 10832 3731 0,'5'0'241'0,"2"0"-192"0,2 2-18 16,1 10-17-1,4 5-5-15,1 0-4 0,4 3-3 16,0-2-1-16,-1 3-1 16,1-5 1-16,-6 0-1 15,-5-4 0-15,0-2-1 16,-4-2-2-16,2-8-4 15,1 0-11-15,-3 0-184 0</inkml:trace>
  <inkml:trace contextRef="#ctx0" brushRef="#br1" timeOffset="148715.4167">1544 10822 3931 0,'0'0'109'0,"0"0"-92"15,0 0-13-15,-4 8-2 16,-14 13 4-16,-5 8 0 16,-4 3-2-16,-4 0-2 15,3 0-1-15,-1-2-1 16,2-4 0-16,3-6 0 16,-1-5-6-16,10-9-7 15,3-6-66-15</inkml:trace>
  <inkml:trace contextRef="#ctx0" brushRef="#br1" timeOffset="149295.1948">836 10279 3965 0,'0'0'79'16,"0"0"-66"-16,0 0-10 15,0 0-1-15,0 8 4 0,6 7-2 16,1 8-2-16,-3 3 0 16,0 4-1-16,-4 2 0 15,0 2 0-15,0 0 0 16,0-4-1-16,0-4 1 15,0-6-1-15,0-6-1 16,-2-5-1-16,2-6-4 16,0-3-7-16,0 0-42 15,0-5-719-15</inkml:trace>
  <inkml:trace contextRef="#ctx0" brushRef="#br1" timeOffset="149653.0178">762 10160 3971 0,'0'0'77'16,"0"11"-70"-16,0 0-3 16,0 7 3-16,0 6 1 0,0 5-5 15,0 5-1 1,-2 0-1-16,-3 0-1 0,3-3 0 15,0-2 0-15,2-3-3 16,0-2-7-16,13-8-40 16,3-7-253-16</inkml:trace>
  <inkml:trace contextRef="#ctx0" brushRef="#br1" timeOffset="150276.711">1638 10689 3422 0,'4'0'546'0,"1"0"-491"15,-1 0-26-15,3 3-17 16,-2 6-3-16,-1 5-2 16,0 6-4-16,1 1-1 0,-1 5-1 15,-2-1 0-15,-2 4-1 16,0-1 0-16,0-2 0 16,0-4 0-16,0 1 0 15,-2-8 0-15,-2 2 0 16,1-3 0-16,-1-2-1 15,0-2-2-15,0 2 0 16,-1 2-5-16,2-4-3 16,1-2-48-16</inkml:trace>
  <inkml:trace contextRef="#ctx0" brushRef="#br1" timeOffset="150735.9768">2012 10986 3085 0,'0'0'878'16,"2"0"-822"-16,12 0-25 16,11 0-15-16,6 0-6 15,11 0-6-15,5 0-2 16,4 0-1-16,0 0 0 16,-6-3-1-16,-7-1 0 0,-9 0 0 15,-9-9-2-15,-11 1-8 16,-4 1-60-16</inkml:trace>
  <inkml:trace contextRef="#ctx0" brushRef="#br1" timeOffset="150914.1985">2234 10742 3975 0,'12'0'74'15,"7"0"-61"-15,7 0-2 16,8 0-5-16,4 0-5 16,10 0-1-16,-5 2-10 15,-10 1-45-15</inkml:trace>
  <inkml:trace contextRef="#ctx0" brushRef="#br1" timeOffset="151365.5084">2614 10826 3880 0,'0'0'82'0,"0"0"-51"15,0 0 8-15,0 0-15 0,0 0-10 16,2 0-6-1,0 0-4-15,5-4-2 0,3-4-1 16,2-1 0-16,7-6-1 16,2 1 0-16,6-4 1 15,-2-2-1-15,-5 3 1 16,-5-3-1-16,-7 8 1 16,-6-1-1-16,-2 6 1 15,-4 6-1-15,-23 1 0 16,-7 1 0-16,-8 19 0 15,-3 5 0-15,2 5 0 16,6 0-1-16,6 3 1 16,6 2 1-16,12 1-1 15,9-2 0-15,4 0 0 16,0-5-1-16,21-3 1 0,10-9 0 16,6-5-1-16,3-3 0 15,2-7-1-15,14-2-1 16,-11-2-8-1,-8-12-64-15</inkml:trace>
  <inkml:trace contextRef="#ctx0" brushRef="#br1" timeOffset="151628.0443">2951 10662 3338 0,'11'6'642'0,"2"2"-586"16,8 5-32-16,3 4-10 15,5 3-7-15,4-2-4 16,3 2 0-16,4-4-2 16,0-3-1-16,-5-1 0 15,-2-7 0-15,-12-3-1 16,2-2-3-16,-5-7-7 15,-7-10-115-15</inkml:trace>
  <inkml:trace contextRef="#ctx0" brushRef="#br1" timeOffset="151831.8037">3198 10575 3914 0,'0'0'66'16,"-4"17"-17"-16,-3 6-22 15,-1 7-15-15,-6 2-4 16,-1 5-3-16,-10-2-3 16,-2 0-1-16,0-3-1 15,2-6 0-15,6-8-1 16,5-10 0-16,12-8 0 16,2 0-5-16,0-4-37 0</inkml:trace>
  <inkml:trace contextRef="#ctx0" brushRef="#br1" timeOffset="153511.9663">3949 6180 3729 0,'0'-9'173'16,"0"-3"-140"-16,0 3 0 15,0-3-14-15,0-1 3 16,0 1 2-16,3 3-10 15,-3-1-3-15,0 2 0 16,0 0-5-16,0 0-2 16,0 2-1-16,0 2-1 15,0-1-1-15,0 3 1 16,0 2-2-16,0 0 1 16,0 0-1-16,0 0 0 15,0 0 0-15,0 9 0 0,0 7 0 16,0 7 0-16,0 8 0 15,2 5 0-15,0 8 0 16,0 8 0 0,0 6 0-16,4 6 0 0,-2 7 0 15,-2 3 0-15,0 6 0 16,-2 6 0-16,0 19 0 16,-6 21 0-16,-15 16 0 15,-1 5 0-15,-1-13 0 16,-1-14 0-16,-2-9 0 15,-3 1 1-15,0 1-1 16,2 1 0-16,2-4 0 0,8 2 0 16,5 2 0-16,3 1 0 15,3 1 0-15,2 6 0 16,1-3 0-16,3-20 0 16,0-16 0-16,0-21 0 15,0-1 0-15,0 11 0 16,0 8 0-16,0 10 0 15,0-3 0-15,0-6 0 16,0 0 0-16,-5-5 0 16,-4-4 0-16,-1 0 0 15,-4 1 1-15,-1-1-2 16,-1 0 1-16,0-2 0 16,3-1 0-16,4-2 0 0,5-2 0 15,4-5 0 1,0-2 0-16,0-4 0 0,0-4 0 15,0-2 0-15,0 0 1 16,0 0-1-16,-7 3 0 16,-2 0 0-16,-2 2 0 15,0 0 0-15,-1 8 0 16,4-1 0-16,-1 5 0 16,1-1 0-16,4-2 0 15,4-1 0-15,0-2 0 16,0-2 0-16,0-2-1 15,0 4 1-15,-4-1 0 16,-5 0 0-16,-3 0 0 0,2 0 0 16</inkml:trace>
  <inkml:trace contextRef="#ctx0" brushRef="#br1" timeOffset="155805.0091">3437 12579 0 0,'2'-24'0'16,"0"-13"0"-16,0-6 0 0,6-14 0 15,-2 7 0-15,3-6 0 16,-3 0 0-16,8 0 0 16,11-6 0-16,8-1 0 15,-4 5 0-15,2 5 0 16,-2 2 0-16,0 7 0 15,-18 4 0-15,-2 4 0 16,0 4 0-16,9 4 0 16,6 0 0-16,-13 2 0 15,3-3 0-15,-1 1 0 16,3-2 0-16,1 0 0 16,2-2 0-16,1-1 0 15,-1 4 0-15,2-2 0 16,-6 6 0-16,1 1 0 15,-5 14 0-15,-2 1 0 0,-2-9 0 16,-3 2 0-16,0-1 0 16,3 0 0-16,-1-11 0 15,6-6 0-15,-3 9 0 16,13-2 0-16,12-1 0 16,3 2 0-16,-10 0 0 15,0 4 0-15,-2 12 0 16,-17-1 0-16,1 4 0 15,1-11 0-15,7 2 0 16,1 1 0-16,-5 1 0 16,-1 3 0-16,-1 0 0 0,-3 1 0 15,2 1 0 1,-4-1 0-16,1-1 0 16,-3 0 0-16,-2 0 0 15,-2 0 0-15,0-2 0 0,0 4 0 16,0-3 0-16,0 3 0 15,0 4 0-15,0-2 0 16,-2 3 0-16,-2 4 0 16,-3-1 0-16,1 1 0 15,-4 0 0-15,-1 0 0 16,-1 0 0-16,-5-3 0 16,-1 3 0-16,1 0 0 15,-3 0 0-15,-1 0 0 16,0 3 0-16,0 6 0 0,1 3 0 15,3 2 0-15,-2 2 0 16,2-2 0-16,3 0 0 16,3-4 0-16,1 1 0 15,0-4 0-15,1-3 0 16,1 1 0-16,0-3 0 16,2-2 0-16,6 0 0 15,0 0 0-15,0 0 0 16,14-13 0-16,23-10 0 15,19-12 0-15,-10-12 0 16,4 6 0-16,4-1 0 16,-2-4 0-16,4-2 0 15,2-3 0-15,0 0 0 0,3-6 0 16,3-2 0 0,3-8 0-16,7-3 0 0,1-6 0 15,6-3 0-15,6-1 0 16,13-10 0-16,22-11 0 15,26-6 0-15,26-14 0 16,11 0 0-16,15 3 0 16,-28 18 0-16,-10 6 0 15,-8 7 0-15,-13 7 0 16,21-12 0-16,1-4 0 16,-4-8 0-16,-8-10 0 15,-8-2 0-15,-5-5 0 16,13-7 0-16,3 3 0 15,0 5 0-15,5-3 0 16,-21 16 0-16,0-4 0 0,6-3 0 16,-5-3 0-16,-4-8 0 15,6-6 0-15,2-9 0 16,11-9 0-16,6-10 0 16,-6 2 0-16,-5-5 0 15,-3 4 0-15,3 12 0 16,9 5 0-16,0-2 0 15,-6-8 0-15,-9-14 0 16,-12 1 0-16,-6 6 0 16,-14 23 0-16,-26 33 0 15,-64 27 0-15,-6 24 0 16,-5 14 0-16,29 3 0 16,-17 4 0-16,-8-8 0 15,1-5 0-15,9-10 0 0,12-5 0 16,22 2 0-16,-4 0 0 15,8 1 0-15,3 7 0 16,-5 4 0-16,-6 13 0 16,-19 22 0-16,-33 7 0 15,-2 2 0-15,0 0 0 16,-31 11 0-16,-11 40 0 16,-1-7 0-16,3 4 0 15,5-2 0-15,21 2 0 16,1 0 0-16,0-5 0 15,-3 4 0-15,-28 0 0 16,-8 4 0-16,-17 20 0 16,-40 19 0-16,-7 29 0 15,-29 25 0-15,-18 14 0 0,22-21 0 16,37-35 0-16,37-35 0 16,34-39 0-16,0-19 0 15,-8 8 0-15,-10 27 0 16,-12 9 0-16,-8-7 0 15,-4-5 0-15,-6 6 0 16,-4 3 0-16,-6 5 0 16,-5 6 0-16,-14 13 0 15,0 6 0-15,-4 3 0 16,2 2 0-16,14-4 0 0,0-1 0 16,-2-2 0-1,1 3 0-15,-1-3 0 0,-2-2 0 16,1-1 0-16,1 0 0 15,2-7 0-15,5-3 0 16,6-9 0-16,13-6 0 16,9-9 0-16,17-9 0 15,12-7 0-15,26-16 0 16,4-2 0-16,-9 11 0 16,5-2 0-16,6 14 0 15,4 6 0-15,0-10 0 16,2 3 0-16,7-8 0 15,3 0 0-15,-4-13 0 16,-1 5 0-16,0-1 0 16,-3-3 0-16,-1-4 0 0,-3 1 0 15,0-1 0-15,0-1 0 16,0 1 0-16,-3 4 0 16,-4 1 0-16,-2 0 0 15,3 2 0-15,-3 0 0 16,2-2 0-16,0 2 0 15,3-3 0 1,2 0 0-16,2 2 0 0,0-8 0 16,8 1 0-16,4 1 0 15,-1 0 0-15,-2 3 0 16,-2 4 0-16,-3-8 0 16,1-4 0-16,-3 0 4038 15,0-16-4002-15,0 0-27 16,0 7-4-16,-2 0-4 0,3 7 0 15,-3 2-1-15,0 0 0 16,0 0 0-16,0 0 0 16,0 6-1-16,0 14-1 15,0-3-9-15,2-8-64 0</inkml:trace>
  <inkml:trace contextRef="#ctx0" brushRef="#br2" timeOffset="166139.1212">5154 6657 4024 0,'0'0'46'0,"0"0"-36"16,0 0-6-16,0 0-1 15,0 0-1-15,4 0-1 0,7-2-1 16,5 0 0-16,3 2 0 16,6 0 0-16,0 2 0 15,1 16 0-15,6 6 0 16,-1 10 0-16,2 5 0 15,3 5 0-15,-3 5 0 16,0 4 0-16,-2 3 0 16,-2-3 0-16,-2 0 0 15,-2-4 0-15,0-8 0 16,-5-6 0-16,-5-9-1 16,1-6 0-16,-7-8 1 15,0-3-1-15,-3-9-1 16,-1 3 0-16,2-3 1 15,-1 0-2-15,7-10-8 16,1-8-39-16,-3-3-986 0</inkml:trace>
  <inkml:trace contextRef="#ctx0" brushRef="#br2" timeOffset="166535.6756">5715 6684 3923 0,'-2'-2'104'0,"-1"-3"-79"0,1 5-11 15,-4 0-8-15,-1 0-2 16,-7 2-3-16,2 16-1 16,-5 5 0-16,0 4 1 15,-1 8 0-15,-2 5 0 16,-2 3 0-16,-3 8-1 16,-4 3 1-16,0 1-1 15,-4 0 0-15,4-3 1 16,2-9-1-16,7-11 0 15,9-10-2-15,4-11 0 16,7-4-2-16,0-4-1 0,20-3-5 16,9 0-9-16,2-5-125 15</inkml:trace>
  <inkml:trace contextRef="#ctx0" brushRef="#br2" timeOffset="167042.6945">5966 7171 4007 0,'0'-3'44'15,"0"1"-28"-15,0 2-8 16,-6 0-3-16,-5 0-4 16,0 0-1-16,0 11 0 15,0 7 0-15,4 2 0 16,2 0 0-16,3 1 0 16,2-7 0-16,0 5 0 15,0-5 0-15,0 2 0 16,0-2 0-16,2-2-1 15,12-3 0-15,1-2 0 16,8-3 0-16,1-4 1 16,1 0 0-16,0-4 1 0,-4-10 0 15,-5 0 1-15,-7-3-1 16,-5 3 1-16,-4-1 0 16,0 3-1-16,0 0 0 15,0 2-1-15,-10 0 0 16,-2 2 0-16,1 4 0 15,0 2 0-15,2 2-1 16,0 0-1-16,2 0-3 16,5 11-7-16,0-1-34 15,2-3-141-15</inkml:trace>
  <inkml:trace contextRef="#ctx0" brushRef="#br2" timeOffset="167351.258">6225 7141 3960 0,'0'0'81'0,"0"0"-66"16,0 0-5-16,0 0-3 0,7 0-3 15,15 0-1 1,10 0-1-16,5-2-1 0,6-1 0 16,-1-1 0-16,-6 3-1 15,-5 1 1-15,-9 0-1 16,-1 0 0-16,-4 0 0 16,-1 0-1-16,-7-3-3 15,-5 2-10 1,-2-4-73-16</inkml:trace>
  <inkml:trace contextRef="#ctx0" brushRef="#br2" timeOffset="167596.3864">6167 6854 3933 0,'0'-2'93'0,"0"-3"-65"16,7 2-13-16,15-4-9 15,10 2-2-15,10-2-3 16,7 4 0-16,7 1-1 16,0 2 0-16,17 0-3 15,-15 0-7-15,-11 0-52 0</inkml:trace>
  <inkml:trace contextRef="#ctx0" brushRef="#br2" timeOffset="168179.1083">7164 6673 3791 0,'0'-6'198'0,"0"1"-162"0,-6-2-17 16,-8 1-6-1,3 4-3-15,-5 2-5 16,3 0 0-16,-5 0-2 0,-4 12-2 16,-1 8 1-16,-1 9-2 15,1 5 1-15,4 3-1 16,1 6 0-16,7-2 0 16,1 3 0-16,10 2 0 15,0-5 0-15,0-1 0 16,23-2 1-16,8-2-1 15,9-8 0-15,9-3 0 16,7-11 0-16,4-8 0 16,3-6 0-16,3-3 0 0,-1-21 2 15,1-8-1 1,-5-6 0-16,-6-6 0 0,-7-4 0 16,-13-4 0-16,-16-2-1 15,-15 0 1-15,-4 1-1 16,-16 3 0-16,-20 8 0 15,-13 10 0-15,-8 13 0 16,-11 12 0-16,1 7-1 16,3 10 0-16,-1 33-2 15,18-4-6-15,16-3-64 0</inkml:trace>
  <inkml:trace contextRef="#ctx0" brushRef="#br2" timeOffset="177434.8922">4603 8344 3467 0,'-3'-4'378'16,"1"1"-296"-16,0-1-37 15,-3 1-6-15,3 1-12 0,0-1-11 16,0 1-7 0,2 2-1-16,0 0-2 0,0 0-2 15,0 0-2-15,0 0 1 16,0 0-1-16,0 0-2 15,0 0 1-15,0 0-1 16,0 0 1-16,0 0-1 16,0 0 0-16,0 0 0 15,0 0 1-15,0 0-1 16,0 0 0-16,0 0 0 16,0-1 0-16,0-3 0 15,0-3 1-15,8-3-1 0,6-2 0 16,1-3 0-1,2-3 0-15,0-3 0 0,1 1 0 16,-3-1 0-16,-1-3 0 16,-3 1-1-16,-5 0 1 15,0 3 0 1,-4 1 0-16,0 3 0 0,-2 5 0 16,2 2 0-16,-2 5 0 15,0 2 0-15,0 2 0 16,0 0 0-16,0 0 0 15,0 0-1-15,0 0 1 16,0 8 0-16,0 6 0 16,0 8 0-16,0 4 0 15,0 2 0-15,0 4 0 16,-4 2 0-16,2 1 0 16,-4-2 0-16,2-1 0 0,0-3 0 15,-1-4 0-15,1 0-1 16,0-7 1-16,2 0 0 15,-1-4 0-15,3-4 0 16,0 0-1-16,0-4 1 16,0 0-1-16,0-2-1 15,0 0-1-15,0 0-6 16,7-4-31-16</inkml:trace>
  <inkml:trace contextRef="#ctx0" brushRef="#br2" timeOffset="177690.8342">4988 8426 3975 0,'0'1'78'0,"0"2"-72"16,0 0-4-16,0 5 1 16,0 4-1-16,-4-3-1 15,-1 3-1-15,5-8-4 0,0 0-22 16,0-4-226-16</inkml:trace>
  <inkml:trace contextRef="#ctx0" brushRef="#br2" timeOffset="177995.0873">5237 8043 1517 0,'0'0'2492'0,"4"0"-2443"15,-4 0-40-15,2 0-5 16,-2 4-3-16,0 14 1 0,2 6 1 16,-2 9-1-16,0 2 0 15,0 3-1-15,0 5-1 16,0-2 1-16,-2 0-1 16,-4-5 0-16,4-4 0 15,-2-6 0-15,2-8-2 16,2-9-3-16,-2-2-6 15,2-7-90-15</inkml:trace>
  <inkml:trace contextRef="#ctx0" brushRef="#br2" timeOffset="178207.3389">5064 8323 3980 0,'11'0'56'0,"7"0"-39"16,4-1-6-16,5-1-4 15,2 2-5-15,2-2-1 16,0-1-1-16,10-1 0 16,-10 3-6-16,-7-2-37 0</inkml:trace>
  <inkml:trace contextRef="#ctx0" brushRef="#br2" timeOffset="178624.8468">5432 8376 3909 0,'6'0'116'16,"8"0"-91"-16,4 0-7 15,6 0-9-15,8-8-5 16,-1-4-3-16,0 0 0 16,-2 0 0-16,-9 0 0 15,-5-1 1-15,-6 4-2 16,-1-1 1-16,-6 1-1 0,-2 2 0 16,0-2 1-1,-2 3-1-15,-15 2 0 0,-3 3-1 16,-2 1 1-16,0 0 0 15,-3 1 0-15,3 11 0 16,0 2 0-16,2 3 0 16,5-2-1-16,3 4 1 15,3-2 0-15,7 1 0 16,2 0 0-16,0 1 0 16,0-5 0-16,6 0 0 15,13-3 0-15,0-2 0 16,4-3 0-16,4-6-3 15,-3 0-6-15,-6 0-39 0</inkml:trace>
  <inkml:trace contextRef="#ctx0" brushRef="#br2" timeOffset="178943.7444">5766 8382 3827 0,'-2'8'125'0,"0"0"-61"16,2 1-32-16,0 4-14 15,0-3-10-15,0 0-2 16,0-4-4-16,2-2-1 16,3-4 1-16,-3 0 0 15,0 0-1-15,2-9 0 0,0-8-1 16,6-5 0-16,-1-2 0 15,4 0 0-15,5 0 0 16,4 1 0-16,5 5 0 16,-3 4-1-16,-1 6 0 15,-3 4-2-15,-7 4-8 16,-7 0-89-16</inkml:trace>
  <inkml:trace contextRef="#ctx0" brushRef="#br2" timeOffset="179623.6682">6123 8279 3972 0,'-2'7'60'16,"-1"5"-50"-16,-1 1 4 15,1 8-6-15,-1 1-4 16,0 0-2-16,0 0-1 16,-1-6-1-16,1-3 0 15,1-4 0-15,3-5 0 16,0-3 1-16,0-1 1 16,0 0 1-16,0 0 0 15,5-8-2-15,8-7-1 16,5-3 0-16,0-4 0 15,0 2 0-15,1-2 0 0,-1 4 0 16,1 1 0-16,-6 5 0 16,1 6 0-1,-8 2 0-15,3 4 0 0,-5 0 0 16,0 0 0-16,1 4 0 16,0 9 0-16,-3 2 0 15,0-1 1-15,-2-2-1 16,2-3 1-16,-2-4 0 15,0-2 0-15,2-1 0 16,-2-2-1-16,3 0 1 16,1 0-1-16,5 0 1 15,7-9-1-15,4-6 0 0,2-2 0 16,2-2 0 0,-1 2 0-16,-6 3 0 0,-1 5 0 15,-5 2 0-15,-4 5 0 16,0 2 0-16,-1 0 0 15,1 2 0-15,-1 12 0 16,0 5 0-16,-4 0 0 16,-2 5 0-16,0 0 0 15,0 1 0-15,0-4 0 16,0 4 0-16,0-4 0 16,-2 0 0-16,0-3 0 15,2-4 0-15,0-2 0 0,0-2-1 16,0-6-3-1,0-4-9-15,8 0-76 0</inkml:trace>
  <inkml:trace contextRef="#ctx0" brushRef="#br2" timeOffset="180354.9395">7661 7997 3819 0,'2'-3'103'16,"-2"3"-73"-16,2-1-18 16,0-2-8-16,-2 3-4 15,3-1 0-15,-3 1 0 16,0-3 0-16,3 3-3 16,-3 0 3-16,0-1-1 15,0 1-3-15,0 0-26 16,0 0-119-16</inkml:trace>
  <inkml:trace contextRef="#ctx0" brushRef="#br2" timeOffset="182276.3432">7086 8349 3730 0,'0'0'207'15,"0"0"-166"-15,0 0-9 0,0 0-7 16,0 0-9 0,0 0-8-16,4 0-1 0,16 0 1 15,9 0-3-15,7 2-3 16,5-2-2-16,-2 0 0 15,-3 0 1-15,-7 0-1 16,-7 0 0-16,-9 0-1 16,-4 0 0-16,-4 0-6 15,-3 0-1-15,-2-5-10 16,0-4-26-16,0 0-25 16,0-1-35-16,-7-2 40 15,1 2 64-15,1 2 17 0,3 2 93 16,2-1-31-1,0 6-40-15,0-1-16 0,0 0-11 16,0 2-2-16,4 0-3 16,8 0-1-16,-3 0-1 15,-1 0 0-15,1 5-2 16,-1 6-1-16,-6 3-1 16,-2 0 0-16,0 2-1 15,-2 1 1-15,-10 1-1 16,-3-1 0-16,-1-1 0 15,3-2 0-15,1-2 0 16,12-10-4-16,0-2-9 16,16 0-75-16</inkml:trace>
  <inkml:trace contextRef="#ctx0" brushRef="#br2" timeOffset="182777.7179">8153 7949 3880 0,'5'-17'132'0,"0"-2"-101"16,-3-4-14-16,0 0-6 15,-2-2-4-15,0 3-4 0,0 2-1 16,-9 2-2 0,-2 4 1-16,-4 2-1 0,-4 5 1 15,-5 0-1-15,-8 7 0 16,-3 0 0-16,2 0 0 16,-1 2 0-16,5 8 0 15,7 2 0-15,7 3 0 16,1 2 0-16,7 5 0 15,5 4-1-15,2 6 1 16,0 6 0-16,0 4 0 16,9 3 0-16,0 1 1 15,-2 2-1-15,-5 2 0 16,-2-2 0-16,0 2 0 16,0-2 0-16,0-1 0 15,0-5 0-15,0-4 1 0,0-5-1 16,0-8 0-16,0-6 0 15,0-8-1-15,0-5-1 16,-9-6-5-16,2 0-13 16,-4 0-64-16</inkml:trace>
  <inkml:trace contextRef="#ctx0" brushRef="#br2" timeOffset="182962.6098">7762 8296 3850 0,'13'-5'149'16,"7"2"-114"-16,7-6-14 0,6 4-6 16,5-4-6-16,2 4-6 15,1-2-2-15,-4 6 0 16,1 1-1-16,11-3 0 16,-9 3-5-16,-4-4-30 0</inkml:trace>
  <inkml:trace contextRef="#ctx0" brushRef="#br2" timeOffset="183259.8856">8446 8119 3937 0,'-11'0'73'15,"-3"0"-42"1,-3 10-11-16,-4 8-8 0,1 5-6 15,0 2-3-15,4 6-2 16,1 0 0-16,6 1-1 16,2-1 0-16,5-2 0 15,2-2 1-15,0-5-1 16,2 0 0-16,14-3 0 16,4-5 0-16,4-3 0 15,3-3 0-15,-4-2 0 16,-2-2-2-16,-5-4-4 15,-5 0-10-15,-6 0-87 0</inkml:trace>
  <inkml:trace contextRef="#ctx0" brushRef="#br2" timeOffset="184175.8053">7316 8133 3883 0,'2'-4'90'0,"-2"-1"-52"15,0 5-12-15,2-5-9 16,-2 5-7-16,0 0-4 0,0 0-3 16,0 0-1-16,0 0 0 15,0 0-1-15,0 0 0 16,0 0 0-16,2 0 0 16,-2 8 0-16,0 6 0 15,2 4 0-15,0 2-1 16,1 0 1-16,1 2-1 15,1 2 0-15,2-2 0 16,1 2 0-16,3-1 0 16,1-1 0-16,3-2 0 15,-1 0 0-15,1-1 0 0,-3-4 0 16,-8 2 0-16,-4 0 0 16,0-1 0-1,-9 2 0-15,-11 1 1 0,-9-2-1 16,-2 3 0-16,-7 1 0 15,-1-4 0-15,0 1 1 16,1-2-1-16,7-4 0 16,4-2-1-16,13-6-2 15,8-1-12-15,6-3-254 0</inkml:trace>
  <inkml:trace contextRef="#ctx0" brushRef="#br2" timeOffset="185085.1494">8882 8260 3910 0,'0'0'103'0,"0"0"-70"15,0-3-15-15,0 3-8 16,0 0-5-16,-2 0-3 16,-5 0-2-16,1 0 1 15,-7 0-1-15,-3 0 0 16,0 3 1-16,1 4-1 16,-1 1 0-16,3 0 0 0,4 2 0 15,-1 3 0-15,6 3 0 16,4-2 0-1,0 1 1-15,0 3-1 0,12-4 0 16,10 3 0-16,4-5 0 16,8 0 0-16,-1-4 0 15,4 0 0-15,-2-7 0 16,-2-1 0-16,-1 0 1 16,-8 0-1-16,-4-9 0 15,-6-5 1-15,-6-4 0 16,-3-1 0-16,-5-4-1 15,0 2 0-15,-5 2 1 0,-12 2-1 16,-3 4 0 0,-5 2 0-16,0 6 0 0,4 3-1 15,0 2 0-15,3 0-1 16,5 0-1-16,7 7-6 16,3 4-8-16,3-6-54 0</inkml:trace>
  <inkml:trace contextRef="#ctx0" brushRef="#br2" timeOffset="185460.6935">9185 8124 3968 0,'12'0'79'15,"3"0"-67"-15,3 9-2 16,5 3-6-16,-4 2-2 16,2 6 0-16,-1 2 1 15,-3 5-2-15,-3 1 0 16,-5 5 1-16,-9 3-1 15,0 0-1-15,-11 3 0 16,-14-6 0-16,1-2 1 16,1-5-1-16,4-5 0 0,3-4 0 15,5-5 0-15,1-4 0 16,8-4 0-16,2-4-3 16,2 0-3-16,12-7-26 0</inkml:trace>
  <inkml:trace contextRef="#ctx0" brushRef="#br2" timeOffset="185791.9233">9754 8274 3954 0,'4'-2'94'15,"6"0"-77"-15,3-3-7 16,5 3-4-16,6 2-4 16,5 0 0-16,2 0-2 15,0 0 1-15,-4 0-1 16,-2-2 0-16,-9 2 0 15,-5 0 0-15,-3-1 0 16,-3-2 0-16,0-1-1 0,-5-4-3 16,0 1-14-1,0-2-131-15</inkml:trace>
  <inkml:trace contextRef="#ctx0" brushRef="#br2" timeOffset="186029.0709">9696 8066 764 0,'0'0'3222'16,"0"-1"-3158"-16,16 0-48 15,3 1-5-15,6 0-6 16,6 0-3-16,0 0-2 0,1 0 0 15,-3 0 0 1,-2 0-2-16,2 0-7 0,-7 0-23 16,-5 2-137-16</inkml:trace>
  <inkml:trace contextRef="#ctx0" brushRef="#br2" timeOffset="187777.4126">10418 8075 3922 0,'0'0'105'0,"0"0"-79"16,3 0-10-16,-1 0-6 16,2 0-7-16,0 0-1 0,4 0-1 15,-2 0 1-15,3 0-2 16,-1 0 1-16,2 0-1 15,1 0 1-15,3-10-1 16,1-2 0-16,1-2 0 16,-1-2 0-16,-1-1 0 15,-1-3 0-15,-2 1 0 16,0-3 0-16,-4 0 0 16,-3-2 0-16,1 2 0 15,-3-1 0-15,0 5 1 16,-2 1-1-16,0 2 0 15,0 1 0-15,0 2 0 16,0 2 0-16,0 3 0 0,0 0 0 16,0 5 0-1,0 2 1-15,0 0-1 0,0 0 0 16,0 0 0-16,0 0 0 16,0 0 0-16,0 12-1 15,0 5 1-15,0 0 0 16,0 5 0-16,0 4 0 15,0 0 0-15,5 2 0 16,2 0 0-16,-1 1 0 16,1-1 0-16,-1 0 1 15,2-4-1-15,-4 0 0 16,2-4-1-16,-4 2 1 0,3-1 0 16,-3-2 0-1,-2 1 1-15,0 2-1 0,0-2 0 16,0 1 0-16,0-2-1 15,-7-3 1-15,3 0 0 16,0-4 0-16,0 0 0 16,1-3 0-16,1-1 0 15,-1-3 0-15,3 0 0 16,-2 0 0-16,0-2 0 16,0 1 0-16,-1-2 0 15,-1 0 0-15,-2 0 0 16,-1-2 0-16,-5 0 0 15,2 0 0-15,-2 0 0 0,1 0 0 16,-2 0 0 0,-1 0 0-16,-1 0 0 0,-1 0 0 15,-1 0 0-15,-1 0-1 16,-1 0 1-16,4 0 0 16,1 1 0-16,8 1 0 15,2 0 0-15,1 1 0 16,3-3 0-16,0 0 0 15,0 2 0-15,9-2 0 16,14 0 0-16,6 0 0 16,4 0 0-16,7 0 0 15,3 0 0-15,3 0 0 16,6-5 0-16,-1-2 1 16,0 0-1-16,-4 2 0 15,-7-2 0-15,-9 4 0 0,-9 1 0 16,-9 0 0-16,-7-1 0 15,-4 2 0-15,-2 1 0 16,0-3-2-16,-10 2-18 16,-3-3-203-16</inkml:trace>
  <inkml:trace contextRef="#ctx0" brushRef="#br2" timeOffset="190084.1344">4438 9071 3761 0,'0'0'205'16,"0"0"-164"-16,0 0-10 15,0 0-12-15,0 0-9 16,0 0-4-16,0 0-2 16,0 0-1-16,0 0-1 15,0 0-1-15,0 0 0 16,0 0-1-16,0 0 0 15,0 0 0-15,0 0 0 16,0 0 1-16,0 0 0 0,0 0 0 16,0 0 0-16,0 0 1 15,0 0-2-15,0-10 1 16,0-1-1-16,4-5 0 16,10-1 0-16,3 2 0 15,6-2 0-15,-1 3 0 16,1 0 1-16,-4 6-1 15,-1 0 0-15,-5 6 0 16,-4 0 0-16,-4 2 0 16,0 0-1-16,-1 7 1 15,-2 10 0-15,-2 7 0 16,0 2 0-16,0 4 0 16,-4 4 0-16,-12 2 0 0,-4 1 0 15,-7 4 0 1,-4-4 0-16,-2-2 0 0,-4-3 0 15,2-3 0 1,4-5 0-16,4-5 0 0,10-6 0 16,5-5 0-16,7-2 0 15,3-4 0-15,2 1 0 16,0-3 0-16,0 2 0 16,5-1 0-16,11 1 0 15,4 0 0-15,2-2 0 16,5 2 0-16,-1-2 0 15,3 0 0-15,0 0 0 0,0 0 0 16,-2 0 0 0,-4 0 0-16,-4 0 0 0,-3 0 0 15,-1 0 0 1,-1 0-1-16,-1 3-2 0,6-3-3 16,-4 0-11-16,-4 0-81 0</inkml:trace>
  <inkml:trace contextRef="#ctx0" brushRef="#br2" timeOffset="190310.99">4899 9363 3952 0,'0'4'63'0,"0"1"-47"16,0 4 2-16,0 0-7 15,0 3-4-15,0 2-3 16,0-2-3-16,-2 3 0 16,2-3-1-16,0-7-2 15,2 0-9-15,10-5-63 0</inkml:trace>
  <inkml:trace contextRef="#ctx0" brushRef="#br2" timeOffset="190608.139">5266 8995 3936 0,'4'-5'117'0,"-4"0"-97"0,2 3-11 16,-2 0-4-16,2 2-4 15,2 0 0-15,3 7-1 16,3 15 0-16,2 7 0 16,-3 10 0-16,0 7 0 15,-2 4 0-15,-5 2 0 16,0 3 0-16,-2-4 0 16,2-5 0-16,1-6 0 0,5-5-1 15,6-12-2 1,-3-6-11-16,-2-9-136 0</inkml:trace>
  <inkml:trace contextRef="#ctx0" brushRef="#br2" timeOffset="190799.0284">5208 9365 3808 0,'0'-7'207'15,"0"0"-171"-15,10-4-18 16,7 1-10-16,8 2-4 15,4 0-3-15,2 1 0 16,0 7-1-16,-2 0 0 0,0 0 0 16,11 0-2-16,-9 5-9 15,-2-1-68-15</inkml:trace>
  <inkml:trace contextRef="#ctx0" brushRef="#br2" timeOffset="191151.2561">5644 9365 3938 0,'11'0'91'0,"9"0"-70"15,11 0-5-15,7 0-6 16,9-11-5-16,-1-3-3 16,2 0 0-16,-11-2-1 15,-10 2 0-15,-6 2 0 16,-13-2-1-16,-6 2 1 0,-2 1-1 15,-2-1 0-15,-16 1 0 16,-7 5 1-16,-4 2-1 16,3 4 0-16,4 0-1 15,-1 0 1-15,8 4 0 16,-1 8 0-16,5 2 0 16,2 3 0-16,2 3 0 15,7-3 0-15,0 1 0 16,0-2 0-16,16-2 0 15,6-2 0-15,5-3 0 16,9-6-1-16,-8 1-4 16,-3-4-20-16</inkml:trace>
  <inkml:trace contextRef="#ctx0" brushRef="#br2" timeOffset="191437.1256">6118 9282 3755 0,'3'4'222'16,"1"3"-192"-16,3 2-5 15,-1 3-2-15,1 2-11 16,0 0-6-16,-2-3-2 16,-1-4-3-16,-4 0 0 15,2-6 1-15,-2-1 1 16,0 0 0-16,2-5-2 15,5-12 0-15,4-5-1 0,5-4 0 16,4 0 0-16,5-2 0 16,1 4 0-16,0 2-1 15,3 4-1-15,-6 7-11 16,-7 4-90-16</inkml:trace>
  <inkml:trace contextRef="#ctx0" brushRef="#br2" timeOffset="191992.126">6392 9208 3702 0,'3'10'222'16,"-3"7"-159"-16,0 0-25 0,0 3-14 16,2 1-11-16,-2-2-6 15,0-3-5-15,3-5 0 16,-3-6 0-16,0-3 1 15,2-2 0-15,0 0 0 16,0 0 0-16,5-12-2 16,-1-3-1-16,1-4 0 15,4 1 0-15,-2 0 0 16,3 3 0-16,-4 1 0 16,3 5 0-16,-1 3 0 15,0 1 1-15,3 4-1 16,-1 1 0-16,-1 0 0 15,-2 0 0-15,-2 0 0 0,-1 0 0 16,-3 0-1-16,1 0 1 16,-2 1 0-16,0 2 0 15,-2-3 0-15,2 0 0 16,-2 2 0-16,3-2 0 16,-3 0 0-16,2 2 0 15,1-2 0-15,-1 0 0 16,0 2 0-16,3-2 0 15,-1 2 1-15,0 2-1 16,3 1 0-16,-3 4 0 16,3 3 0-16,-4 4 0 15,-1 0-1-15,0 1 1 0,0-3 0 16,-2 1 0 0,2-3 0-16,0-2 0 15,0-1 0-15,7-4-2 16,14-5-2-16,-1 0-10 0,3-2-287 0</inkml:trace>
  <inkml:trace contextRef="#ctx0" brushRef="#br2" timeOffset="192210.9383">7039 9249 3951 0,'7'0'95'0,"4"-2"-78"16,9 2-5-16,5 0-6 0,8 0-3 16,7 0-1-16,1 0-1 15,-4 0 0 1,-1 0-1-16,-9 0-1 0,-7 0-2 16,-11-3-10-16,-7 1-102 0</inkml:trace>
  <inkml:trace contextRef="#ctx0" brushRef="#br2" timeOffset="192421.345">7255 9119 3817 0,'0'-4'216'0,"7"3"-190"16,11-2-16-16,-1 3-2 16,4 0-3-16,-1 0-2 0,-3 3-1 15,2 9-1 1,-4 2 0-16,-1 2 0 0,-6-3-1 15,-6 2 1-15,-2-1-1 16,-4-2-1-16,-25-2 1 16,-20-6-1-16,5-4-4 15,6 0-31-15</inkml:trace>
  <inkml:trace contextRef="#ctx0" brushRef="#br2" timeOffset="193941.1375">6128 5441 3869 0,'0'0'123'0,"0"-3"-88"0,0 3-14 15,0 0-11-15,0 0-6 16,0 0-1-16,0 0 0 16,0 0-1-16,0 0 1 15,0 0 1-15,2 0 0 16,2 4-2-16,5 7-1 16,5 3 1-16,1 1-1 15,5 5-1-15,5 3 0 16,6 6 0-16,4 0 0 15,12 1 1-15,6-2-1 16,10-3 0-16,7 0 0 16,-1-7 1-16,1-3-1 15,-3-1 0-15,1-2 0 0,-4 1 0 16,-1-1 0-16,-3 0 0 16,-2 0 0-16,-3 0 0 15,1-4 0-15,-3 1 0 16,1-4 0-16,0-1 0 15,-1 1 0-15,-2 0 0 16,1-1 0-16,1-1 0 16,0 0 0-16,3-3 0 15,0 0 0-15,0 0 0 16,-2 0 0-16,-4 0 0 16,2 0 0-16,-1 0 0 15,0 0 0-15,5 2 0 16,4-2 0-16,5 0 0 15,9 0 0-15,5 0 0 16,9 0 0-16,1 0 0 0,-4 0 0 16,-3 0 0-16,-8 0 0 15,-6-2 0-15,-5-1 0 16,-3-2 0-16,-2 1 0 16,-2-2 0-16,0 2 0 15,-2-3 0-15,-4 2 0 16,2-1 0-16,-3-2 0 15,-3 2 0-15,-1-1 0 16,0-5 0-16,-6 5 0 16,0 0 0-16,-6-2 0 15,1 3 0-15,-5-2 0 16,2 2 0-16,0 0 0 0,5-3 0 16,1 4 0-16,4-1 0 15,-1-5 0 1,-2 2 0-16,-3-4 0 0,-6 2 0 15,-4-1 0-15,-5-2 0 16,-5 0 0-16,-1 0 0 16,1 1 0-16,-1 0 0 15,-1 0 0-15,3-1 0 16,1-2 0-16,2 0 0 16,-4 2 0-16,-1 0 0 15,-6 4 0-15,-1 2 0 16,-5 1 0-16,0 2 0 0,-2 1 0 15,0 1 0-15,0 3 0 16,0 0 0-16,0 0 0 16,0 0 0-16,0 0 0 15,-13 0-1-15,-16 12-3 16,2 3-9-16,0-3-64 0</inkml:trace>
  <inkml:trace contextRef="#ctx0" brushRef="#br2" timeOffset="196315.4048">7989 8913 3973 0,'2'-2'70'15,"-2"0"-53"-15,2-1-5 16,0-2-4-16,0 1-4 16,0-4-1-16,1 0-2 15,0-1 0-15,-1-3 0 16,-2 1 0-16,0-3-1 15,0 0 0-15,0-2 1 0,0-2-1 16,-2 1 0-16,-8 3 0 16,1 5 0-16,-1 2 0 15,-2 3 0-15,-1 4 0 16,1 0 0-16,1 0 0 16,-2 7 0-16,2 6-1 15,0 1 1-15,0 3 0 16,2 3 0-16,2 1 0 15,3 2 0-15,-1 5 0 16,3 2 0-16,0 2 0 16,2 5 0-16,0 2 0 15,0 4 0-15,0 3 0 0,0 2 0 16,0 1 0-16,0 0 0 16,0-3 0-16,0-2 0 15,0-5 0-15,0-6 0 16,0-4 0-16,0-7 0 15,-5-6 0-15,0-7-1 16,1 0 1-16,2-7 0 16,2 0 0-16,0-2-1 15,0 0 1-15,4-9-2 16,12-6-15-16,0-6-110 0</inkml:trace>
  <inkml:trace contextRef="#ctx0" brushRef="#br2" timeOffset="196542.2767">7785 9298 3965 0,'8'-5'61'0,"-2"2"-39"15,3-1-10-15,2-1-4 16,3-2-6-16,-1 1 0 15,3-1-1-15,4 4-1 16,2-1 0-16,0 2-2 16,12-1-7-16,-8 3-35 15,-3-2-277-15</inkml:trace>
  <inkml:trace contextRef="#ctx0" brushRef="#br2" timeOffset="196832.7444">8171 9191 3951 0,'0'0'86'16,"0"0"-69"-16,0 0-5 16,0 0-7-16,0 0-4 15,-6 15 0-15,-8 3 2 16,1 7 0-16,0 2-2 15,1 2 0-15,6 0-1 16,4-3 0-16,2 0 1 16,0-6-1-16,0-1 0 15,6-5 0-15,10-5 0 16,-1 0 0-16,6-4 0 0,8-5-2 16,-5 0-7-16,-2 0-53 0</inkml:trace>
  <inkml:trace contextRef="#ctx0" brushRef="#br2" timeOffset="197290.1328">8412 9278 3900 0,'0'0'80'0,"0"0"-47"16,0 0-9-16,-2 0-11 16,-4 0-7-16,-6 0-2 15,1 12 1-15,-2 3-2 16,-1-1-1-16,3 6-1 16,4-5 0-16,0 1-1 15,7-1 1-15,0-6-1 16,0 1 0-16,0-3 2 15,17-2 0-15,2-3 0 0,8-2 0 16,0 0-2-16,-3 0 0 16,-1-2 1-16,-6-8-1 15,-3-2 0-15,-5-1 1 16,-5-3 1-16,-4 2-1 16,0-1 0-16,0 3-1 15,-11 2 1-15,-5 3-1 16,1 2 0-16,-1 3-1 15,1 2 1-15,1 0-2 16,3 0-1-16,3 0-2 16,0 0-4-16,6 0-21 15,2 0-282-15</inkml:trace>
  <inkml:trace contextRef="#ctx0" brushRef="#br2" timeOffset="197785.8572">8564 9056 3625 0,'2'0'356'0,"2"0"-320"16,3 0-17-16,2 0-1 16,0 4-10-16,2 7-1 15,1 5-4-15,-4 7 0 16,1 0 1-16,-5 6-2 16,-1 3 0-16,-3 2-1 0,0-1 0 15,0-1-1-15,0-1 1 16,0-2-1-16,0-4 1 15,0-3-1-15,0-1 1 16,0-2-1-16,0-1 0 16,0 0 0-16,0 0 0 15,-5 1 0-15,-4-1 0 16,-1-2 0-16,-2-2 0 16,3-2 0-16,5-4 0 15,0-4 0-15,1-2 0 0,3 0 0 16,0-2 0-1,0 0 0-15,0 0 0 0,0 0 0 16,0 0-2 0,3-11-5-16,7-6-25 0,2 0-394 0</inkml:trace>
  <inkml:trace contextRef="#ctx0" brushRef="#br2" timeOffset="224350.15">22821 4796 3338 0,'-2'-5'597'0,"-1"-2"-536"16,-1 1-36-16,2 0-12 15,0-2-4-15,0 2-2 16,0-2-1-16,-1 1-1 0,3 0 0 15,0 1-2-15,0 0 0 16,0-1 2-16,0 4-1 16,0-1-3-16,0 0 0 15,0 1 0-15,0 0-1 16,0 1 1-16,0-2-1 16,0 2 1-16,0-2-1 15,0 2 1-15,-2-4-1 16,2 2 0-16,0-1 1 15,0-2-1-15,0 2 0 16,0-4 0-16,0 4 1 16,0 0-1-16,0-1 0 15,0 0 1-15,2-2-1 16,9 1 0-16,3 0 0 0,-1 1 0 16,5 2 0-16,0 1 0 15,2 2 0-15,0 1 0 16,2 0 0-16,3 0 0 15,-3 0 0-15,-5 0 0 16,-5 0 0-16,-3 8 0 16,-7 0-1-16,-2 2 1 15,0 2 0-15,0 3 0 16,0 2 0-16,-2 3 0 16,-11 4 0-16,-5 0 0 15,-3 0 0-15,2 2 0 0,-6-1 0 16,5-2 0-1,-3 2 0-15,6-4 0 16,1 0 0-16,5-3 0 16,2-4 0-16,5-2 0 0,-1-1 0 15,3-2 0-15,2 1 0 16,0 0 0-16,0-1 0 16,0-2 0-16,0 1 0 15,0-3 0-15,0 4 0 16,7-3 0-16,4 0 0 15,4 2 0-15,3-2 0 16,3 0 0-16,0 0 0 16,0 0 0-16,1 0 0 15,-5 5 0-15,2 0 0 16,-9 4 0-16,0-2 0 0,-3 1 0 16,-3 2 0-16,-4 0 0 15,0 0 0-15,0 1 0 16,0 0 0-16,0 3 0 15,0-1 0-15,0-1 0 16,-4 0 0-16,-5-2 0 16,-3 2 0-16,-1 0 0 15,-3 0 0-15,-1-2 0 16,1 0 0-16,-4-2 0 16,0-2 0-16,0-2 0 15,-3-2 0-15,1-1 1 16,0 0-1-16,1-2 0 15,2 0 0-15,5-1 0 0,3 1 0 16,5-5 0-16,4 0 0 16,2 3 0-16,0-3 0 15,0 0 0-15,0 0 0 16,0 0 0-16,2 0 0 16,15 0 0-16,10 0 0 15,2-3 0-15,4-6 0 16,1-1 0-16,-1-2 0 15,0-3 0-15,0 0 0 16,-5-3 0-16,-4 0 0 16,-3-1 0-16,-3 2 0 15,-3-1 0-15,-4 0 0 16,-2-1 0-16,-4 4 0 16,-1-4 0-16,-2 3 1 0,-2 3-1 15,0-2 0-15,0 3 0 16,0 2 0-16,-8 1 0 15,-6-2 0-15,-1 2 0 16,-6 2 0-16,-1 2 0 16,2 0-1-16,2 1 1 15,3 2 0-15,3 2 0 16,6 0 0-16,-1 0 0 16,5 0 0-16,0 0 0 15,2 0 0-15,0 0 0 16,0 0 0-16,0 0 0 15,0-2-1-15,0 2 1 16,0-1 0-16,0-2 0 16,0 1 0-16,0-4 0 15,0 2 0-15,0-4 0 0,0-1 0 16,0 0 0-16,0-3 0 16,11-2 0-16,5 0 0 15,1-2 0-15,1 0-1 16,-1-2 1-16,2 1 0 15,-4 0 0-15,1-1 0 16,-3-2 0-16,3 2 0 16,-5-1 0-16,3 2 0 15,-6-4 0-15,-1 3 0 16,-3 2 0-16,-2-1 0 16,1 2 0-16,-3-1 0 15,0 2 0-15,0 2 0 16,0-2 0-16,0 4 0 0,0 1 0 15,0 0 0 1,-7 1 0-16,0 0 0 0,-3-1 0 16,-6 2 0-16,-2-1 0 15,-4 0 0-15,-5 2 0 16,-2 2 0-16,-2 2 0 16,2 0 0-16,0 2 0 15,2-2 0-15,0 2 0 16,0 0-1-16,-1 0 1 15,1 0 0-15,0 0 0 0,3 0 0 16,3 0-1 0,4 0 1-16,3 0 0 0,1 0 0 15,4 0 0-15,-2 0 0 16,2 0 0-16,0 0 0 16,2 0-1-1,3 0 1-15,1 0 0 0,3 0 0 16,0 0 0-16,0 0 0 15,0 0 0-15,0 0 0 16,3 0 0-16,15 0 0 16,7-2 0-16,8 0 0 15,5-1 0-15,1 2 0 16,2-1 0-16,-3 0 0 16,-5 0 1-16,-2 2-1 15,-6 0 0-15,-6 0 1 0,-3 0-1 16,-5 0 0-1,-3 0 0-15,-2 0 0 0,-1 0 0 16,-3 4 0-16,2 4 0 16,-2 2 1-16,0 0-1 15,0-1 0-15,1 3 0 16,-3-1 0-16,0 1 0 16,0 0 0-16,0-1 0 15,0 4 0-15,0 2 0 16,-11-2 0-16,-2 3 0 15,-3 0 0-15,-1-2 0 16,-6 2 0-16,3-3 0 16,-3 1 0-16,4-2 0 0,0-1 0 15,-1 2 0 1,5-1 0-16,-3 0 0 0,5 0 0 16,2-2 0-16,3 0 0 15,2-4 0-15,4-1 0 16,0 0 0-16,2-2 0 15,0-2 0-15,0 1 0 16,0 0 0-16,4 0 0 16,7 1 0-16,5-2 0 15,6 1 0-15,5 0 0 16,4-1 0-16,-2 2 0 16,1 2 0-16,-5-4 0 0,2 3 0 15,-2 2 0 1,0 2 0-16,-5 0 0 0,-1 4 0 15,-2 0 0 1,-7 2 0-16,-1 0 0 16,-2 3 0-16,-2-2 0 0,-1 0 0 15,-2 0-1-15,-2-1 1 16,0 2 0-16,0 1 0 16,0-1 0-16,0 3 0 15,-2-1 0-15,-12 3 0 16,-1-3 0-16,-3-2 0 15,-4-2 0-15,0-2 0 16,-1-4 0-16,1-2 0 0,2 0 1 16,0-4-1-1,7 0 0-15,1-1 0 0,6 0 0 16,1-1 0-16,5 2-1 16,0-2-1-16,0-2-5 15,7 0-13-15,9 0-196 0</inkml:trace>
  <inkml:trace contextRef="#ctx0" brushRef="#br2" timeOffset="232337.4421">8240 8576 3877 0,'0'-2'82'16,"0"2"-47"-16,0-2-13 16,0 0-7-16,0 1-5 15,0 1-3-15,0-3-1 16,0 3-2-16,0 0-2 0,0 0 0 16,0-2 0-16,0 2 0 15,0 0 1-15,0-2 0 16,0 0 1-16,0 0-2 15,0 1-1-15,0-1 0 16,0 2 0-16,0-3-1 16,0 3 0-16,0 0 1 15,0 0-1-15,0 0 0 16,0 0 0-16,0 0 0 16,0 0 0-16,0 0 0 15,0 0 0-15,0 0 0 16,0 0 0-16,0 0 0 15,0 0 0-15,0 0 0 0,0 0 0 16,0 3 0-16,0 0 0 16,0 3 0-16,0 2 0 15,0 2 0-15,0 2 0 16,0 4 0-16,0 1 0 16,0-2 0-16,0 2 0 15,0-3 0-15,0-2 0 16,0-4-1-16,0-3 1 15,0 2-1-15,0-4 1 16,0 4 0-16,-2-3-1 16,0 1 1-16,0 4 0 15,0-2 0-15,-3 2-1 0,3-2 1 16,-2 2-1 0,2-1 1-16,-1 1-1 0,0 0 1 15,1-1 0-15,2-5-3 16,0 0 1-16,0-1 1 15,0-2 1-15,0 0 0 16,0 0 1-16,0 0 0 16,0-6 0-16,0-1-1 15,0 0 0-15,0-3 0 16,0 0 0-16,0-1-1 16,0 2-4-16,0 1-10 15,0 4-60-15</inkml:trace>
  <inkml:trace contextRef="#ctx0" brushRef="#br2" timeOffset="233502.1222">9137 8971 3906 0,'0'-7'104'0,"0"-4"-74"15,0 2-14-15,0 4-3 16,0-2-5-16,0 5-4 15,0-1-1-15,0 1-1 16,0 2 0-16,0 0-2 16,0 0 0-16,0 0 0 15,-5 10 0-15,-2 8 0 16,-4 7 0-16,-2 4 0 16,-1 3 0-16,-1 2 0 0,1 3 0 15,1-3 0-15,5-1 0 16,0 0 0-16,4-5 0 15,4-2 0-15,0-4 0 16,0-1 0-16,2-4-1 16,10-1 1-16,-1-2-1 15,-3-1 1-15,4-3-1 16,-5-2 0-16,1-3 1 16,1 2-1-16,3-5 1 15,1-2-1-15,7 0 0 16,0 0-2-16,16-5-8 15,-5-7-43-15,-6-2-435 0</inkml:trace>
  <inkml:trace contextRef="#ctx0" brushRef="#br2" timeOffset="235701.0085">9378 9032 3883 0,'0'-3'100'16,"0"3"-59"-16,0-2-18 0,0 2-12 15,0 0-4 1,-3 0-2-16,3 0-1 0,0 0 0 15,0 0-2-15,0 0 0 16,0 0-1-16,0 0 0 16,0 0 0-16,0 0 0 15,0 0 0-15,0 0 0 16,0 0-1-16,0 0 0 16,0 0 0-16,0 0 0 15,0 0 0-15,0 0 0 16,0 0 0-16,0 0 0 15,0 0 0-15,0 0 0 0,5 2 0 16,-1 3 0 0,-2-1 0-16,3-3 0 0,-3 1 0 15,0 0 0-15,-2-2 0 16,0 0 0-16,0 3 0 16,0-3 0-16,0 0 0 15,0 0 0-15,0 0 0 16,0 0 0-16,0 0 0 15,0 0 0-15,0 0 0 16,0 0 0-16,0 0 0 16,0 2 0-16,4 0 0 15,1 4 0-15,0 2 0 16,1 1 0-16,3 5 0 16,3 0 0-16,-2 4 0 15,3 1 0-15,3-1 0 0,-3 0 0 16,4 2 0-16,-5-2 0 15,-2-4 0-15,-3 0 0 16,-3-5 0-16,-4-2 0 16,2-2 0-16,-2-2 0 15,0-3 0-15,2 2 0 16,-2-2 0-16,0 0 0 16,0 0 0-16,0 0 0 15,0 0 0-15,0 0-1 16,0 0 1-16,0 0 0 15,0 0 0-15,0 0 0 16,0 0-1-16,0 0 1 16,0 0 0-16,0 0 0 15,0 0 0-15,0 0-1 0,0 0 0 16,0 0-2-16,0 0-7 16,0 0-52-16</inkml:trace>
  <inkml:trace contextRef="#ctx0" brushRef="#br2" timeOffset="236278.0485">9640 8990 3911 0,'-2'-2'85'0,"2"2"-48"0,0 0-17 15,-4 0-12 1,-1 0-5-16,-6 0 0 0,-2 7 1 15,-3 8 0-15,-2 2-2 16,1 6 0-16,-3 0-1 16,-5 5 0-16,0 4-1 15,0-1 0-15,0 1 0 16,0-2 0-16,2-2 0 16,8-6 0-16,1-5 0 15,8-5 0-15,6-7 0 16,0-1-1-16,0-2 1 0,0-2-3 15,15 0 1 1,14-6-5-16,-2-6-16 16,-5-2-127-16</inkml:trace>
  <inkml:trace contextRef="#ctx0" brushRef="#br2" timeOffset="236971.1461">9739 8686 3597 0,'2'0'383'0,"-2"0"-340"0,0 0-27 16,4 0-6-16,1 0-6 15,1 4-1-15,6 9 3 16,1 5-2-16,1 4-2 16,-1 2-1-16,-3 6 0 15,0 1 0-15,-3 1 0 16,-5 5 0-16,0-2 0 15,-2 4 1-15,0 0-2 16,0-1 1-16,0-3 0 16,-4 0 0-16,-5-1 0 15,-3-2-1-15,1-2 1 16,0-4-1-16,-2 0 0 16,2-4 0-16,1-3 0 15,2 2 1-15,-3-1-1 16,1-1 0-16,-1-1 0 15,-1-3 0-15,0-1 0 0,1 0 0 16,-3 1 0-16,1-3 0 16,2 2 0-16,0-2 0 15,0 0 0-15,2-2 0 16,0-2 0-16,2-2-1 16,3-3-4-16,4-3-2 15,0 0-15-15,0 0-91 0</inkml:trace>
  <inkml:trace contextRef="#ctx0" brushRef="#br2" timeOffset="237481.5675">10061 9222 3688 0,'0'0'305'16,"0"0"-258"-16,0 0-27 16,0 0-7-16,0 0-6 15,0 0-4-15,3 0-2 16,15 0-1-16,4 0 0 15,5 0 0-15,4-2 0 16,3 0 0-16,-5-1 0 16,-2 3 0-16,-6-1 0 15,0 1 0-15,-8 0 0 0,1-2 0 16,-6 0 0-16,-1 2 0 16,-3-2-1-16,1 0 0 15,-5-6-6-15,0-1-25 16,0 0-480-16</inkml:trace>
  <inkml:trace contextRef="#ctx0" brushRef="#br2" timeOffset="237750.6695">10196 9038 3984 0,'0'0'69'0,"0"-2"-54"16,0 0-6-16,8 0-5 16,7-3-2-16,8 3-1 15,2-1 0-15,-1-2-1 16,-1 3 0-16,-4 0 0 16,-5 2 1-16,-3 0-1 15,-2 0-2-15,-2 0 0 16,0 0-3-16,-1-2-9 15,-2 1-53-15,-1-3-1220 0</inkml:trace>
  <inkml:trace contextRef="#ctx0" brushRef="#br2" timeOffset="244859.7803">10705 8805 3765 0,'0'0'160'0,"0"0"-107"15,0 0-22-15,0 0-12 16,0 0-6-16,0 0-6 0,0 0-1 16,0 0-2-1,0 0 1-15,0 0 0 0,0 0-3 16,0 0-2-16,0 0 1 15,0 0-1-15,0 0 0 16,0 0 0-16,0 0 0 16,0 0 0-16,0 0 0 15,0 0 0-15,0 0 1 16,0 0 0-16,0 0 2 16,0 0 0-16,0 0-1 15,0 0 0-15,0 0-1 16,0 0 0-16,0 0 0 15,0 0-1-15,0 0 0 16,0 0 1-16,0 0-1 16,0 0 1-16,0 0-1 0,0 0 0 15,0 0 0 1,0 0 0-16,0 0 0 0,6 0 0 16,0 4 0-16,3 3 0 15,3 2 0-15,-2-1 0 16,5 2 0-16,4 4 0 15,-1 1 0-15,4 2 0 16,0 5 0-16,1-1 0 16,-1 6 0-16,0 2 0 15,0-2 0-15,1 1 0 16,2-2 0-16,-2 1 0 16,2-4 0-16,-2 0 0 15,-3-3 0-15,-3-5 0 16,1-1 0-16,-2-2 1 15,-5-1-1-15,0-5 0 0,-4 0 0 16,-1-2 0-16,-4-2 0 16,-2 1 0-16,3-3 0 15,-3 0 0-15,0 0 0 16,0 0 0-16,0 0 0 16,0 0 0-16,0 0 0 15,0 0 0-15,0-11-1 16,0-3-6-16,-5-5-41 0</inkml:trace>
  <inkml:trace contextRef="#ctx0" brushRef="#br2" timeOffset="245432.8882">11114 8828 3762 0,'0'0'199'0,"0"0"-148"16,0 0-22-16,0 0-13 15,0 0-8-15,0 0-3 0,0 0 0 16,0 0-1-16,-2 0-3 16,-9 7 0-16,-9 15 2 15,-7 7-2-15,-11 15 1 16,-7 5-2-16,-6 8 1 15,-5 3-1-15,3 0 0 16,3-4 0-16,11-7 0 16,7-12 0-16,8-7 0 15,1-5-1-15,8-10-6 16,4-6-46-16</inkml:trace>
  <inkml:trace contextRef="#ctx0" brushRef="#br2" timeOffset="246730.0648">4306 10014 3884 0,'0'-3'125'15,"0"-2"-94"-15,0 1-14 16,3-1-8-16,-1-2-3 16,0 2-1-16,2-4-2 15,0 1-1-15,4 2-1 16,-2 0 0-16,3-2 0 15,2 1-1-15,5 5 0 16,1-3 0-16,4 3 0 16,1 0 0-16,-5 2 0 15,-3 0 0-15,-3 0 0 16,-3 4 0-16,-4 10 0 16,-2 6 0-16,-2 2 0 0,0 4 0 15,0-2 0 1,-12 2 1-16,4-2-1 0,1 1 0 15,1-4 0-15,3-1 0 16,3-1 0-16,0-4 0 16,0 2 0-16,0-2 0 15,9 3 0-15,6 3 0 16,8 3 0-16,1 0 0 16,1 2 0-16,0-1 0 15,-6-2 0-15,0 1 0 16,-7-1 0-16,-5-2 0 15,-2 1 0-15,-5-2 0 16,0 0 0-16,-5-4 0 16,-14 1 0-16,-6-3 0 15,-4-3 1-15,0 0-1 0,0-6 0 16,8-2 0-16,4-3-1 16,5 0 0-16,6 0-1 15,6-3 0-15,0-9-7 16,6 1-44-16</inkml:trace>
  <inkml:trace contextRef="#ctx0" brushRef="#br2" timeOffset="246957.9347">4986 10457 3897 0,'0'8'61'0,"0"0"-27"15,-9 0-15-15,-3-1-8 16,4-2-6-16,-1-1-5 16,1-2-10-16,0-2-30 0</inkml:trace>
  <inkml:trace contextRef="#ctx0" brushRef="#br2" timeOffset="247497.122">5320 9883 3683 0,'0'-2'260'0,"0"2"-216"0,0-3-10 15,0 3-12-15,0 0-10 16,0 0-5-16,0 0 0 16,0 0-3-16,0 0-1 15,0 0-1-15,0 0-1 16,0 3-1-16,0 11 0 15,0 10 0-15,0 8 0 16,0 7 0-16,0 5 0 16,-4 6 0-16,-5 2 0 15,3 5 0-15,-2-1 0 0,4-3 0 16,-2-4 0-16,1-11 0 16,1-9 0-1,0-3 0-15,0-13-2 0,4-1-2 16,-4-5-1-1,0-2-9-15,0-5-42 0</inkml:trace>
  <inkml:trace contextRef="#ctx0" brushRef="#br2" timeOffset="247723.9899">5160 10343 3637 0,'2'-4'356'16,"2"-2"-309"-16,3-1-24 16,5 0-11-16,5-1-8 15,6-1-3-15,3 4-1 16,6 1 0-16,-1 4 0 16,0 0-6-16,9 0-5 15,-11 9-38-15,-2 5-161 0</inkml:trace>
  <inkml:trace contextRef="#ctx0" brushRef="#br2" timeOffset="248128.1241">5606 10427 3629 0,'4'0'295'0,"5"3"-246"16,0-3-3-16,7 0-17 15,-1 0-16-15,-1 0-7 16,-1 0-4-16,-4 0-1 16,-2-5 0-16,-3 3 1 15,-2-3-2-15,-2 2 2 16,0-3 0-16,0-2-1 16,0 0 0-16,0-2-1 15,-6 1 0-15,-1 2 0 16,0 5 0-16,0 2-2 15,-1 0-3-15,-4 0 1 16,1 2 2-16,3 8 2 0,-2 2 0 16,1 0 0-16,3 5 0 15,-3-3-1-15,5 3 1 16,-1 1 0-16,3-2 0 16,2 0 0-16,0-2 0 15,2-2 0-15,12-3 0 16,3-1-2-16,14-7-6 15,-4 2-16-15,0-3-128 0</inkml:trace>
  <inkml:trace contextRef="#ctx0" brushRef="#br2" timeOffset="248401.7781">5985 10546 3911 0,'0'5'89'15,"0"-1"-48"-15,0 1-24 16,0-4-8-16,0-1 0 16,0 0-2-16,0-6-3 15,0-12-3-15,4-4-1 16,8 0 1-16,1-2-1 15,5-1-1-15,3 4 0 0,25-5-1 16,-7 6-4 0,-1 3-27-16</inkml:trace>
  <inkml:trace contextRef="#ctx0" brushRef="#br2" timeOffset="248924.9468">6390 10493 3868 0,'-2'10'100'0,"-3"4"-50"16,-1 0-25-16,2 1-11 16,-1-6-9-16,3 0-4 15,0-8 0-15,2-1 1 0,0 0 5 16,0 0-1-16,0-1-4 15,0-12-2-15,0-4 0 16,9-4 0-16,8 1 0 16,6-2 0-16,-1 2 0 15,1 6 0-15,-8 7 0 16,-1 7-1-16,-1 0 1 16,-5 0 0-16,2 14-1 15,-2 6 1-15,-3-3 0 16,-1 1-1-16,0-4 1 15,-1-3 0-15,-3-8 0 16,0-1 1-16,0-2 1 0,0 0 1 16,2-4-2-1,1-10 0-15,5-4-1 0,3-2 0 16,3 0-1-16,3 2 0 16,2 4 1-16,-4 4-1 15,-1 6 0-15,-4 4 1 16,2 0-1-16,-5 0 1 15,1 14 0-15,-3 4-2 16,1 2 1-16,-1 2 0 16,2 0-1-16,12 0-3 15,0-8-12-15,3-3-61 0</inkml:trace>
  <inkml:trace contextRef="#ctx0" brushRef="#br2" timeOffset="249177.4863">7115 10459 3571 0,'14'0'449'0,"3"0"-416"15,12 0-18-15,4 0-8 16,4 0-2-16,0 0-4 15,-3 0-1-15,-5 2 0 16,-7-2 0-16,-5 0 0 16,-5 0-5-16,-10 0-3 0,-2-6-31 15,0-5-150-15</inkml:trace>
  <inkml:trace contextRef="#ctx0" brushRef="#br2" timeOffset="249396.3618">7324 10347 3903 0,'0'-7'108'15,"0"4"-75"-15,0-3-13 16,0 1-11-16,14 4-3 16,1 1-4-16,3 0-2 15,0 0 2-15,2 6-1 16,1 10 0-16,-6 4 0 0,-5 6 0 16,-4-1-1-1,-6 1 0-15,0 1 1 0,-12-1-1 16,-10 1 0-16,-4-5 0 15,-1-4-1-15,2-4-1 16,9-7-5-16,7-5-25 0</inkml:trace>
  <inkml:trace contextRef="#ctx0" brushRef="#br2" timeOffset="249968.1656">8071 10043 3942 0,'5'-11'93'16,"-3"-5"-71"-16,0-3-8 15,-2 0-5-15,0-3-5 16,0 2-2-16,-4 0-1 16,-7 2 0-16,-5 1-1 15,3 4 1-15,-3 5-1 16,1 2 0-16,-4 3 0 15,1 3 0-15,1 0 0 16,-1 7-1-16,0 13 1 0,0 6 0 16,3 6 0-16,1 4 0 15,3 8 0-15,7 0 0 16,4 6 0-16,0 2 0 16,0 5 0-16,9 1 0 15,-1 2 0-15,-1 0 0 16,-5-2 0-16,-2-2 0 15,0-2 0-15,-13-1 0 16,-5-5 0-16,3-6 0 16,4-6 0-16,1-8 0 0,6-10 0 15,2-6 0 1,2-4-1-16,-2-6-1 0,2-2-1 16,-2 0-8-16,-3-5-11 15,5-6-94-15</inkml:trace>
  <inkml:trace contextRef="#ctx0" brushRef="#br2" timeOffset="250174.0443">7756 10618 3436 0,'-2'-4'477'15,"2"-2"-412"-15,0 2-23 16,0-1-13-16,0 0-12 16,10-2-12-16,9-2-3 15,10-4 0-15,7 1-2 16,5-4 1-16,-2 1-1 0,15-14-2 15,-14 5-7-15,-7 2-40 16</inkml:trace>
  <inkml:trace contextRef="#ctx0" brushRef="#br2" timeOffset="250556.1128">8283 9861 3859 0,'2'-1'154'15,"-2"-1"-121"-15,0 2-16 16,2 0-7-16,-2 0-6 16,0 0-2-16,0 11-2 15,0 10 2-15,0 7-1 16,0 4 0-16,-2 3-1 0,-2-2 0 15,2-1 0 1,0 0 0-16,2-1 0 0,0-6 0 16,0-3-1-1,0-9-7-15,0-5-13 0,6-8-85 0</inkml:trace>
  <inkml:trace contextRef="#ctx0" brushRef="#br2" timeOffset="250771.9349">8414 9833 3494 0,'0'-1'490'0,"3"1"-435"16,-1 0-37-16,0 0-11 0,2 1-1 16,1 15-1-16,0 7-1 15,-1 5-3-15,-4 2-1 16,0 2 0-16,0 3 0 15,0 0-1-15,-2 11-8 16,-10-6-15-16,4-8-590 0</inkml:trace>
  <inkml:trace contextRef="#ctx0" brushRef="#br2" timeOffset="251474.3811">8537 10531 3973 0,'0'0'76'16,"0"0"-60"-16,0 0-9 15,0 0-3-15,0 4-3 16,-15 14 1-16,-6 9 0 15,-1 4-1-15,-1 8-1 16,2 0 0-16,0-2 0 16,3 1 0-16,7-9 1 15,5 0-1-15,6-9 0 16,0-6 0-16,0-5-1 16,13-2 0-16,16-7-4 0,0 0-7 15,-2 0-71-15</inkml:trace>
  <inkml:trace contextRef="#ctx0" brushRef="#br2" timeOffset="251848.1641">8707 10643 3042 0,'0'0'944'0,"-5"0"-910"15,-8 0-25-15,-3 0-1 16,-2 12 0-16,2 5-5 16,1 0-2-16,-1 4 0 0,7 1-1 15,3-2 1 1,6-2-1-16,0-2 1 0,0-9 0 16,22 0 0-16,5-7 3 15,4 0-2-15,3 0-1 16,-1-14 1-16,-2 0 0 15,-6-4 1-15,-8-1-1 16,-5 2 0-16,-8 0 2 16,-4 5 0-16,0 0-2 15,-11 7-1-15,-11 2-1 16,-1 3-2-16,-3 0-1 16,3 0-4-16,4 3-7 15,3 2-41-15,9 0-1023 0</inkml:trace>
  <inkml:trace contextRef="#ctx0" brushRef="#br2" timeOffset="252234.3345">8905 10415 3979 0,'2'0'74'0,"0"0"-62"16,2 0-7-16,6 0-4 0,5 0 1 16,3 6-1-16,5 10 0 15,0 8-1-15,0 4 1 16,-5 7 0-16,-5 2-1 15,-6 3 1-15,-7 2 0 16,0-1 0-16,-2-3-1 16,-9-4 1-16,2-6-1 15,2-5 0-15,0-2 0 16,1-9 0-16,-1-1 0 16,-1-6 0-16,-2-3-1 15,4-2-6-15,-1 0-24 16,7-10-497-16</inkml:trace>
  <inkml:trace contextRef="#ctx0" brushRef="#br2" timeOffset="252451.5789">9235 10662 3961 0,'0'0'76'16,"0"0"-72"-16,0 2-4 16,0-2-3-16,0 0-23 15,-5 0-51-15</inkml:trace>
  <inkml:trace contextRef="#ctx0" brushRef="#br2" timeOffset="252770.6614">9471 10147 3971 0,'0'0'77'16,"0"0"-65"-16,0 0-7 0,0 2-3 15,0 17 2-15,-8 9 1 16,-4 11-1-16,-1 8-3 16,-1 8 1-16,-1 3-2 15,-3-2 1-15,5-2-1 16,1-6 0-16,8-5 0 16,4-8 0-16,0-4 0 15,11-9 1-15,9-6-1 16,7-6 0-16,2-8-1 15,-3-2-1-15,12-4-8 16,-9-12-24-16,-6-4-179 16</inkml:trace>
  <inkml:trace contextRef="#ctx0" brushRef="#br2" timeOffset="253039.2968">9638 10273 3712 0,'0'0'271'16,"0"0"-231"-16,0 0-16 15,0 9-6-15,4 10-7 16,6 3-6-16,3 2-2 16,7 6 0-16,5-2-2 15,4 2 0-15,2 0-1 16,-2 0 0-16,-5-1 0 15,-4-5 0-15,-2-3 0 16,-2-7 0-16,0-3-2 0,-3-11-1 16,-2 0-10-1,-4 0-76-15</inkml:trace>
  <inkml:trace contextRef="#ctx0" brushRef="#br2" timeOffset="253286.7834">9881 10277 3978 0,'0'-2'79'15,"0"2"-65"-15,0 0-8 16,0 6-4-16,-4 15 0 16,-3 10 1-16,-2 3-1 15,2 4-1-15,-4-2 0 0,3-1-1 16,-1 0 0-16,-1-4 0 15,4-8 0-15,-1-5 0 16,7-4-1-16,0-10-2 16,3-4-11-16,12 0-115 0</inkml:trace>
  <inkml:trace contextRef="#ctx0" brushRef="#br2" timeOffset="253519.1588">10028 10415 4017 0,'7'-2'51'0,"4"0"-40"16,7-2-8-16,8 2-1 16,6-2-1-16,-1 2-1 15,-4 2 1-15,-3 0-1 16,-3 0 0-16,-6 0-1 15,7-8-2-15,-3 0-13 16,-4-3-191-16</inkml:trace>
  <inkml:trace contextRef="#ctx0" brushRef="#br2" timeOffset="253759.9889">10327 10166 3958 0,'6'0'83'0,"6"0"-70"0,3 2-3 15,8 15-3-15,2 3-2 16,4 6-2-16,2 1-1 16,0 6-1-16,-4-3 0 15,-6-4-1-15,-2-1 0 16,-6-8 0-16,-2-3-1 15,0-8-4-15,-2-4-4 16,-2-2-34-16</inkml:trace>
  <inkml:trace contextRef="#ctx0" brushRef="#br2" timeOffset="253984.8584">10534 10110 3891 0,'-2'18'124'0,"-4"6"-92"16,-2 6-16-16,2 9-6 15,2 1-3-15,-1 1-4 16,1 0-2-16,0-3-1 16,-2-6 1-16,2-6-1 0,4-6-1 15,0-6-3 1,0-4-11-16,16-8-89 0</inkml:trace>
  <inkml:trace contextRef="#ctx0" brushRef="#br2" timeOffset="254317.7585">10790 10386 3683 0,'0'0'332'15,"0"0"-299"-15,0 0-24 16,-13 0-3-16,-5 17 1 16,1 1-4-16,-1 5 0 0,5 0-2 15,5 3 0-15,8-2-1 16,0-4 1-16,10-4 0 16,15-8-1-16,6-4 1 15,0-4 0-15,2 0-1 16,-6-1 1-16,-5-13-1 15,-6-1 0-15,-10-1 1 16,-6 2-1-16,0-1 1 16,0 4-1-16,-15 3 0 15,-5 1-3-15,-7-2-7 16,7 5-26-16,2-3-178 0</inkml:trace>
  <inkml:trace contextRef="#ctx0" brushRef="#br2" timeOffset="254701.152">10889 9914 3980 0,'7'0'71'16,"3"0"-65"-16,7 0-3 0,0 4 1 15,3 10 0-15,1 10-1 16,-4 8-1-16,1 8 1 16,-3 10 0-16,-3 7-2 15,-3 4 1-15,-5 4-1 16,-4-3-1-16,0-2 1 15,0-8-1-15,0-11 0 16,0-4 0-16,0-7 0 16,-2-9 0-16,2-7 0 15,0-5-1-15,0-6-1 16,0-3 1-16,0-3-3 16,0-11-51-16</inkml:trace>
  <inkml:trace contextRef="#ctx0" brushRef="#br2" timeOffset="255133.6185">11134 9801 3973 0,'2'-5'84'0,"3"-2"-66"15,1 4-10-15,7-4-4 16,8 2-3-16,12 0 0 0,6 3-1 16,5 0 0-16,-4 2 0 15,-7 0 0-15,-11 10 0 16,-11 11 0-16,-11 4 0 15,0 8 0-15,-13 3 0 16,-11 4 0-16,-5 2 0 16,2 0 0-16,3 1 0 15,4-2 0-15,7-4 0 16,7-6 0-16,6-4 0 16,0-5 0-16,10-2 0 15,9-6 0-15,10-2-1 16,3-3 1-16,1-2-1 15,10-2-2-15,-10-2-7 16,-6-1-53-16</inkml:trace>
  <inkml:trace contextRef="#ctx0" brushRef="#br2" timeOffset="255381.7731">11680 10525 4022 0,'24'0'47'16,"7"0"-41"-16,4-1-2 0,-2-8-2 15,-6 4-2-15,-8-2 1 16,-5-1-1-16,-5-2-1 15,-5 1-11-15,-2-3-210 0</inkml:trace>
  <inkml:trace contextRef="#ctx0" brushRef="#br2" timeOffset="255599.7641">11704 10299 4013 0,'12'-2'56'0,"3"-2"-45"16,8 0-7-16,8-3-1 0,4 0-2 16,6-1 0-1,-3-1-1-15,-5 4 0 0,-4-4-2 16,-8 1-8-16,-11 3-123 16</inkml:trace>
  <inkml:trace contextRef="#ctx0" brushRef="#br2" timeOffset="260358.1125">7548 10948 3553 0,'0'0'389'16,"-3"0"-336"-16,3 0-19 15,0 0-10-15,0 0-12 16,0-2-5-16,0 0-2 15,7 2-3-15,8-1-1 16,8-2 0-16,1 2 0 16,8 1-1-16,1 0 1 15,5 0-1-15,1 0 0 16,4 0 0-16,1 0 0 0,8 0 0 16,4 1 0-1,6 2 0-15,9-2 0 0,6-1 0 16,2 0 0-16,6 0 1 15,-2 2-1-15,0 0 0 16,-8 0 0-16,1 3 0 16,-5-3 0-16,2-2 0 15,2 0 0-15,0 0 0 16,5 0 0-16,5 0 0 16,-1-4 0-16,3-5 0 15,-2 4 0-15,0-4 0 16,0 4 0-16,-3-2 0 15,5 3 0-15,-2 0 0 0,4 3 0 16,0-2 0 0,-2 1 0-16,-2 2 0 0,-5-2-1 15,-6 2 1 1,-3-2 0-16,-4 2 0 0,-1-1 0 16,0-4 0-16,1 1 0 15,-1 0 0-15,-1 0 0 16,-5 2 0-16,-4 0 0 15,-5 2 0-15,-4 0 0 16,-8-1 0-16,-2 1 0 16,-6-3 0-16,-7 1 0 15,-4-2 0-15,-4 1 0 16,-7 2 0-16,-7 0 0 16,-2-2 0-16,0 3 0 15,0 0-1-15,-35 0-6 0,1 0-12 16,-4 0-65-16</inkml:trace>
  <inkml:trace contextRef="#ctx0" brushRef="#br2" timeOffset="261072.9471">9251 11392 3947 0,'0'0'86'0,"0"-2"-65"15,0-7-8-15,0 0-5 0,0-3-2 16,0-2-4-16,11 1-1 15,1 1 0-15,5 2-1 16,-2 3 1-16,5-1-1 16,0 4 0-16,2-1 0 15,1 5 0-15,-5 0 0 16,-3 0 0-16,-3 0 0 16,-4 2 0-16,-6 14 0 15,-2 4 0-15,0 5 0 16,0 3 0-16,-12 1-1 15,-9 1 1-15,1-2 0 16,-2-1 0-16,2-2 0 16,4-6 0-16,3-3 0 15,4-4 0-15,4 2 0 16,0-3 0-16,5-2-1 0,0 1 0 16,0-4 1-16,10-5-1 15,12 2 1-15,7-3-1 16,4 0 1-16,1 0 0 15,0 0 0-15,-3-3 1 16,0 1-2-16,0-3 1 16,-4 1 0-16,-3 1-3 15,-2-4-3-15,-3-3-3 16,5-10-16-16,-4-1-26 16,-2 4-716-16</inkml:trace>
  <inkml:trace contextRef="#ctx0" brushRef="#br2" timeOffset="261389.9539">9964 11127 3632 0,'0'0'398'0,"0"0"-374"16,0 4-19-16,0 8-4 16,0 4 5-16,0 2-2 15,-3 2-3-15,1 0 0 16,2 1-1-16,0-6-2 15,0 4-4-15,0-6-24 16,0-2-386-16</inkml:trace>
  <inkml:trace contextRef="#ctx0" brushRef="#br2" timeOffset="261630.5749">9978 11608 3891 0,'0'5'82'0,"0"-3"-57"16,-4 5-15-16,4-3-7 16,0-2-3-16,8-2-3 15,9 0-23-15,6-2-398 0</inkml:trace>
  <inkml:trace contextRef="#ctx0" brushRef="#br2" timeOffset="262723.7685">12487 10004 3890 0,'0'7'125'16,"2"0"-106"-16,10 7 2 16,5 9-7-16,8 2-7 15,2 5-2-15,4 9-3 16,-2-2-1-16,0 6-1 15,-4-2 0-15,-4 0 1 0,0-3-1 16,-5-4 1-16,-3-8-1 16,-5-3 0-1,-4-2 0-15,2-7 0 0,-4-2 0 16,0-6 0-16,2-2-1 16,-1-4 0-16,10 0-5 15,-2 0-20-15,0-13-765 0</inkml:trace>
  <inkml:trace contextRef="#ctx0" brushRef="#br2" timeOffset="262989.7805">12806 10104 3923 0,'-9'11'73'0,"-7"9"-33"15,-6 5-17-15,-5 8-10 16,-6 7-6-16,-1 4-4 16,-1 0-1-16,1-2 0 15,5-2-1-15,3-6-1 16,5-4 0-16,8-8 0 16,7-6 0-16,4-6-1 15,2-6-1-15,4-4-4 16,15-2-14-16,8-12-203 0</inkml:trace>
  <inkml:trace contextRef="#ctx0" brushRef="#br2" timeOffset="263400.942">12913 9765 4011 0,'11'-18'42'0,"4"0"-24"15,2-2-8-15,0 0-5 16,-1 6-3-16,-5 7-1 16,-3 4 0-16,0 3-1 15,-4 0 0-15,0 20 0 0,-1 6 0 16,-3 6 0-16,0 4 0 15,0 3 0-15,-9-3 0 16,-3 0 0-16,4-2 0 16,-1-2 0-16,5-3 0 15,0-3 0-15,4-3 0 16,0-5 0-16,14-1 0 16,13-6 0-16,9-2 0 15,8-4 0-15,3-1 0 16,-3-4 0-16,-5 3-1 15,-12-3 0-15,-12 0-3 16,-15 9-5-16,0-1-45 16,-13 2-139-16</inkml:trace>
  <inkml:trace contextRef="#ctx0" brushRef="#br2" timeOffset="263969.1081">11994 10776 3925 0,'0'0'92'15,"0"0"-69"-15,0 0-4 16,16 0-9-16,4 0-6 16,9 0 0-16,6 0-1 15,13 0-2-15,10-4 0 0,6 0 0 16,9 0 0-16,4 0 0 16,0 4 0-16,-1 0 0 15,-7 0-1-15,-4 0 0 16,-3 0 0-1,1 0 1-15,1 0-1 0,-2-2 0 16,2 0 0-16,-9-2 0 16,-6 1 0-16,-7 3 0 15,-9 0 0-15,-4 0 0 16,-8 0 0-16,-5 0 0 16,-5 0-1-16,-9 0-3 15,0 0-8-15,-2 5-63 0</inkml:trace>
  <inkml:trace contextRef="#ctx0" brushRef="#br2" timeOffset="265646.934">12295 11151 3905 0,'0'0'131'16,"0"0"-106"-16,0 0-10 16,0 0-9-16,0-9-2 15,5-4-2-15,8-1-1 16,7 0-1-16,5-2 1 0,2 4-1 15,2 3 0-15,0 2 0 16,-2 2 0-16,-4 5 0 16,-2 0 0-16,-3 0 0 15,-5 0 0-15,-4 12 0 16,-7 2 0-16,-2 7 0 16,0 2 0-16,-15 6 0 15,-12 0 0-15,-7 2 0 16,-3-2 0-16,-2 3 0 15,6-4 0-15,6-7 0 16,12-5 0-16,6-3 0 16,9-5 0-16,0-2 0 15,0-1 0-15,412-46-4090 110,-423 36 4090-95,-7 0 0-15,-1-2 0 16,-10 0 0-16,-5 4 0 16,-4-2 0-16,-2 1 0 15,-4 4 0-15,-8-3 0 16,-4 3 0-16,-11 0 0 15,-9 0 0-15,-22 3 0 16,-29 15 0-16,-42 18 0 0,-41 4 0 16,-28 6 0-16,-2-2 0 15,7 0 0-15,19-4 0 16,21-4 0-16,-8-6 0 16,-29-18 0-16,-47 0 0 15,-36 28 0-15,-30-1 0 16,-14-7 0-16,8-2 0 15,-4 2 0-15,2 2 0 16,12 2 0-16,19-2 0 16,30-8 0-16,40-17 0 15,47-4 0-15,36 11 0 16,31-6 0-16,32 0 0 0,23-2 0 16,19 0 0-1,22 2 0-15,3 0 0 0,0 2 0 16,-7 6 0-16,-4 9 0 15,0-6 0-15,3 3 0 16,3 1 0-16,-3-2 0 16,-2 0 0-16,-2 0 0 15,-5 2 0-15,-4-1 0 16,-6 0 0-16,-5 0 0 16,-4 0 0-16,-1-2 0 15,1 0 0-15,4-13 0 16,5-2 0-16,9 9 0 15,6-4 0-15,7-1 0 16,3-2 0-16,8-2 0 0,2-3 0 16,18-4 0-16,5 0 0 15,-8 0 0-15,5 0 0 16,9-7 0-16,0-4 0 16,5-3 0-16,24-3 0 15,14 3 0-15,-10-1 0 16,7-2 0-16,7 1 0 15,-1 3 0-15,6-4 0 16,-4 5 0-16,0 0 0 16,-2 0 0-16,-3 4 0 15,-3 0 0-15,3 2 0 16,-4-3 0-16,1 4 0 0,-2-1 0 16,1 2 0-1,-6-1 0-15,-4 5 0 0,-4 0 0 16,-17 0 0-16,1 0 0 15,7 0 0-15,-1 0 0 16,-6 0 0-16,0 0 0 16,-4 0 0-16,-5 0 0 15,0 0 0-15,0 0 0 16,-5 5 0-16,-9-1 0 16,-1 2 0-16,-3-1 0 15,-9 7 0-15,12-9 0 16,3-1 0-16,4-2 0 15,5 0 0-15,3 0 0 16,0 0 0-16,0 0 0 0,0 9 0 16,0 3 0-16,-2 5 0 15,-2 0 0-15,0 4 0 16,2-1 0-16,2-5 0 16,0-6 0-16,0-9 4046 15,0 0-4014-15,0 0-32 16,0 0-1-16,2 0-4 15,6 0 2-15,-1 0-7 16,-1-2-36-16,0-3-220 0</inkml:trace>
  <inkml:trace contextRef="#ctx0" brushRef="#br2" timeOffset="266829.4232">4462 12603 3987 0,'0'-2'66'0,"0"0"-49"16,2-1-7-16,-2 3-6 16,0 0-1-16,0 0-1 15,0 0-1-15,0 0-1 16,0 0 0-16,0 0 1 15,0 0-1-15,0 0 0 16,-2 11 0-16,-14 13 0 16,-3 8 0-16,-6 8 0 15,0 4 0-15,-2 2 0 16,1 0 0-16,2 1 0 0,1-6 0 16,7-2 0-1,5-9 0-15,9-9 0 0,2-6 0 16,0-7 0-16,2-5 0 15,17 0 0-15,2-3 0 16,10 0 0-16,5 0 0 16,5-8 0-16,1-4 0 15,-1-2-1-15,-2-2 1 16,-1 0-2-16,7-8-1 16,-9 4-8-16,-10 2-53 0</inkml:trace>
  <inkml:trace contextRef="#ctx0" brushRef="#br2" timeOffset="267057.2928">4564 12937 3903 0,'-4'13'77'16,"0"1"-30"-16,-3 6-22 16,3 2-11-16,0 1-6 15,1 3-3-15,0-6-3 16,3 1-2-16,0-4 1 15,0-6-1-15,0-2-1 16,12-9-5-16,8 0-9 16,2-9-41-16</inkml:trace>
  <inkml:trace contextRef="#ctx0" brushRef="#br2" timeOffset="267310.158">4979 12741 4009 0,'-2'5'39'0,"2"0"-32"16,-2 5-5-16,-2 2 2 15,2 4-2-15,-4 0-1 16,2 0-1-16,0-4 1 15,-1 1-1-15,3-5 0 16,2-3 0-16,-2 1-2 16,2-4 1-16,0 0-1 0,0-2 0 15,0 0-4-15,0 0-14 16,2 0-39-16</inkml:trace>
  <inkml:trace contextRef="#ctx0" brushRef="#br2" timeOffset="268027.7829">5227 12436 4002 0,'2'0'55'16,"0"0"-49"-16,2 10 2 15,2 12 1-15,-4 9-6 16,-2 7 0-16,0 9-2 16,0 6 0-16,-8 3-1 15,-9 2 0-15,-6 0 0 16,3-2 0-16,5-5 0 15,1-11 0-15,8-11-2 16,6-10-3-16,0-11-5 16,4-8-40-16</inkml:trace>
  <inkml:trace contextRef="#ctx0" brushRef="#br2" timeOffset="268256.6504">5140 12804 3862 0,'0'1'142'0,"0"5"-117"15,9 2-1-15,11-2-14 16,2 2-9-16,1-2-1 16,6-2-19-16,-10 0-24 0,-3-1-262 15</inkml:trace>
  <inkml:trace contextRef="#ctx0" brushRef="#br2" timeOffset="268541.5147">5461 12950 3901 0,'19'0'78'0,"10"0"-40"15,8-4-13-15,5-8-12 16,0-4-6-16,-6-1-3 15,-7 2-1-15,-9 1-1 16,-8 1 3-16,-10 4-1 0,-2-2-1 16,0 4-1-1,-14 3-1-15,-6 1-1 0,-2 3 0 16,-1 0 0-16,5 0 0 16,3 12 0-16,4 5 0 15,2-2 0-15,4 6-1 16,3-2 1-16,2-1 0 15,0 1 0-15,0-1 0 16,0-4 0-16,9-4-1 16,13-2-2-16,-1-4-7 15,-2-4-31-15</inkml:trace>
  <inkml:trace contextRef="#ctx0" brushRef="#br2" timeOffset="268798.9166">5851 12997 3816 0,'0'3'118'0,"0"-1"-60"0,0-2-22 16,0 0-6-16,0 0-12 16,2 0-11-16,1-2-3 15,5-13-3-15,3-2-1 16,5-3 0-16,2-3 0 15,4 2 0-15,-4 3 0 16,3 1-1-16,-4 7 1 16,-1 2-3-16,11 4-3 0,-6 3-14 15,0 1-120-15</inkml:trace>
  <inkml:trace contextRef="#ctx0" brushRef="#br2" timeOffset="269224.6944">6429 12781 3527 0,'6'-4'475'15,"-2"0"-434"-15,-4 3-23 16,0-1-4-16,0 2-8 16,0 0-3-16,-20 0-2 15,-4 0-1-15,-5 3 1 16,0 8-1-16,5 1 1 15,1-3-1-15,8 4 0 0,3-6 0 16,6 3 0 0,6-3-1-16,0-2 0 0,2 2-1 15,18-6 0-15,9 3 1 16,5 1-1-16,-3-2 0 16,0 4 1-16,-4-2 1 15,-3 4 0-15,-6 0 0 16,-6 2 0-16,-6 1 0 15,-4-2 2-15,-2-1 1 16,0 2-1-16,-16 1 0 16,-6 0-1-16,-7-1 0 15,-2 1 0-15,0-1-1 16,4-2 0-16,3 0 0 0,3-6-1 16,8 0-2-16,9-3-2 15,2 0-8-15,2 0-73 0</inkml:trace>
  <inkml:trace contextRef="#ctx0" brushRef="#br2" timeOffset="269946.7194">6406 12869 4008 0,'0'0'55'15,"0"0"-47"-15,0 0-2 16,0 7-3-16,-2 10 0 16,0 6-1-16,0 5-1 15,-3 2 0-15,-2 2-1 16,0-2 0-16,-1-6 0 16,1-9 0-16,5-3 0 0,-1-9 0 15,3-3 0-15,0 0 1 16,5-12 0-16,12-11-1 15,6-6 0-15,4-1 0 16,0-2 0-16,0 2 0 16,-4 1 1-16,2 7-1 15,-2 4 0-15,-5 7 0 16,-5 4 0-16,-2 7-1 16,-2 0 1-16,-2 0 0 15,-3 17 0-15,-4 2 0 16,0 2 0-16,0 0 0 15,-2-5 0-15,-5-3 0 16,3-5 0-16,1-6 0 16,3-2 0-16,0 0 0 0,0-6 0 15,10-13 0-15,5-2 0 16,5-1-1-16,3 0 1 16,-2-1-1-16,2 7 1 15,-3 4-1-15,-3 7 1 16,-3 3 0-16,-3 2 0 15,-2 0-1-15,-2 12 1 16,-3 7 0-16,-4 1 0 16,0 4 0-16,0-2 0 15,0-1 0-15,-4-4-2 16,4-2-2-16,0-7-12 16,0-4-135-16</inkml:trace>
  <inkml:trace contextRef="#ctx0" brushRef="#br2" timeOffset="270185.7945">7262 12913 4047 0,'0'0'31'0,"0"3"-29"0,2-3-1 16,0 2-1-16,0 0 0 16,0 0 0-16,4-1-1 15,2-1-4-15,-1 0-7 16,1 0-75-16</inkml:trace>
  <inkml:trace contextRef="#ctx0" brushRef="#br2" timeOffset="270466.4662">7362 12735 1462 0,'0'-2'2543'0,"2"0"-2489"0,1 2-39 15,1-2-8-15,5-1-4 16,4 0-2-16,5-1-1 16,1 0 0-16,4-4-4 15,-5 1-18-15,-5 0-1031 0</inkml:trace>
  <inkml:trace contextRef="#ctx0" brushRef="#br2" timeOffset="271183.8817">8057 12222 2724 0,'0'-6'1302'0,"3"-1"-1259"16,-3 2-32-16,2-5-6 16,-2 2-3-16,0-2 0 15,0 2-1-15,0 2-1 16,0-1 1-16,-2 3-1 15,-9 3 0-15,-2 1 0 16,-5 0 0-16,-5 0-1 16,4 4 1-16,-2 8 0 15,3 6 0-15,5 4 0 16,4 2-1-16,7 4 1 16,2 2 0-16,0 4 0 15,7 0 0-15,10 5 0 16,3 0 0-16,1 3 0 0,-2 0 0 15,-1 1 0-15,-5-1 0 16,-5 0 0-16,-4-4-1 16,-4-6 0-16,0-6-3 15,-6-6-3-15,-8-8-5 16,-1-8-50-16</inkml:trace>
  <inkml:trace contextRef="#ctx0" brushRef="#br2" timeOffset="271422.3606">7882 12637 3961 0,'9'-3'80'0,"6"-2"-64"16,10-3-5-16,6-3-4 0,4 2-3 16,2-3-2-1,-2-1-2-15,9-11-5 0,-10 2-11 16,-7 0-88-16</inkml:trace>
  <inkml:trace contextRef="#ctx0" brushRef="#br2" timeOffset="271653.2303">8475 12011 3942 0,'0'0'84'0,"0"0"-60"16,0 0-11-16,0 0-6 16,0 0-4-16,0 2 1 15,0 12 1-15,-3 6-2 16,-5 2-2-16,0 2 0 16,2 2-1-16,-1 1 0 15,3-3 0-15,2 0 0 16,0-4 0-16,2-4-3 15,0-4-5-15,0-7-24 16,2-5-171-16</inkml:trace>
  <inkml:trace contextRef="#ctx0" brushRef="#br2" timeOffset="271865.1277">8613 11985 3954 0,'2'0'83'15,"-2"0"-68"-15,0 0-8 16,0 3-4-16,0 12 2 16,0 7 3-16,0 1-3 15,0 7-3-15,0-3-1 16,-4 1-1-16,-1-1 0 16,0-3 0-16,1-4 0 15,0-3-5-15,2-6-8 16,2-8-64-16</inkml:trace>
  <inkml:trace contextRef="#ctx0" brushRef="#br2" timeOffset="272111.3581">8757 11997 3930 0,'2'0'92'15,"-2"0"-72"-15,0 0-4 16,4 0-8-16,-2 0-3 16,-2 13 0-16,0 4-1 15,0 7-2-15,0 0-1 16,0 2-1-16,0 1 0 0,0-1 0 16,0-3 0-16,0 0-1 15,0-1-5-15,0-4-6 16,0-6-48-16</inkml:trace>
  <inkml:trace contextRef="#ctx0" brushRef="#br2" timeOffset="272950.7809">8755 12753 3654 0,'-8'0'195'16,"-1"0"-128"-16,-5 0-25 16,-3 5 2-16,-6 4-14 15,-2 8-13-15,1 0-7 0,2 5-4 16,2 2-3-1,6 1-1-15,10-1-2 0,4-2 1 16,0-4 0-16,0-3-1 16,18-4 1-16,4-2-1 15,2-6 0-15,7-3-2 16,12 0-6-16,-7 0-24 16,-5-6-161-16</inkml:trace>
  <inkml:trace contextRef="#ctx0" brushRef="#br2" timeOffset="273272.287">8979 12779 3952 0,'0'-2'83'0,"0"2"-65"0,0 0-11 15,-8 0-5-15,-2 0-1 16,-1 16 2-16,-3 2 0 15,1 3 0-15,3 2-2 16,4-2 0-16,1-1 0 16,5-7-1-16,0-4 1 15,9-5-1-15,16-4 1 16,4 0-1-16,4-6 1 16,0-10-1-16,-3-3 0 15,-8 0 0-15,-8 3 1 0,-10 0-1 16,-4 2 0-1,-2 5 0-15,-20 3-2 0,-18 6-5 16,3 0-7 0,8 0-61-16</inkml:trace>
  <inkml:trace contextRef="#ctx0" brushRef="#br2" timeOffset="273512.0825">9286 12617 3977 0,'11'0'58'0,"-2"0"-41"15,0 8-9-15,-2 14-4 16,-7 6-1-16,0 4 2 16,-9 2-4-16,-13 2 0 15,-3-2 0-15,-2-2-1 16,2-3-1-16,6-5-3 15,7-11-3-15,8-4-15 16,4-9-56-16</inkml:trace>
  <inkml:trace contextRef="#ctx0" brushRef="#br2" timeOffset="273710.9702">9480 12689 3998 0,'0'2'34'16,"0"4"-28"-16,0 2 0 15,0 2-2-15,0-4-4 16,6-4-21-16,2-2-130 0</inkml:trace>
  <inkml:trace contextRef="#ctx0" brushRef="#br2" timeOffset="273985.9166">9893 12264 3989 0,'0'-4'64'15,"0"0"-49"-15,-3 4-5 16,-8 0-7-16,-2 0 0 15,-6 16-1-15,0 12-1 16,-3 9 0-16,-1 9-1 16,3 5 1-16,2 5-1 15,4 1 0-15,4-1 0 16,3-4 0-16,7-7 0 16,0-7 0-16,9-11-1 15,15-8 0-15,16-16-3 0,-4-3-9 16,-2 0-143-16</inkml:trace>
  <inkml:trace contextRef="#ctx0" brushRef="#br2" timeOffset="274218.7647">10107 12467 4015 0,'0'0'39'0,"2"0"-27"15,2 0-4-15,2 4-3 16,3 14 0-16,5 6-2 16,1 1-2-16,3 1-1 0,1 3 1 15,-2-5-1 1,1-2 0-16,-7-4-1 0,1-4 0 16,-2-12-5-16,1-2-10 15,-1 0-87-15</inkml:trace>
  <inkml:trace contextRef="#ctx0" brushRef="#br2" timeOffset="274437.8076">10356 12385 3847 0,'0'-2'189'16,"0"2"-169"-16,-6 0-16 15,-17 14 5-15,-2 10 0 16,-2 5-5-16,-2 8-3 15,6 2 1-15,0-1 0 0,5 1-2 16,3-5 0 0,5-3 0-16,6-8 0 0,4-7-2 15,4-6-1-15,19-8-9 16,-1-2-40-16</inkml:trace>
  <inkml:trace contextRef="#ctx0" brushRef="#br2" timeOffset="274661.1593">10514 12541 3944 0,'7'0'99'0,"6"0"-86"0,8 0-2 15,5 0-2-15,10 0-5 16,0 0-3-16,1 0 0 15,-1 0 0-15,-7 0-1 16,-7 0-1-16,1-4-7 16,-8 0-12-16,-4-3-136 0</inkml:trace>
  <inkml:trace contextRef="#ctx0" brushRef="#br2" timeOffset="274944.1422">10840 12332 3901 0,'0'-2'119'0,"0"2"-87"0,0 0-19 16,2 0-5-16,4 0-4 16,8 9 0-16,4 8-2 15,2 3 0-15,3 4 0 16,0 0-1-16,0 0-1 15,-1 0 0-15,-1-4 0 16,-6-1 0-16,1-5 0 16,-3-4 0-16,-4-2-1 15,0-3-2-15,0-5-6 16,-3 0-21-16,1 0-172 0</inkml:trace>
  <inkml:trace contextRef="#ctx0" brushRef="#br2" timeOffset="275211.9789">11101 12290 3932 0,'0'0'88'16,"0"0"-71"-16,0 0-4 15,-7 6 0-15,-2 14-1 16,0 4-7-16,-2 8-3 15,2 5-1-15,-2 2 0 16,-3 3-1-16,1 1 0 0,-5-1 0 16,1-4 0-1,1-6 0-15,3-4-2 0,1-8-1 16,8-4-7-16,4-11-7 16,0-5-25-16,10 0-130 0</inkml:trace>
  <inkml:trace contextRef="#ctx0" brushRef="#br2" timeOffset="275587.0073">11330 12564 3905 0,'-2'0'73'16,"-9"11"-38"-16,-3 5-8 15,-1 2-13-15,5 2-9 16,4 0-3-16,4-1-1 16,2-2 0-16,0-7 1 15,20-5 2-15,5-2 2 16,1-3-2-16,5 0-3 15,0-3 0-15,-4-10 0 16,-7 1-1-16,-7 0 1 16,-7 3 0-16,-6-3-1 15,0 4 0-15,-21 3 0 0,-6-2-2 16,-6 2-4-16,4-2-9 16,11 2-85-16</inkml:trace>
  <inkml:trace contextRef="#ctx0" brushRef="#br2" timeOffset="275865.8485">11477 12222 3984 0,'5'0'70'0,"1"0"-63"15,4 18 5-15,5 8-3 0,5 8-5 16,5 5-3-16,-1 5 0 16,-2 5-1-16,-6 2 0 15,-7 3 0-15,-9-2 0 16,0-4 0-16,-18-5 0 16,-2-8-1-16,-2-11-1 15,1-5 0-15,-3-16-2 16,4-3-4-16,6 0-35 0</inkml:trace>
  <inkml:trace contextRef="#ctx0" brushRef="#br2" timeOffset="276440.5301">11718 11965 3981 0,'4'-6'75'0,"3"-2"-61"16,3 0-4-16,0-5-7 16,8 4 0-16,0-3-2 15,2 1 0-15,0 4 0 16,-4 1-1-16,-6 4 1 16,-3 0-1-16,-4 2 0 15,-1 0 0-15,-2 0 0 16,0 0 0-16,0 4 0 15,0 12 0-15,0 1 0 16,0 8 0-16,0-1 0 16,0 2 0-16,5 3 0 15,10-4 0-15,5 3 0 16,3-2 0-16,0-1 0 16,2-4 0-16,-5 2 0 0,-4-6 0 15,-5 2 0 1,-6-3 0-16,-5 0 0 0,0 0 0 15,-13-3 0-15,-14 2 0 16,-2-1 0-16,-7-2 0 16,0-2 0-16,0-2 0 15,3 0 0-15,-5-2-2 16,9-4-9-16,7-2-105 0</inkml:trace>
  <inkml:trace contextRef="#ctx0" brushRef="#br2" timeOffset="277482.5424">7777 13121 3775 0,'14'0'192'15,"7"0"-152"-15,10 0-15 0,12 0-9 16,8 0-9-16,11 0-3 15,10 0-1-15,8 0-1 16,7 0 0-16,7 0-1 16,20 0 0-16,19 0 0 15,18-3-1-15,11-1 0 16,-11-4 0-16,-6-4 0 16,-7 0 0-16,3-2 0 15,1 1 0-15,-4 4 0 16,-4 1 0-16,-22 2 0 15,-23 3 0-15,-20-2 0 16,-7 3 0-16,10 0 0 0,10-2 0 16,13 0 0-16,2-4 0 15,3 0 0-15,0 0 0 16,5-2-1-16,0 0 1 16,2 0 0-16,-2 3 0 15,2 2 0-15,-3 0 0 16,-4 3 0-16,-1 2 2 15,-7 0-1-15,-5 0 0 16,-10 0 0-16,-3 0 2 16,-11 0 0-16,-15 0-2 15,-10 0 0-15,-16 0-1 16,-10 0 0-16,-12 0 0 16,0 0-5-16,-29 0-1 0,-16 0-1 15,-49 5-5 1,12-1-14-16,-2-1-104 0</inkml:trace>
  <inkml:trace contextRef="#ctx0" brushRef="#br2" timeOffset="278092.8117">9426 13496 4001 0,'0'0'57'0,"0"0"-47"16,0 0-1-16,0 0-3 16,0 0-3-16,12 0-2 15,3-8 0-15,5-1-1 16,3 1 1-16,-2-1-1 0,0 6 0 16,-1 3 0-1,-3 0 0-15,2 0 0 0,-4 0 0 16,-3 0 0-1,-4 0 0-15,-3 6 0 0,-1-2 0 16,0 3 0-16,1 2 0 16,2 2 0-16,-1-2 0 15,3 3 0-15,5 2 0 16,-3 1 0-16,3 0-1 16,1 2 1-16,-1-2-1 15,-1 1 1-15,0-1-1 16,-2-3 0-16,2-1 1 15,-3 0 0-15,-6-1 0 16,-4-1 0-16,0 1-1 16,-14 4 1-16,-17 1 0 0,-9-1 0 15,-2 0 0-15,-3-2 0 16,8-2-1-16,5-2-2 16,3-3-7-16,9 0-16 15,9-5-99-15</inkml:trace>
  <inkml:trace contextRef="#ctx0" brushRef="#br2" timeOffset="278350.112">10011 13300 3978 0,'0'0'76'16,"2"0"-63"-16,0 0-4 16,0 0-4-16,5 11-2 15,1 7-1-15,2 6-1 16,1 4 0-16,0 4-1 16,0 2-1-16,2 8-2 15,-4-9-10-15,-2-6-189 0</inkml:trace>
  <inkml:trace contextRef="#ctx0" brushRef="#br2" timeOffset="278572.983">10133 13846 3837 0,'3'2'142'0,"1"-2"-104"0,5 0-18 16,17 0-20-16,1-6-6 15,0-6-444-15</inkml:trace>
  <inkml:trace contextRef="#ctx0" brushRef="#br2" timeOffset="279454.1697">12404 12864 3936 0,'0'-6'117'16,"8"2"-98"-16,0 0-9 15,5-3-5-15,8 1-3 16,3 1-1-16,7-2-1 0,7 0 1 16,0 0-1-16,-5 0 0 15,-4 2 0-15,-9-1-1 16,-13 2-2-16,-5 2-4 16,-2-1-40-16</inkml:trace>
  <inkml:trace contextRef="#ctx0" brushRef="#br2" timeOffset="284736.158">12931 12163 3790 0,'-2'-5'227'0,"0"-2"-192"15,-1 3-17-15,3-2-8 16,0 5-5-16,0-1-2 16,0 2-1-16,0 0-1 15,0 0-1-15,0 0 0 16,9 9 0-16,14 10 0 0,6 6 0 16,8 10 0-1,10 5 0-15,8 4 0 0,3 2 1 16,5 2-1-1,-3-2 0-15,-4-2 0 0,-7-3 0 16,-11-7 0-16,-11-7 0 16,-10-4 0-16,-7-8-1 15,-6-4 1-15,-2-7 0 16,-2-2-1-16,0-2 1 16,0 0 0-16,-4 0-1 15,-12-12-2-15,-1-12-3 16,0 5-31-16,7-4-587 0</inkml:trace>
  <inkml:trace contextRef="#ctx0" brushRef="#br2" timeOffset="284993.007">13444 12242 3675 0,'0'-7'300'0,"0"2"-244"15,0 1-32-15,0 2-10 16,-2 2-6-16,-15 0-4 16,-3 8-2-16,-4 14 1 15,-3 10-2-15,3 7 0 16,-1 2-1-16,2 2 0 16,4-2 0-16,1-1 0 0,3-5 0 15,3-8 0 1,3-4-3-16,5-9-4 0,4-7-38 0</inkml:trace>
  <inkml:trace contextRef="#ctx0" brushRef="#br2" timeOffset="285529.9351">13471 11918 3948 0,'0'-7'93'16,"2"1"-66"-16,4-1-16 15,3 2-7-15,5-1-1 16,3-2-1-16,6 1-2 16,1 4 0-16,-2-1 0 15,0 2 0-15,-3-1 0 16,-4 3 1-16,1 0-1 16,-3 0 0-16,1 0 1 15,-4 0-1-15,-1 0 0 16,-1 5 0-16,-6 9 0 0,-2 5 0 15,0 4 0-15,0-1 0 16,-2 2 0-16,-4-2 0 16,4 0 0-16,2 1 0 15,0-3 0-15,0-1 0 16,12 1 0-16,1-3 0 16,-2-4 0-16,-4 2 0 15,-3-6-1-15,-4 4 1 16,0-1 0-16,-4 2 0 15,-19 0-1-15,-3 0 1 16,-6 2-1-16,-12 1-4 16,8-4-9-16,5-3-74 0</inkml:trace>
  <inkml:trace contextRef="#ctx0" brushRef="#br2" timeOffset="286156.1223">12433 12566 2566 0,'0'0'1322'0,"0"0"-1262"15,0 0-39-15,0 0 0 16,0 0-4-16,0 0 1 0,0 0-2 16,0 0-5-16,0 0-5 15,0 0-2-15,0 0-1 16,0 0-2-1,-2 0 0-15,2 0-1 0,-2 0 0 16,2 0 0-16,0 0 0 16,0 0 1-16,0 0 2 15,2 0 1-15,12 0-1 16,3 0-2-16,6 0 0 16,4 0-1-16,-1-2 1 15,3 0 0-15,0 2-1 16,1 0 1-16,-6 0-1 15,-4 0 0-15,-6 0 0 0,-6 7-2 16,-3 3-5 0,-3-5-8-16,0 2-64 0</inkml:trace>
  <inkml:trace contextRef="#ctx0" brushRef="#br2" timeOffset="286764.0823">12864 12946 3957 0,'0'0'96'0,"0"0"-81"0,0 0-5 16,0 0-5-1,0 0-2-15,0 0-2 0,11 0 0 16,16 0-1-16,10 0 0 16,15 0 0-16,10 0 0 15,7 0 0-15,4 0 0 16,4-5 0-16,3 3 1 15,-2 0-1-15,-2 1 0 16,-9-1 1-16,-9 2-1 16,-10-2 0-16,-3 2 0 15,-5-5 0-15,-2 1 0 16,0 1 0-16,-4-4 0 16,-3 3 0-16,-4 0 0 0,-3 3 0 15,-4-2 0 1,-4 3-1-16,-1-1 0 0,-3 1-1 15,-6 0-1 1,-1 0-9-16,-5 0-49 0</inkml:trace>
  <inkml:trace contextRef="#ctx0" brushRef="#br2" timeOffset="287738.7906">13296 13194 3889 0,'0'0'114'0,"0"0"-87"16,0 0-6-16,0 0-8 16,0 0-4-16,0 0-2 15,0 0-5-15,0 0 0 16,0 0 0-16,0 0-1 15,0 0 0-15,0 0-1 16,0 6 0-16,-11 15 1 16,-4 0-1-16,-4 8 1 15,0 0-1-15,-2 4 0 16,1 3 0-16,1-1 0 16,3-2 0-16,3 1 0 0,3-4 0 15,4-2 0-15,-1-2 0 16,3-1 0-16,2-1 0 15,-1-2 0-15,3-1-1 16,0 2 1 0,5-6 0-16,12-3-1 0,8 1 1 15,6-5-1-15,2-4 1 16,1-3-1-16,0-3 1 16,-5 0 0-16,-5 0 0 15,-4 0 0-15,-4 0 0 16,-5-2 1-16,-5-5-1 15,-3-1 1-15,-3-2 0 16,0-2-1-16,0 2 1 0,-3-3-1 16,-10 3 1-1,-5 1-1-15,-4 2 0 0,0 6 0 16,-5-2 0 0,0 3 0-16,0 0-1 0,3 0 1 15,7 0-2-15,-4 0-2 16,10 4-7-16,2-1-42 0</inkml:trace>
  <inkml:trace contextRef="#ctx0" brushRef="#br2" timeOffset="290601.1425">14507 7997 3979 0,'0'0'57'16,"0"0"-40"-16,0 0-4 0,0 0-4 16,0 0-4-16,0 2-4 15,0-1 0-15,0-1 1 16,11 3 0-16,2-3 0 15,5 0-1-15,2 0-1 16,5 0 0-16,-1 0 0 16,0 0 0-16,3-9 0 0,-2 4 0 15,2-5 1-15,-6 2-1 16,-2-1 0-16,-6 1 0 16,-2 1 0-16,-2-1 0 15,-5 0 0-15,3 0 0 16,-2-4 0-16,2 0 0 15,-1-5 1-15,-2 2-1 16,3-2 0-16,-2-1 0 16,-1 5 0-16,-4 1 0 15,0 1 0-15,0 1 0 16,0 2 0-16,0 2 0 16,-9-2 0-16,-4 2 0 15,-3 0 0-15,-1 3 0 16,-6 3 0-16,-2 0 0 0,2 0 0 15,-4 0 0 1,0 0 0-16,4 3 0 0,3 6 0 16,3-2 0-16,3 3 0 15,1 2 0-15,2 5 0 16,-1 0 0-16,4 5-1 16,-1 4 1-16,2 1 1 15,2 1-1-15,1 2 0 16,2-1 0-16,0-2 0 15,2-1 0-15,0-4 0 16,0-5 0-16,8 0 0 16,8-1-1-16,4-3 1 15,4-1 1-15,5-1-1 16,7-5 0-16,5-3 0 16,-1-3 0-16,-1 0 0 15,0 0-2-15,-15-13-3 0,-10-6-76 16</inkml:trace>
  <inkml:trace contextRef="#ctx0" brushRef="#br2" timeOffset="292671.1504">13352 6774 3917 0,'0'0'70'15,"0"0"-52"-15,0 0-11 16,0 0 4-16,0 0 3 15,0 0 1-15,0 10-8 0,0 4-2 16,0 3-1 0,0 5-3-16,0 4 0 0,0 6 3 15,5 5-1-15,1 5-2 16,1 6 1-16,-3 7-2 16,3 4 1-16,-5 2-1 15,3 3 1-15,-5 0-1 16,2-3 1-16,-2 5-1 15,0-2 0-15,0 2 0 16,0-3 0-16,0 2 1 16,0-3-1-16,0 2 0 15,0-1 0-15,-4-1 0 0,-1 2 0 16,3-2 0 0,-3 2 0-16,5-1 0 15,0-2 0-15,0 1 0 16,0-4 0-16,7 0 0 15,6-5 0-15,-2-1 0 0,3-4 0 16,-3 0 0-16,-3 1 0 16,2-3 0-16,-4-2 0 15,1 0 0-15,-5-4 0 16,0 1 0-16,-2-4 0 16,0 1 0-16,0 3 0 15,0-4 0-15,2 3 0 16,4 1 0-16,0-2 0 15,1 5 0-15,-1-3 0 16,1 2 0-16,0 1 0 0,-5-1 0 16,2 4 0-1,-1-6 1-15,1 4-1 0,0-3 1 16,6-1-1-16,-1-2 1 16,3-1-1-16,0 3 0 15,1-2 1-15,-4 1-1 16,0 1 0-16,-2-1 0 15,-1 1 0-15,-1 3 0 16,-3-3 0-16,0 2 0 16,-2-4 0-16,3 3 0 15,-1-2 0-15,0 1 0 16,1-4 0-16,-3 2 0 16,0-1 1-16,0-2-1 0,0-4 0 15,0-1 0-15,0 1 0 16,0-3 0-16,-3 0 0 15,3-2 0-15,0 2 0 16,0-4 0-16,0 2 0 16,3-1 0-16,1 2 0 15,2-2 0-15,1-1 0 16,-3-2 0-16,1 0 0 16,0 2 0-16,-1 1 0 15,-2 1 0-15,3 1 0 16,-1-1 0-16,2 2 0 15,2 1 0-15,-2-4 1 16,1 2-1-16,-3-3 0 16,4 1 0-16,-4 1 0 15,0-2 0-15,0 1 0 0,-1-3 0 16,-1 3 0-16,0-3 0 16,0 4 0-16,0-1 0 15,0 0-1-15,1 1 1 16,0-1 0-16,-1 0 1 15,0-1-1-15,4 2 0 16,-1-3 0-16,1 2 0 16,4 0 0-16,-4 0-1 15,1 0 1-15,-1 0 0 16,1-2 0-16,0 0 0 16,-2 0 0-16,1-2 0 15,-2 1 0-15,1-4 0 0,-1 2 0 16,1-3 1-1,0-3-1-15,-1 3 0 0,0-4 0 16,3 3 0-16,0-3 0 16,-3 1 0-16,1-2 0 15,-1 0 0-15,-2 4 0 16,-2-2 0-16,2-1 0 16,-2 4 0-16,0-4 0 15,3-1 0-15,-1 1 0 16,0 0 0-16,0-2 0 15,0 2 0-15,3-2 0 16,-2 2 0-16,1 0 0 16,-2 3 0-16,2-2 0 0,1 3 0 15,-1 0 0 1,3-1 0-16,2 1 0 0,-2-3 0 16,1 5 0-16,-3-6 0 15,2 5 0-15,-3 0 0 16,-2 1 0-16,3 1 0 15,-1 4 0-15,0-1 0 16,4-1 0-16,0 5 0 16,3 1 0-16,3-1 0 15,-3-2 0-15,3 2 0 16,-3-3 0-16,-5 4 0 16,1-1 0-16,-3 2 0 15,-4 1 0-15,0 6 0 0,0-1 0 16,0 2 0-16,3 2 0 15,-1 5 0-15,5-1 0 16,-1-1 0-16,1 3 0 16,-3 3 0-16,-1 1 0 15,-3 4 0-15,0 4 0 16,0 6 0-16,0 5 0 16,-5 3 0-16,-4 0 0 15,3-2 0-15,-1-3-1 16,0-3 1-16,2-6 0 15,3-4 0-15,2-4 0 16,0-8 0-16,0-6 0 16,0-9 0-16,23-25-1 15,2-2-4-15,1-9-77 0</inkml:trace>
  <inkml:trace contextRef="#ctx0" brushRef="#br2" timeOffset="293632.6538">14948 7199 3923 0,'-2'-4'81'15,"2"1"-46"-15,0 0-13 16,0 1-7-16,0 2-9 0,0 0-2 16,0 0-2-16,2 0-1 15,6 0-1-15,4 0 1 16,-1 0-1-16,3 2 0 15,-1 13 0-15,5 8 0 16,4 0 1-16,2 4-1 16,5 1 0-16,7-2 0 15,5-3 0-15,-2 2 0 16,1-5 0-16,-6-4 0 16,-5-4 0-16,-11-2 0 15,-5-3-1-15,-8-2 0 16,-5-1 0-16,0 0-2 15,0 0 0-15,0-4-10 16,-5 0-45-16</inkml:trace>
  <inkml:trace contextRef="#ctx0" brushRef="#br2" timeOffset="293980.1277">15325 7164 3963 0,'0'0'63'15,"-2"-1"-36"-15,2-1-12 0,-3 2-5 16,1 0-6-16,-3 0-3 15,-3 3 0-15,-5 18-1 16,-5 3 0-16,-1 5 1 16,0 6-1-16,-2-1 0 15,-1 4 1-15,-5 0-1 16,3 2 0-16,0-2 0 16,3-2 0-16,6-4 0 15,13 0-2-15,2-7-9 16,0-12-39-16</inkml:trace>
  <inkml:trace contextRef="#ctx0" brushRef="#br2" timeOffset="294911.137">15587 8069 3744 0,'0'0'242'16,"0"0"-197"-16,0 0-23 15,3 0-9-15,-1 0-3 16,5 0-5-16,4 0-2 15,4 0-1-15,10 0-1 16,4 0 0-16,10 0-1 16,-2 0 0-16,5-3 1 0,-2 3-1 15,-1-1 0-15,-6 0 0 16,-6 1 1-16,-4-3-1 16,-4 0 0-16,-5 2 0 15,-6 1 0-15,-1-2 0 16,-5 2 0-16,-2-2 0 15,0-2 0-15,0 0 0 16,0-4-2-16,-7-9-3 16,-3 3-14-16,0-6-251 0</inkml:trace>
  <inkml:trace contextRef="#ctx0" brushRef="#br2" timeOffset="295546.7366">15670 7853 3837 0,'0'0'153'15,"0"0"-118"-15,0 0-12 16,0 0-9-16,0 0-6 15,0 0-4-15,0 0-1 16,0 0 0-16,0 0-2 16,0 0 0-16,0 0 0 15,0 0 0-15,0 0 0 16,0 0 0-16,0 0 0 0,0 0 0 16,0 0-1-1,15 0 1-15,4-3-1 0,3-1 0 16,7 0 0-16,0 2 0 15,7-2 0-15,1-2 0 16,3 3 0-16,3-2 1 16,-3-1-1-16,-5 2 1 15,-6 2-1-15,-6 0 0 16,-7 2 0-16,-7 0 0 16,-3 0 0-16,-2 0 0 0,-1 0 0 15,-1 0 0 1,-2 0 0-16,0 0 1 15,0 0-1-15,0 0 0 0,0 0 0 16,2 0 0 0,-2 0 0-16,0 0 0 0,0 0 0 15,0 0 0-15,0 0 0 16,0 0 0-16,0 0 0 16,0 0 0-16,0 0 0 15,0 0 0-15,0 0 0 16,0 0 0-16,0 0 0 15,0 0 0-15,0-1 0 16,0 1 0-16,0 0-1 16,-7 0-1-16,-8 0-1 15,4 0-9-15,2-3-71 0</inkml:trace>
  <inkml:trace contextRef="#ctx0" brushRef="#br2" timeOffset="296492.2369">16403 7738 3895 0,'0'0'120'0,"0"0"-92"0,0 0-11 15,0 0-7-15,0 0-5 16,0 0-2-16,0 0-1 16,0 0 0-16,0 0 0 15,0 0 0-15,3 0-1 16,5 0 1-16,8-3-2 15,5-10 0-15,-2-3 0 16,6-1 0-16,-3-4 0 16,-1 1 1-16,-4-3-1 15,-1 4 0-15,-5-1 0 16,-2 6 1-16,-2 2-1 0,-5 5 0 16,0 4 0-16,-2 3 0 15,0 0 0-15,0 0 0 16,0 14 0-16,0 8 0 15,0 3 0-15,0 9 0 16,-7 3 0-16,0 1 0 16,1 3 0-16,-1-2 0 15,-2 1 0-15,0-3 0 16,-2-6 0-16,3-3 0 16,0-7-1-16,4-6 1 15,2-4-1-15,2-4-1 16,0-3-2-16,6 1-6 15,6-5-47-15</inkml:trace>
  <inkml:trace contextRef="#ctx0" brushRef="#br2" timeOffset="296790.0371">16854 7925 3932 0,'0'0'121'0,"2"0"-104"16,5 0-7-16,4 0-5 16,7 0-2-16,11 0-2 0,6 0-1 15,10 0 1-15,1 0-1 16,0-4 0-16,-7 1 1 15,-7 1-1-15,-10 0 0 16,-9 1-1-16,-11-8-1 16,-2 4-3-16,0-6-55 0</inkml:trace>
  <inkml:trace contextRef="#ctx0" brushRef="#br2" timeOffset="297076.9159">17153 7749 3364 0,'0'0'624'0,"-2"0"-592"16,-1 3-21-16,-4 13 11 15,1 4-10-15,-1 4-4 0,3 3-3 16,-1 1-2 0,1-3-1-16,-1 4-1 0,3-5 0 15,2-2-1-15,0-6 0 16,0-2 0-16,0-4 0 15,22-6-1-15,1-4-5 16,-4 0-46-16</inkml:trace>
  <inkml:trace contextRef="#ctx0" brushRef="#br2" timeOffset="297312.7801">17741 7788 3989 0,'12'0'66'0,"1"8"-52"16,5 6-4-16,3 6-5 15,4 6-2-15,2 4-1 16,2 5-2-16,-2-2 1 15,0 2-1-15,-6-4 0 16,0-2 0-16,-5-7 0 16,-3-4 0-16,-7-8 0 0,-1-2-1 15,-5-8-1-15,0 0-6 16,0 0-27-16</inkml:trace>
  <inkml:trace contextRef="#ctx0" brushRef="#br2" timeOffset="297569.6381">18064 7766 3982 0,'0'0'67'16,"0"0"-60"-16,0 0-2 16,-18 12 5-16,-4 10-1 15,-4 6-5-15,-3 4-2 0,0 7 0 16,0-2-2-1,2 1 1-15,4 1-1 0,3-3 0 16,5-7 0-16,4-4 0 16,4-6 0-16,4-8 0 15,3-1-2-15,5-4-3 16,11-4-22-16</inkml:trace>
  <inkml:trace contextRef="#ctx0" brushRef="#br2" timeOffset="297886.5471">18312 8006 3938 0,'11'-3'87'16,"5"0"-68"-16,3 2-3 16,6 1-6-16,4 0-3 15,4 0-3-15,0 0-2 16,2 0 0-16,-6-2-1 16,-8 2-1-16,-5 0 0 15,-9-3 0-15,-5 3 0 16,-2 0-1-16,0-1-2 0,0-3-7 15,0 0-26-15,0-2-254 16</inkml:trace>
  <inkml:trace contextRef="#ctx0" brushRef="#br2" timeOffset="298280.2434">18536 7816 3685 0,'0'6'196'0,"0"4"-98"15,0 2-51-15,0 7-20 16,0 3-13-16,0 6-8 16,0 2 0-16,0 1-3 15,0 2-2-15,-4-1 0 16,-2-5 0-16,-5 0-1 15,1-9 0-15,2-5 0 16,-1-4-1-16,7-6-1 0,0-3-6 16,2 0-50-16</inkml:trace>
  <inkml:trace contextRef="#ctx0" brushRef="#br2" timeOffset="298584.9681">19072 7671 3629 0,'4'0'413'0,"3"0"-388"15,7 0-18 1,8 0-1-16,4 15-3 0,7 2-1 15,2 8-1-15,-2 1 0 16,0 4 0-16,-6 0-1 16,-3-2 0-16,-4-3 0 15,-6-6 0-15,-5-5 0 16,-3-6-1-16,-1-8-1 16,1 0-8-16,-3-4-63 0</inkml:trace>
  <inkml:trace contextRef="#ctx0" brushRef="#br2" timeOffset="298831.822">19369 7636 3965 0,'0'0'60'0,"-3"0"-50"16,-4 16 12-16,-4 6-8 15,0 7-6-15,-5 4-4 16,3 3-2-16,-1 0 0 15,2 0-1-15,-2-2-1 16,3-5 0-16,0-4 0 16,1-7 0-16,0-3 0 15,1-8-1-15,-3-7-4 16,4 0-17-16,5 0-215 0</inkml:trace>
  <inkml:trace contextRef="#ctx0" brushRef="#br2" timeOffset="299199.3719">19477 7331 4009 0,'14'-3'59'0,"3"-2"-52"15,6 1-1-15,6 4-3 16,4 0-2-16,-2 0 1 16,1 0-2-16,-10 14 1 15,-7 4-1-15,-9 5 0 0,-6 2 0 16,0 3 0-16,-21 0 0 16,-3 0 0-16,-1-1 0 15,1-1 0-15,4-5 0 16,4 1 0-16,7-2 0 15,7-4 0-15,2-3 0 16,0-1 0-16,22-4 1 16,7-2-1-16,3-3 0 15,-1 4-1-15,-2-5-1 16,-10 3-5-16,-5-2-25 16,-10 0-267-16</inkml:trace>
  <inkml:trace contextRef="#ctx0" brushRef="#br2" timeOffset="299632.3059">19097 8065 3880 0,'35'0'76'0,"7"0"-43"15,7 0 1-15,7-4-10 16,0 0-12-16,-1 2-3 16,3 2-3-16,-4 0 0 15,0 0-4-15,-5 0 0 16,-7 0-1-16,-6-2-1 16,-12 2 0-16,-9 0 0 0,-5-2 0 15,-8 2 0 1,-2 0-3-16,0 0-7 0,-14 0-17 15,1 0-176-15</inkml:trace>
  <inkml:trace contextRef="#ctx0" brushRef="#br2" timeOffset="300120.1874">19213 8318 3943 0,'0'0'100'0,"0"2"-82"0,0-2-4 16,17 0-6-16,5 0-6 15,8 0 0-15,3 0-2 16,0-2 1-16,-2-6-1 15,-2 4 1-15,-4-1-1 16,-4 4 0-16,-9 1 0 16,-5 0 0-16,-3 0 0 15,-2 0 0-15,-2 10 0 16,0 3 0-16,0 4 0 16,-13 4 0-16,-5 4 0 15,-1 3 0-15,-2-1 0 16,-1 2 0-16,5-2 0 15,0-4 0-15,11-5 0 16,4-4 0-16,2-4 0 16,2-2 0-16,21-4 0 0,3-2 0 15,8-2 0-15,1 0 0 16,-1 0 1-16,-3 0-1 16,-4-2 0-16,0-6 0 15,-3 0 0-15,-2-4-1 16,7-10-2-16,-9 2-14 15,-2 1-104-15</inkml:trace>
  <inkml:trace contextRef="#ctx0" brushRef="#br2" timeOffset="300513.7526">20318 8031 3947 0,'0'0'107'0,"0"0"-93"15,0 0-2-15,4 1-6 16,14 4-4-16,12-3 0 16,5 0-2-16,9-2 1 15,1 0-1-15,-5 0 0 16,-9 0 0-16,-8 0-1 15,-17-4-1-15,-4-8-5 16,-2-5-56-16</inkml:trace>
  <inkml:trace contextRef="#ctx0" brushRef="#br2" timeOffset="300768.6104">20509 7914 3764 0,'-4'0'190'0,"-5"7"-132"16,-5 8-22-16,-1 10-17 15,-3 4-10-15,1 4-5 16,3 2-1-16,1 2-1 16,7-1-1-16,0-2 0 15,4-2-1-15,2-6 0 16,0-6 0-16,0-6-1 16,0-14-2-16,12 0-8 15,-1-4-219-15</inkml:trace>
  <inkml:trace contextRef="#ctx0" brushRef="#br2" timeOffset="301046.4616">21084 7666 3966 0,'5'0'83'0,"4"0"-70"15,4 0 0-15,3 4-7 16,4 8-3-16,2 2-1 16,1 5-1-16,2 6 0 15,-2 3-1-15,4 2 0 16,-2 0 1-16,0-2-1 0,-5-3 0 15,-5-3 0-15,-2-9 0 16,-5-2 0-16,-2-7 0 16,-2-4-2-16,-1 0-6 15,-1-13-118-15</inkml:trace>
  <inkml:trace contextRef="#ctx0" brushRef="#br2" timeOffset="301308.2996">21363 7618 3966 0,'-15'13'57'0,"-3"1"-24"16,-4 11-17-16,2 5-8 16,-1 2-5-16,6 6 0 15,3 0-1-15,2 0-2 16,-1-2 0-16,1-2 1 15,2-3-1-15,-3-7 0 16,-1-6 0-16,1-7-1 16,-2-4-1-16,4-6-8 15,2-1-48-15</inkml:trace>
  <inkml:trace contextRef="#ctx0" brushRef="#br2" timeOffset="301805.7932">21570 7316 3998 0,'5'-5'71'15,"4"-3"-60"-15,2 0-6 16,5 0-3-16,1 0-1 16,4 2-1-16,1 3 0 0,-2 0 1 15,2 3-1 1,-3 0 0-16,-2 0 0 0,1 0 1 16,-5 3-1-16,-4 6 0 15,-4 1 0-15,-5 0 0 16,0 2 0-16,0 5 0 15,-10-3 0-15,0 4 0 16,1-1 0-16,-3 1 0 16,6-2 0-16,1 2 0 15,3-3 0-15,2-1 0 16,0 3 0-16,0 0 0 16,0-2 0-16,9 2 0 15,3-3 0-15,-4 1 0 16,-1-1 0-16,-3 1 0 0,-4-1 0 15,0 0-1 1,-2 0 1-16,-15 0 0 0,-4 0-2 16,-1-2 0-16,-12 4-6 15,8-2-23-15,1-5-126 0</inkml:trace>
  <inkml:trace contextRef="#ctx0" brushRef="#br2" timeOffset="302196.9643">20891 8175 3987 0,'27'0'67'0,"8"0"-55"16,12 0 0-16,4 0-6 16,7 0-2-16,0 0-3 15,7 0 0-15,4 0 0 16,5 0-1-16,3 0 0 15,2 0 0-15,-8 0 0 16,-5 0 0-16,-6 0 0 0,-8 0 0 16,-7 0 0-16,-9 0-1 15,-12-2 0-15,-21-3-1 16,-3 0-7-16,0-1-68 16</inkml:trace>
  <inkml:trace contextRef="#ctx0" brushRef="#br2" timeOffset="302656.7959">21464 8238 3868 0,'-8'5'126'0,"0"5"-85"15,-5 4-16 1,-5 7-10-16,-5 2-8 0,2 6-4 15,-6 3-2-15,-4 2 0 16,-1 4-1-16,1 3 0 16,2 0 0-16,0 5 0 15,4-1 0-15,1-1 0 16,6-2 0-16,2-5 0 16,8-2 0-16,8-5 0 15,0-7 0-15,8-8 1 16,19-1-1-16,7-6 1 15,3-1-1-15,4-7 1 16,1 0-1-16,-2 0 1 16,-7-3-1-16,-8-9 1 0,-9-6-1 15,-7-2 1-15,-9-5-1 16,0 1 0-16,0 3 0 16,-13-2 0-16,-12 8 0 15,-4 0 0-15,-2 8 0 16,-3 3 0-16,5 4 0 15,5 0 0-15,5 0-1 16,9 0 1-16,10 0-2 16,0-7-1-16,8-5-15 0</inkml:trace>
  <inkml:trace contextRef="#ctx0" brushRef="#br2" timeOffset="303000.4745">22206 8111 3981 0,'4'0'65'0,"6"0"-52"16,1 0 2-16,5 0-8 16,5 0-5-16,8 0-1 0,7 0 0 15,2 0 0-15,4 0 0 16,-4 0-1 0,-3 0 1-16,-10 0-1 0,-7 0 0 15,-11 0 0-15,-7 0 0 16,0-8-3-16,-7-5-15 15,-7-2-214-15</inkml:trace>
  <inkml:trace contextRef="#ctx0" brushRef="#br2" timeOffset="303295.6699">22378 7947 3916 0,'-5'0'61'0,"-2"11"-18"0,1 8-10 15,-3 10-17-15,-2 2-8 16,-1 7-3-16,2 6-2 16,-2 7-1-16,3 0-1 15,1 3 0-15,1-4-1 16,0-1 0-16,4-9 0 16,3-10 0-16,0-6 0 15,0-10 0-15,0-14 0 16,0 0-4-16,0 0-16 0</inkml:trace>
  <inkml:trace contextRef="#ctx0" brushRef="#br2" timeOffset="303547.5243">22729 8157 4034 0,'0'4'38'15,"0"-2"-29"-15,0 5-3 16,0-2-4-16,4 3-1 16,0 3-1-16,-2 0 0 15,2-1 0-15,7 1-1 16,-1-6-3-16,3-3-62 0</inkml:trace>
  <inkml:trace contextRef="#ctx0" brushRef="#br2" timeOffset="303822.3669">23022 8163 3976 0,'2'0'88'15,"-2"0"-77"-15,2 0-5 16,-2 0-3-16,2 7-1 16,3 2-1-16,2-1-1 0,12 0-2 15,0-4-11 1,1-2-296-16</inkml:trace>
  <inkml:trace contextRef="#ctx0" brushRef="#br2" timeOffset="303869.3399">23236 8207 3719 0,'0'0'321'15,"0"0"-301"-15,0 0-5 16,0 0-6-16,0 0-5 16,2 0-3-16,4 0-1 15,15 0 0-15,-1 0-2 0,2 0-19 16</inkml:trace>
  <inkml:trace contextRef="#ctx0" brushRef="#br2" timeOffset="304113.2018">23572 8199 3954 0,'0'0'103'0,"0"0"-87"16,2 0-6-16,1 0-5 15,1 0-4-15,8 0-1 16,15 0 0-16,-6 0-5 16,6-4-79-16</inkml:trace>
  <inkml:trace contextRef="#ctx0" brushRef="#br2" timeOffset="304387.0454">23940 8214 3979 0,'4'0'76'0,"2"0"-63"16,2 0-3-16,5 0-7 15,14 0-3-15,-4 0-5 16,-1 0-30-16</inkml:trace>
  <inkml:trace contextRef="#ctx0" brushRef="#br2" timeOffset="304435.0166">24253 8177 4036 0,'0'0'36'0,"0"0"-30"15,0 0 1 1,0 0-4-16,2 0-1 0,2 0-2 16,5 0 0-16,20 0 0 15,-4 0-3-15,1 0-30 0</inkml:trace>
  <inkml:trace contextRef="#ctx0" brushRef="#br2" timeOffset="304714.8559">24638 8182 3413 0,'0'0'599'0,"0"0"-564"15,0 0-14-15,0 0-8 16,4 0-9-16,10 0-4 15,1 0-5-15,1 0-33 0</inkml:trace>
  <inkml:trace contextRef="#ctx0" brushRef="#br2" timeOffset="304764.8326">24995 8165 3856 0,'0'0'111'0,"2"0"-65"16,6 0-37-16,2 0-9 16,1 0-67-16</inkml:trace>
  <inkml:trace contextRef="#ctx0" brushRef="#br2" timeOffset="304992.6972">25184 8136 4035 0,'12'0'38'0,"-2"5"-32"16,1-1 1-16,3 2-5 16,-1 0-1-16,-1 2-1 15,-4 0-1-15,-1-2-4 16,-7-3-59-16</inkml:trace>
  <inkml:trace contextRef="#ctx0" brushRef="#br2" timeOffset="318815.6447">14513 9633 3450 0,'-2'0'560'16,"0"0"-525"-16,0 0-21 16,-2 0-1-16,-2 0-5 0,2 0-5 15,0 0 0 1,2 0-1-16,-1 0-1 0,1 0 0 16,2 0 0-16,0 0-1 15,0 0 0-15,0 0 1 16,0 0-1-16,0 0 0 15,0 0 0-15,0 0 0 16,0 0 0-16,0 0 0 16,0 0 0-16,0 0 0 15,0 0 0-15,0 0 0 16,0 0 0-16,0 0 0 16,0 0 0-16,2 6 0 15,9-2 0-15,5 4 0 16,4-2 0-16,4 2 0 0,3-2 0 15,2-2 0-15,0 1 0 16,-4-3 0-16,0-2 0 16,-6 0 0-16,-1 0 0 15,-3 0 0-15,2 0 0 16,-2 0 0-16,1 0 0 16,2 0 0-16,-1-11 0 15,1 1 0-15,-2 0 0 16,-3 2 0-16,-2-2 0 15,-2 1 0-15,-5 4 0 16,4-4 0-16,-4 0 0 16,2-2 0-16,3 2 0 15,-1-3 0-15,-2 0 0 16,-2-1 0-16,1 1 0 0,-1 0 0 16,-4 0 0-1,0 3 0-15,0-1 0 0,0 0 0 16,0-2 0-16,-2 2 0 15,-7-1 0-15,1 4 0 16,-2-4 0-16,-1 4 0 16,-3-1 0-16,-1 1 0 15,-1 0 0-15,-3 0 0 16,-2 3 0-16,-1 2 0 16,-2 2 0-16,-3 0 0 15,2 0 0-15,-2 0 0 16,3 0 0-16,-1 6 0 15,6 1 0-15,0-2 0 16,4 4-1-16,-1 1 1 16,-1 2 0-16,-1 1 0 0,-3 4 0 15,2 3 0-15,-4 1 0 16,3 2 0-16,1 3 0 16,-2 0 0-16,5 0 0 15,1 0 0-15,4-2 0 16,2 1 0-16,2 0 0 15,5-3 0-15,2 2 0 16,0-2 0-16,0 1 0 16,0-2 0-16,4 0 0 15,10-3 0-15,1-2 0 16,6-2 0-16,3 0 0 16,8-4 0-16,3-4 0 0,5-2 1 15,283-103-9 79,-305 74-35-94</inkml:trace>
  <inkml:trace contextRef="#ctx0" brushRef="#br2" timeOffset="319720.159">14956 9036 3715 0,'0'0'129'15,"0"2"-60"-15,0-2-16 16,0 0-12-16,0 0-8 16,0 0-13-16,0 0-5 15,0 0-8-15,4 0-4 16,0 0-1-16,2-2 0 15,1-5-2-15,1 0 1 16,2-2-1-16,-1-2 1 16,1-3-1-16,2-1 0 15,-3-3 0-15,-1 2 0 16,2-4 0-16,-1 2 0 16,-3-2 0-16,-1 2 0 15,-1 4 0-15,-1 2 0 0,-3 3 0 16,0 6 0-1,0 1 0-15,0 2 0 0,0 0 0 16,0 0 0-16,0 0 0 16,0 5 0-16,0 6 0 15,0 3 0-15,0 5 0 16,0 2 0-16,0 1 0 16,0 0 0-16,0 2 0 15,0-2 0-15,0 1 0 16,0-5 0-16,0-4 0 15,0-4-1-15,0-2 1 16,0-4 1-16,2 0-1 16,0 0-1-16,-2-3 1 0,2 3 0 15,-2-2-1 1,3 1 1-16,-3-1-2 0,2 1 0 16,6-1-1-1,-1 0-9-15,0-2-48 0</inkml:trace>
  <inkml:trace contextRef="#ctx0" brushRef="#br2" timeOffset="320116.4328">15340 9064 3841 0,'0'0'188'16,"0"0"-164"-16,0 0-14 15,0 0-3-15,0 0-4 16,0 1 0-16,0 9 1 15,0 2-2-15,0 0-1 16,0 3 0-16,0-3 0 16,0 0 0-16,0 0-1 15,0-2 1-15,0-1-1 0,-2-2 0 16,2-1 0-16,-2-2 0 16,2-1 0-16,-2-3 0 15,2 0 0-15,0 0-2 16,0 0-11-16,0-7-137 0</inkml:trace>
  <inkml:trace contextRef="#ctx0" brushRef="#br2" timeOffset="320800.186">15523 8879 3916 0,'0'-2'85'0,"0"-1"-52"15,0-2-12-15,0-1-10 0,0-2-3 16,0 0-1 0,0-2-4-16,0-2 0 0,0-2-1 15,6-4-2 1,4 0 0-16,1 1 0 0,0 2 1 15,0 3-1-15,0 2 0 16,0 6 0-16,1-1 0 16,1 5 0-16,1 0 0 15,-1 0 0-15,3 0 0 16,-1 3-1-16,-4 6 1 16,0 6 0-16,-4 2 0 15,-5 0 0-15,-2 3 0 0,0 2 0 16,0 0 0-16,-9 1 0 15,-7 3 0-15,-1-1 0 16,-1 1 0-16,5-4 0 16,1 0 0-16,6-6 0 15,3-3 0-15,3-6 0 16,0-2 0-16,0-2 1 16,7-3-1-16,9 0 0 15,6 0 1-15,7 0-1 16,3 0 0-16,-1 0 0 15,2 0 0-15,-4-1 0 16,-5-4 0-16,-2 5-1 16,-5 0 0-16,-9 0-3 15,-1 3-19-15,-5 4-163 0</inkml:trace>
  <inkml:trace contextRef="#ctx0" brushRef="#br2" timeOffset="321572.8111">15762 9677 3961 0,'0'-2'78'0,"0"0"-60"15,0 0-5-15,0-1-3 16,0 3-6-16,0 0-1 16,0 0-2-16,0 0 0 15,0 0 0-15,0 0-1 16,0 0 0-16,8 0 1 0,8 0-1 15,2 0 0 1,6 0 1-16,1 0-1 0,2 0 0 16,0 0 0-16,0 0 0 15,-4 0 0 1,0 0 0-16,-1 0 0 0,1 0 0 16,-4-3 0-16,2 1 0 15,-6 0 0-15,1 2 0 16,-5 0 0-16,-2 0 0 15,-2-2 0-15,-1 2 0 16,-1-2 0-16,1 1 0 16,-1-2 0-16,2-1 0 15,-3 2-1-15,-4-4-1 16,0-2-2-16,0-1-8 16,-6 2-73-16</inkml:trace>
  <inkml:trace contextRef="#ctx0" brushRef="#br2" timeOffset="322266.7834">15940 9404 3648 0,'0'-2'277'16,"0"2"-230"-16,0 0-13 16,0 0-13-16,-2 0-8 0,0 0-1 15,0 0-4-15,-1-2 0 16,0 2-3-1,3 0-2-15,0 0 1 0,0 0-2 16,0 0 0-16,0 0 0 16,0 0 0-16,0 0-1 15,0 0 0-15,3 0-1 16,15 0 0-16,6 0 1 16,8 0-1-16,7 0 0 15,2 0 1-15,-3 0-1 16,-3 0 0-16,-3 0 0 15,-10-1 0-15,-7 1 0 16,-5-2 0-16,-4 2 0 16,-4 0 0-16,-2 0 0 0,3 0 0 15,-3 0 0-15,0-3 0 16,0 3 0-16,0 0 0 16,0 0 0-16,0 0 0 15,0 0 0-15,0 0 0 16,0 0 0-16,0 0 0 15,0 0 0-15,0 0-3 16,0 0-3-16,-11 0-50 0</inkml:trace>
  <inkml:trace contextRef="#ctx0" brushRef="#br2" timeOffset="336372.4709">16807 9358 3589 0,'-5'2'111'0,"1"1"-32"16,2-1-29-16,-2 0 7 15,4-2-4-15,0 0-8 0,0 0-14 16,0 0-11-16,0 0-12 15,0 0-4 1,0 0-2-16,0 0-1 0,0 0-1 16,-3 0-8-16,3 0-10 15,0 0-1-15,-2 1 7 16,-2 1 7-16,-1 0 4 16,-2 3 1-16,1-4 0 15,-1 2 0-15,3-2 3 16,2-1 11-16,0 3 1 15,2-3 1-15,0 0-7 16,0 0-1-16,0 0-3 16,0 0-1-16,0 0 4 0,0 0-3 15,0 0-1-15,0 0-2 16,0 0 0-16,0 0-1 16,0 0 1-16,0 0 0 15,0 0-2-15,0 0 0 16,0 0 0-16,0 0 1 15,0 0-1-15,0 0 0 16,0 0 0-16,0 0 0 16,0 0 0-16,0 0 0 15,0 0 1-15,10 0-1 16,3-3 0-16,8-9 0 16,1-4 0-16,0-4 0 15,3-4 0-15,-1-2 0 16,-1-2 0-16,-1-2 0 0,-2 2 0 15,-4-1 1 1,-3 5-1-16,-1 3 0 0,-6 5 0 16,-2 5 0-16,-1 6 0 15,-3 0 0-15,0 5 0 16,0 0 0-16,0 0 0 16,0 0 0-16,0 0 0 15,0 0 0-15,0 3-1 16,0 6 1-16,0 7 0 15,0 2 1-15,-3 3-2 16,-1 2 1-16,0 3 0 16,-2 3 0-16,0 0 1 15,-1 3-1-15,-1-1 0 16,0-2 0-16,2-1 0 0,2-3 0 16,-3 1 0-16,3-1 0 15,0-3 0-15,1-2 0 16,0-4 0-16,1-2 0 15,0-2 0-15,0-4 0 16,0 2 0-16,-1-5 0 16,1 2 0-16,2 0 0 15,-2-4 0-15,0 1-1 16,0 1 1-16,0 2 0 16,2-3 0-16,0 0-1 15,0 1 0-15,0-5-2 16,8 0-5-16,15 0-19 15,2-11-259-15</inkml:trace>
  <inkml:trace contextRef="#ctx0" brushRef="#br2" timeOffset="336820.7165">17238 9460 3827 0,'0'0'171'15,"0"0"-152"-15,0 0-15 16,0 2-2-16,0 3 3 16,0-1 4-16,4-1 4 15,11 2-2-15,3-3-2 16,7 2-4-16,2-3-2 16,-1 2-1-16,3-2-2 15,0-1 1-15,0 0 0 16,-2 0-1-16,2 0 0 15,-5 0 1-15,1 0-1 16,-5 0 0-16,-2-1 0 16,-5-3 0-16,-4 0 0 0,-4-3-2 15,-3 4-2-15,-2-8-4 16,0 4-17-16,-9-2-77 0</inkml:trace>
  <inkml:trace contextRef="#ctx0" brushRef="#br2" timeOffset="337123.0615">17485 9330 3749 0,'0'0'209'0,"-4"0"-186"0,-2 4 4 15,0 13 1-15,-3 2-12 16,3 3-8-16,-4 7 0 15,4 0-4-15,-3 4-1 16,3 2-1-16,-2 2-1 16,2-3 0-16,-1-4-1 15,3-2 1-15,2-4-1 16,2-4 0-16,0-4 0 16,0-2 0-16,0-6 0 15,0-2 0-15,4-3-2 16,29-3-6-16,-1-3-19 0,-1-11-176 15</inkml:trace>
  <inkml:trace contextRef="#ctx0" brushRef="#br2" timeOffset="337868.7478">17938 9525 3763 0,'0'0'206'15,"0"0"-168"-15,0 0-5 0,0 0-12 16,0 0-10-16,8-5-6 16,7-4-2-16,1-3-1 15,3-4-2-15,-2 0 1 16,-1-5-1-16,-1 1 0 16,-3-2 0-16,-4 0 1 15,-1-2-1-15,-3 2 0 16,-4-2 1-16,2 5-1 15,-2 0 0-15,0 6 0 16,0 6 0-16,0 2 0 16,0 3 0-16,0 2 0 15,0 0 0-15,0 0 0 16,0 0 0-16,0 2 0 0,0 13 0 16,0 5 0-1,0 3 0-15,0 0 0 16,0 3 0-16,0 3 0 0,0-1 0 15,0-1 0-15,0 4 0 16,-2-3 0-16,-2-2 0 16,0-2 0-16,-1-4 0 15,3-2 0-15,2 0 0 16,0-4 0-16,0-2 0 16,0 0 0-16,0 1 0 15,0-6-2-15,0 1 0 16,13-4-7-16,3-4-23 15,1 0-341-15</inkml:trace>
  <inkml:trace contextRef="#ctx0" brushRef="#br2" timeOffset="338136.6491">18258 9627 3746 0,'0'2'275'16,"4"0"-256"-16,1 6-13 16,0 2 6-16,-1 2-2 15,-2 4-4-15,-2 1-2 16,0 0-2-16,0-2-1 16,0 2-1-16,0-4 1 0,0-2-1 15,0-4 0-15,0-2 0 16,0-3 0-16,23-2-2 15,-4 0-7-15,2-6-58 0</inkml:trace>
  <inkml:trace contextRef="#ctx0" brushRef="#br2" timeOffset="338898.9327">18608 9444 3868 0,'0'-4'129'0,"0"3"-96"16,0-2-10-16,0 2-10 15,0-3-4-15,0-1-5 16,0 0-2-16,0-3-1 15,0-1 1-15,0 2-1 16,0-5-1-16,5 1 1 0,3 0 0 16,1 1-1-16,3-1 0 15,-1 5 0-15,0 0 0 16,0 4 0-16,0 2 0 16,3 0 0-16,-3 0 0 15,-1 2 0-15,2 12 0 16,-5 5 0-16,-3 3 0 15,-2 4 0-15,-2 3 0 16,0 2 0-16,-6-1 0 16,-9 1 0-16,-4 1 0 15,1-6 0-15,-1 1 0 0,0-1 0 16,2-4 0-16,-1-5 0 16,7 2 0-1,-1-5 0-15,6-3 0 0,2 1 0 16,1-7 0-16,3 1 0 15,0-3 0-15,0 1 0 16,9-4 0-16,11 0 0 16,7 0 0-16,5 0 0 15,1 0 0-15,2 0 1 16,-1 0-1-16,-1-4 0 16,-2-1 0-16,-4 0 0 15,-2 1 0-15,-6-1 0 16,-3 1 0-16,-1 1-1 15,-3-2 1-15,-3 1-3 0,7-6-6 16,-5 2-25-16,-3-2-317 16</inkml:trace>
  <inkml:trace contextRef="#ctx0" brushRef="#br2" timeOffset="339272.7651">19228 9561 3934 0,'0'0'110'15,"2"0"-97"-15,4 0-6 16,6 0 1-16,5 0-2 16,6 0-4-16,8 0 0 15,5 0-1-15,4 0 0 16,2 0 1-16,-2 0-2 16,-1-4 1-16,-6-1-1 15,-9 4 0-15,-6-3 0 16,-2 0 0-16,-3 0 0 15,-2 0 0-15,-1 0-2 16,-8 0-1-16,-2 0-10 16,0-1-59-16</inkml:trace>
  <inkml:trace contextRef="#ctx0" brushRef="#br2" timeOffset="339642.1966">19404 9402 3894 0,'0'0'95'0,"0"0"-65"16,0 0-8-16,0 0-9 0,0 4-7 16,0 11 2-16,0 3-4 15,0 3 1-15,0 4-2 16,4-2-2-16,1 4 0 15,-3-3-1 1,-2 0 1-16,0 0-1 0,0-4 0 16,0 0 0-16,0-2 0 15,-2-1 0-15,0-5 1 16,2-3-1-16,0-3 0 16,0-4 0-16,0 1 0 15,0-3 0-15,0 0 0 16,0 0 0-16,0 0 1 0,0 0-1 15,4 0-3 1,12-5-7-16,-3-7-40 0</inkml:trace>
  <inkml:trace contextRef="#ctx0" brushRef="#br2" timeOffset="353440.4635">20195 9392 3685 0,'0'0'255'0,"0"0"-206"15,0 0-19-15,0 0-6 16,0 0-9-16,0 0-6 16,0 0-3-16,0 0-1 0,0 0-2 15,0 0 0 1,3 0-1-16,-3 0 0 0,2 0-1 16,0 0 0-16,-2 0-1 15,2 0 1-15,-2-4-1 16,2-2 0-16,0-2 0 15,4-3 0-15,-4 1 0 16,0-3 0-16,-2 1 0 16,0 0 0-16,0 3 0 15,0 0 0-15,0 4 0 16,0 2 0-16,0 3 0 16,-12 0 0-16,-3 0 0 15,-3 8-1-15,-2 8 1 0,0 4 0 16,0 2 0-16,2 4 0 15,0 1 0-15,3 3 0 16,-1 0 0-16,7 0 0 16,3-2 0-16,3-3 0 15,3-2 0-15,0-3 0 16,9-5 0-16,6-3 0 16,6-3 0-16,1-4 0 15,0-5 0-15,5 0 0 16,0 0 0-16,0 0 0 15,-1-5 0-15,1-9 0 16,0-6 0-16,0-2 0 16,-5-4 0-16,-2-3 0 15,-7 2 0-15,-1-1 0 16,-6 2 0-16,-4 1 0 0,-2 8 0 16,0 1 0-16,0 3 0 15,-4 5 0-15,-7 2 0 16,-5 5 0-16,-2 1-1 15,-2 0 0-15,0 0 0 16,3 1-1-16,3 10-1 16,3 1-3-16,7 1-2 15,2-1-6-15,2 4-20 16,0-2-27-16,6-2-761 0</inkml:trace>
  <inkml:trace contextRef="#ctx0" brushRef="#br2" timeOffset="353978.1909">20636 9615 3900 0,'0'0'86'16,"0"0"-56"-16,0 0-8 16,0 2-6-16,0 0-9 15,0 6-4-15,0 1 2 16,0 6 0-16,0 2-3 0,0 4 1 15,-4 1-2 1,-5 0 0-16,1 2 0 16,-4-4-1-16,1 1 0 15,2-4 1-15,0-4-1 0,2-4 0 16,3-2 0-16,2-4 0 16,2-3-2-16,0 0-5 15,16-5-9-15,1-12-235 0</inkml:trace>
  <inkml:trace contextRef="#ctx0" brushRef="#br2" timeOffset="354385.6474">20808 9399 3864 0,'9'-11'142'16,"5"1"-120"-16,1 0-7 15,5-2-5-15,1 2-3 16,0 4-2-16,0 2-2 16,-1 4-1-16,-3 0 0 15,-1 0-1-15,-1 10 0 16,-1 11 0-16,-1 0-1 15,1 5 1-15,-5 3 1 0,-3 0-1 16,-4 5 0-16,-2-3 0 16,0 1 0-16,0-2 0 15,-2-2-1-15,-6-2 1 16,-1-6-1-16,5-2 0 16,-2-4 0-16,4-2 0 15,2-3 0-15,0-6 0 16,0 1-1-16,0 1-3 15,0-5-6-15,0 0-40 16,0 0-860-16</inkml:trace>
  <inkml:trace contextRef="#ctx0" brushRef="#br2" timeOffset="354636.5049">20955 9613 3927 0,'0'-6'105'0,"0"-2"-83"16,19-2-9-16,7-1-6 16,6-1-3-16,1 3-2 15,0 1-2-15,1 0 0 16,-5 4 0-16,-5-2 0 16,0 2-6-16,3 0-2 15,-4 1-17-15,-5 1-79 0</inkml:trace>
  <inkml:trace contextRef="#ctx0" brushRef="#br2" timeOffset="355195.1007">21412 9485 3946 0,'3'-4'83'16,"-3"-5"-62"-16,2 2-8 15,2-5-6-15,0-1 0 0,2 1-5 16,0-2 0-16,3 0-1 15,-1 2 0-15,2 1-1 16,1 2 1-16,-3 1-1 16,2 4 0-16,-1 2 0 15,-1 2 0-15,0 0 0 16,-2 0 0-16,3 0 0 16,-3 11 0-16,1 5 0 15,0 2 0-15,-5 4 0 16,-2 1 0-16,0 4 0 15,0 1 0-15,0 0 0 16,-6 0 0-16,-4 0 0 0,-1-1 0 16,3-6 0-16,-2-3 0 15,2-4 0-15,3-2 0 16,1-5 0-16,0 5 1 16,1-7-1-16,3 1 0 15,0 0 0-15,0-2 0 16,0-2 0-16,3 2 0 15,14-2 0-15,8 1 1 16,6-3-1-16,2 0 0 16,0 0 0-16,1 0 0 15,1 0-1-15,4-5-1 16,12-7-4-16,-8 0-14 16,-8 0-118-16</inkml:trace>
  <inkml:trace contextRef="#ctx0" brushRef="#br2" timeOffset="355447.9545">21932 9622 3853 0,'0'0'158'16,"0"-3"-125"-16,0 1-13 15,2 2-8-15,14-2-7 16,5 2-4-16,8 0 0 15,3 0-1-15,2 0 1 16,-1 0-1-16,-1 0 1 16,-6 0-1-16,-4 0 0 15,-2 0-1-15,-7 0-1 16,-5 0-4-16,-6 0-9 16,-2-2-51-16</inkml:trace>
  <inkml:trace contextRef="#ctx0" brushRef="#br2" timeOffset="355751.78">22068 9471 3826 0,'-2'-2'128'0,"-1"2"-75"16,-1 0-23-16,-1 0-13 16,1 5-8-16,0 15-1 15,-3 6-4-15,3 5 0 16,-1 3-1-16,2 3-2 15,3 0 0-15,0-2 0 0,0-3-1 16,0-5 0-16,0-1 0 16,8-5 0-16,-2-7 0 15,9-5-3-15,4-2-6 16,-2-7-54-16</inkml:trace>
  <inkml:trace contextRef="#ctx0" brushRef="#br2" timeOffset="356374.6372">22746 9527 3905 0,'-3'-2'85'0,"-1"0"-52"0,0-1-13 16,-2 1-4 0,0 1-5-16,-1-1-4 0,3 2-3 15,-2 0-3-15,0 0 0 16,-2 0-1-16,-5 0 0 16,-5 10 1-16,-3 8-1 15,-3 3 0-15,0 4 0 16,3 1 0-16,2 0 0 15,7-4 0-15,8 0 0 16,4-2 0-16,0-4 0 16,8-4 0-16,13-2 0 15,6-4 0-15,0-6-1 16,4 0 1-16,0 0 0 16,0-4 0-16,-2-10 1 0,0-3-1 15,-7-3 0-15,-2-3 1 16,-6 1 1-16,-5-5-1 15,-5 4 0-15,-2 2-1 16,-2 0 0-16,0 5 1 16,0 2-1-16,-4 5 0 15,-5 4 0-15,-5 3 0 16,1 2 0-16,-3 0 0 16,-1 2-1-16,1 12 1 15,1 3-1-15,3 3-1 16,3 1 0-16,9 1-5 15,0-5-13-15,5-5-161 0</inkml:trace>
  <inkml:trace contextRef="#ctx0" brushRef="#br2" timeOffset="356669.4686">23020 9726 3906 0,'6'9'83'0,"3"3"-50"16,-2 4-14-16,0 2-6 15,-3 1-7-15,0-4-2 16,-4 2-2-16,0-3 1 16,0 0-1-16,0-5-1 0,0 3 0 15,0-7-1-15,0 1 0 16,0-5 0-16,7-1-4 15,0 0-12-15,2 0-76 0</inkml:trace>
  <inkml:trace contextRef="#ctx0" brushRef="#br2" timeOffset="357043.1695">23392 9494 3957 0,'11'-11'86'0,"5"-3"-69"0,2 0-8 15,3 2-2-15,4 1-4 16,-2 7-1-16,-3 4-1 15,-3 0-1-15,-3 0 0 16,-3 16 1-16,-7 7-1 16,-4 4 0-16,0 4 0 15,0 3 1-15,-11-3-1 16,0 3 0-16,-2-1 1 0,4-3-1 16,0-3 0-1,4-8 0-15,5 0 0 0,0-8 0 16,0-2 0-1,10-6 1-15,5 1-1 0,7-4 0 16,3 0 0-16,4 0-1 16,13-4-3-16,-8-8-19 15,-3-2-300-15</inkml:trace>
  <inkml:trace contextRef="#ctx0" brushRef="#br2" timeOffset="357677.0716">24098 9462 3930 0,'3'-9'95'0,"-1"-1"-73"0,-2-2-7 16,0 2-3-16,0 0-6 16,0 3-4-16,-11 3-2 15,-9 3 0-15,-7 1 0 16,3 0 0-16,-1 0 0 15,2 12 0-15,4 0 0 16,5 4 0-16,3-2 0 16,5 2 0-16,6 0-1 15,0-2 1-15,4 2-1 16,13 0 1-16,4 2 0 16,1-3 0-16,-2 4-1 15,-2-1 1-15,-2 0-1 0,-3-1 1 16,-4-2 0-1,-2-3 0-15,-5 0 0 0,-2-5 0 16,0 2 1-16,0-6 0 16,-16 4 0-16,-1-5 0 15,-1 0 0-15,-1 0 0 16,4-2-1-16,7 2 1 16,-2-2-1-16,8 0 0 15,0 0 2-15,2 0-1 16,0-8-1-16,0-4 0 15,8-2 0-15,11-4 0 16,1-3 0-16,2-2 1 16,2-3-1-16,-1-2 0 15,-3 0 0-15,-3 0 0 0,-3-1 0 16,-5 5 0-16,-5 5 0 16,-4 2 1-16,0 5-1 15,0 2 0-15,-8 4-1 16,-11 5 1-16,-3 1 0 15,0 0 0-15,0 0-1 16,-1 7 0-16,4 7-2 16,3 3-2-16,11 0-7 15,3-2-45-15,2-5-647 0</inkml:trace>
  <inkml:trace contextRef="#ctx0" brushRef="#br2" timeOffset="358253.0027">24478 9367 3897 0,'0'-4'114'15,"0"-1"-92"-15,0 1-3 16,0 3-7-16,0-1-7 15,-5 2-4-15,-1 0 0 16,-4 0-1-16,-1 9 0 16,1 5 0-16,0 2 0 15,6 5 0-15,-1-1 0 0,5 4 0 16,0 0 0 0,0 0 0-16,13 4 1 0,3 0-1 15,5-2 2-15,0-1 0 16,-2 1 1-16,-1-9-1 15,-7-2-1-15,-5-3-1 16,-2-5 1-16,-4 0 0 16,0-4-1-16,0-1 1 15,-2-2-1-15,-17 0 2 16,-8 0-1-16,-2 0-1 16,0 0 0-16,6 0 0 15,7-8 1-15,5-1-1 16,7-2 0-16,4-1 0 15,0-4 1-15,4-3-1 0,15-2 0 16,8-4 0-16,6-2 0 16,2-4 0-16,3 0 0 15,-5 0 0-15,-4 4 1 16,-8 2-1-16,-13 4 1 16,-8 4-1-16,0 3 0 15,-26 2 0 1,-16 4-1-16,-16 6 0 0,-50 2-3 15,15 0-13-15,1 0-208 0</inkml:trace>
  <inkml:trace contextRef="#ctx0" brushRef="#br1" timeOffset="366492.0902">15837 9272 3923 0,'0'0'80'0,"0"0"-55"16,0 0-6-16,0 0-6 15,0 0-3-15,3 0-3 16,-1 0-3-16,-2 0-2 16,0 0-1-16,2 0 0 15,-2 0 0-15,0 0 0 16,3 0 0-16,-3 0-1 0,0 0 0 15,0 0 0-15,0 0 0 16,0 0 0-16,0 0 1 16,0 0-1-16,0 0 0 15,0 0 0-15,0 0 1 16,0 0-1-16,0 0 0 16,2 0 1-16,2 0-1 15,0-4 0-15,3-6 0 16,0 4 0-16,2-4 0 15,-3 3 0-15,5-4 0 16,1 1 0-16,-1-1 0 16,0-1 0-16,0 3 0 0,0 1 0 15,3 2 0 1,-1 0 0-16,1 1 0 0,3 2 0 16,3 1 0-16,5 0 0 15,-3 0 0-15,2 2 0 16,-1 0 0-16,-3 0 0 15,-2 0 0-15,-2 0 0 16,-3 2 0-16,1 5 0 16,-4 2 0-16,-1 2 0 15,3 1 0-15,-4-1 0 16,3-1 0-16,-3-2 0 16,-2-2 0-16,1 0 0 15,-3-1 0-15,2 0 0 16,2-1 0-16,0-1 0 15,3-1 0-15,3 1 0 0,-1-3 0 16,3 2 0-16,-1-2 0 16,1 0 0-16,-3 0 0 15,0 0 0-15,-3 0 0 16,-2 0 0-16,-1 0 0 16,-1-7 0-16,2-2 0 15,-2 1 0-15,1-2 0 16,-1 0 0-16,0 3 0 15,0-2 1-15,1 1-1 16,-3-1 0-16,2 0 0 16,4 1 0-16,-1-2 0 15,-1-2 0-15,4 2 0 16,-3 0 0-16,-1 2 0 0,1-1 0 16,-2 5 0-16,-2 1-1 15,1 3 0-15,-2 0-1 16,1 0-8-16,-3 0-62 15</inkml:trace>
  <inkml:trace contextRef="#ctx0" brushRef="#br1" timeOffset="367916.9736">14805 10802 3873 0,'0'0'130'0,"0"-2"-101"16,0 2-9-16,0-2-8 16,0 2-1-16,0 0-6 15,0-2-3-15,0 2 1 16,0 0-1-16,0 0-1 16,0 0 0-16,0 0-1 15,0 0 0-15,0 0 0 16,0 0 0-16,0 0 0 15,0 0 0-15,0 0 0 16,0 0 0-16,7 0 0 0,4 0 0 16,5 2 0-16,4 5 1 15,0-2-1-15,7-1 0 16,2-2 0-16,4-2 0 16,5 0 0-16,-1 0 0 15,0 0 0-15,-9-9 0 16,-5 4 0-16,-5-4 0 15,-7 2 0-15,-5 1 0 16,-1-2 0-16,-5 0 0 16,0 0 0-16,0-1 0 15,0-3 0-15,0 1 0 16,-7 1 0-16,-2-3 0 16,-4 1 0-16,-5 3 0 15,-7-2 0-15,-6 4 0 0,-4 0 0 16,-3 4 0-1,-3 1 0-15,4 2 0 0,3 0 0 16,3 0 0-16,2 0 0 16,2 7 0-16,2 2 0 15,4 1 0-15,3 3 0 16,-1-2 0-16,4 3 0 16,5 2 0-16,0 1 0 15,1 6 0-15,5 0 0 16,0 2 0-16,2 1 0 15,2 2 0-15,0 0 0 16,0-2 0-16,0 3 0 16,10-5 0-16,3-4 0 0,8-2 0 15,3-6 0-15,10-6 0 16,6-2 0-16,9-4 0 16,5 0 0-16,-4 0 0 15,2-10 0-15,-7-1 0 16,-5 1 0-16,-5-1-1 15,-4-3 1-15,-2-1-2 16,-6 0-2-16,-6-3-4 16,-1-13-13-16,-7 5-53 15,-3 2-961-15</inkml:trace>
  <inkml:trace contextRef="#ctx0" brushRef="#br1" timeOffset="368516.9674">15345 10302 3847 0,'0'-1'107'16,"0"-1"-64"-16,0-3-16 16,0 4-5-16,0 1-7 15,0-2-6-15,0 2-3 16,0 0-1-16,0 0-4 0,0 0 0 15,2 2-1 1,0 14 0-16,3 6 0 16,-3 2 0-16,-2 4 0 0,2-2 0 15,-2 0 0-15,0 0 0 16,0-2 0-16,0-2 0 16,0-2 0-16,3-4 0 15,-3-2 0-15,2-2 0 16,-2-1 0-16,0-4 0 15,2 2-4-15,4-4-7 0,1-2-40 16,2-3-334-16</inkml:trace>
  <inkml:trace contextRef="#ctx0" brushRef="#br1" timeOffset="368785.8126">15550 10525 3938 0,'4'0'87'16,"3"0"-67"-16,0 0-7 16,0 0-4-16,-3 4-5 15,0 9-2-15,-4-2 2 16,0 4-1-16,0-3-2 16,0 0-1-16,0 0 0 15,0-5 0-15,0 1-1 16,14-8-4-16,1 0-4 15,6 0-45-15</inkml:trace>
  <inkml:trace contextRef="#ctx0" brushRef="#br1" timeOffset="369146.7016">15888 10270 3959 0,'12'-14'77'0,"1"1"-56"16,8-1-8-16,0-3-5 16,2 3-5-16,4 2-1 0,-3 4-1 15,1 6 1-15,-6 2-1 16,-5 0 0-16,-3 13-1 15,-7 10 0-15,-4 5 0 16,0 7 0-16,-8-1 0 16,-13 4 0-16,2-2 0 15,-4-4 0-15,5 0 0 16,3-6 0-16,6-2 0 16,6-4 0-16,3-3 0 15,0-3 0-15,8-5 0 16,13 2 0-16,8-6 0 0,5 4-1 15,0-1-2-15,2 6-7 16,-10-3-34 0,-6 2-129-16</inkml:trace>
  <inkml:trace contextRef="#ctx0" brushRef="#br1" timeOffset="369549.1832">16090 11093 3847 0,'0'4'101'0,"0"0"-56"16,0 0-11-16,2 1-13 15,2 2-9-15,2-2-2 16,4 0-5-16,-1 1-1 16,4-4-2-16,3 2 0 15,1-4-1-15,6 3 0 16,1-3 0-16,-1 0-1 0,-4 0 0 15,-3 0 0 1,-1 0 0-16,-3 0-1 0,-1 0-1 16,9 0-6-16,-5-6-13 15,-1-1-178-15</inkml:trace>
  <inkml:trace contextRef="#ctx0" brushRef="#br1" timeOffset="369928.195">16206 10936 3946 0,'0'-1'88'16,"0"-2"-74"-16,0-1-2 0,0 2-1 15,0 1-4-15,10 1-4 16,5 0-2-16,8 0-1 16,4 0 1-16,4 0-1 15,2 0 1-15,1-3 0 16,-1 2 0-16,-2-3 0 16,-2-1-1-16,-4 3 1 15,-2 1-1-15,-8-2 0 16,-4 3 0-16,-2 0 0 15,-5 0 0-15,-4 0 0 0,3 0 0 16,-3 0-2 0,0 0 1-16,0 0-2 15,0 0-6-15,0 0-12 0,-3 4-73 16</inkml:trace>
  <inkml:trace contextRef="#ctx0" brushRef="#br1" timeOffset="374171.997">16987 10752 3663 0,'0'0'347'16,"0"0"-311"-16,0 0-19 16,0 0-5-16,0 0-6 15,0 0-4-15,0 0 0 16,0 0 0-16,0 0-1 16,0-3 0-16,0 3 0 15,0-2-1-15,0 2 1 16,0-7-1-16,0-1 0 15,0-2 0-15,0-4 1 0,10-2-1 16,3-2 0-16,5-1 0 16,4 0 0-16,2 2 0 15,1 2 0-15,2 1 0 16,-2 4 0-16,-4 3 0 16,2 5 0-16,-3 2-1 15,-3 0 1-15,-3 0 0 16,-3 7 0-16,-4 9 0 15,-4 1 0-15,-3 5 0 16,0 2 0-16,-14 1 0 16,-11 1 0-16,0-2 0 15,0 0 0-15,-2-2 0 16,6-2 0-16,8-4 0 0,4-4 0 16,7 1 0-1,2-6-1-15,0 3 1 0,4-2 0 16,14 2 0-16,5 2 0 15,-2-1 0-15,4 1 0 16,-3 0 0-16,-1-1 0 16,-4 1 0-16,-5-1 0 15,-3 1 0-15,-9 0-1 16,0-1 1-16,0 2 0 16,-19 1 0-16,-8-2 0 15,-4 0 0-15,-4-1 0 16,1 1 0-16,3-5 0 15,6 0 1-15,8 0-1 0,5-3-1 16,6-3 1 0,6-1-1-16,0 0-1 0,18 0-5 15,7 0-33-15</inkml:trace>
  <inkml:trace contextRef="#ctx0" brushRef="#br1" timeOffset="374957.0355">17523 11011 3833 0,'2'0'116'15,"0"0"-74"-15,-2 0-5 16,0 0-14-16,0 0-13 16,0 0-2-16,0 2-4 15,0-2-1-15,0 2 0 16,0-2-2-16,0 2 1 16,0 2-1-16,-2-2 0 15,-7 2-1-15,0-2 1 0,0-1-1 16,2-1 0-16,3 2 0 15,2-2 0 1,2 0 0-16,0 0 0 0,0 0 0 16,13 0-1-16,1 0 0 15,1 0 1-15,-1 0 0 16,-3 0-1-16,-3 0 1 16,-3 0 0-16,0 3 0 15,-1-1 0-15,-2 2 0 16,-2-1 0-16,0 1 0 15,0-1 0-15,0 1 0 16,0-2 0-16,0-2 1 16,0 2-1-16,0-2 0 15,-6 2 0-15,-2-2-1 0,2 3-1 16,0-3-7-16,3 0-30 16,3 0-210-16</inkml:trace>
  <inkml:trace contextRef="#ctx0" brushRef="#br1" timeOffset="375539.6802">17955 10742 3963 0,'0'-7'82'0,"0"0"-67"15,0-6-4-15,0-1-3 16,8 2-5-16,11-8-2 16,3 3-1-16,1 3 1 0,1 0-1 15,0 4 1-15,-1 4-1 16,-3 2 0-16,-3 4 0 16,0 0 0-16,-7 0 0 15,-3 10 0-15,-5 7 0 16,-2 9 0-16,0 3 1 15,-19 6-1-15,-6-4 0 16,-2 3 0-16,2-4 0 16,6-2 0-16,1-4 0 15,4-2 0-15,5-3 0 16,3-6 0-16,6 1 1 16,0-4-1-16,0-3 0 15,4-2 0-15,14-1 0 16,2 1 0-16,6-4 0 0,1-1 0 15,-2 0-1-15,0 0 0 16,-4 0-2 0,8 0-6-16,-4-1-22 0,-2-9-184 0</inkml:trace>
  <inkml:trace contextRef="#ctx0" brushRef="#br1" timeOffset="375994.1956">18405 10774 3910 0,'0'0'83'16,"-8"0"-57"-16,-2 0-10 0,-3 0-7 15,0 0-1-15,-1 12-4 16,1 4-1-16,4 1-1 15,0 3 0-15,3-1 1 16,3 0-2-16,3-2 0 16,0-2 0-16,0-3-1 15,7-5 1-15,13 0 2 16,2-7 2-16,5 0-3 16,0 0-1-16,-3 0-1 15,-1-10 1-15,-4-5 0 16,-3-3 0-16,-1 0 0 0,-3-5 1 15,-3 2-1-15,-5 1-1 16,-2 3 1-16,-2 0-1 16,0 5 0-16,0 2 0 15,-2 5 0-15,-6 3 0 16,-3 2 0-16,-3 0-1 16,3 0 1-16,1 0-1 15,2 9-2-15,4-1-1 16,4 0-7-16,0-2-15 15,0-2-50-15</inkml:trace>
  <inkml:trace contextRef="#ctx0" brushRef="#br1" timeOffset="376747.1977">18900 10654 3809 0,'2'-4'160'16,"0"-3"-116"-16,1 4-17 16,-3-1-9-16,0-1-8 15,0 3-6-15,-5 1-3 16,-8-1-1-16,-5 2 0 0,-4 0 1 15,2 0-1-15,-1 2 0 16,4 8 0 0,3 0 0-16,6-1 0 0,1 3 0 15,5-1 0-15,2 1 1 16,0-1-1-16,0 1 0 16,7 3 0-16,8-1 0 15,1 2 0-15,2 0 0 16,-1 1 0-16,1 2 0 15,-2 1 0-15,0-1 0 16,-3 2 0-16,-2 1 0 16,-4-4 0-16,-3 2 0 15,-2-2 0-15,-2-1 0 16,0-3-1-16,-2-2 1 16,-12-1 0-16,-5 2 1 0,-2-5-1 15,-1-1 0-15,0-2 1 16,2-1 0-16,2-4 0 15,5 0-1-15,2 0 1 16,1 0 0-16,4 0-1 16,2 0 0-16,1-9 0 15,1 2 0-15,2-5 1 16,0-2-1-16,5 0 1 16,15-4-1-16,1-3 0 15,8 0 1-15,5-2 0 16,2-1-1-16,-2 0 0 15,-3 2 1-15,-6-3 0 0,-8 6 0 16,-6-1 0 0,-6-1-1-16,-3 6 1 0,-2-2 0 15,0 2-1-15,0 4 0 16,-7-2 0-16,-2 5 0 16,-4 0 0-16,-1 0 0 15,-1 6-1-15,-1 2 0 16,-9 0-3-16,4 2-8 15,2 6-48-15</inkml:trace>
  <inkml:trace contextRef="#ctx0" brushRef="#br1" timeOffset="377909.0362">14402 11973 3965 0,'22'-4'61'0,"12"-1"-38"16,7-4-9-16,11-3-3 16,2 2-5-16,6-2-3 15,2 0 0-15,1 1-2 16,-5 4 0-16,-4 1 0 0,-10 0-1 16,-9 4 0-16,-8 0 0 15,-9 2 0-15,-5 0 0 16,-9 0 0-16,-4 0 0 15,0 0-2-15,0 8-3 16,-2 7-6-16,-11-2-24 16,2-1-162-16</inkml:trace>
  <inkml:trace contextRef="#ctx0" brushRef="#br1" timeOffset="378187.8771">14742 11965 3926 0,'0'4'80'15,"-2"6"-64"-15,0 7 7 16,2 4-8-16,0 9-9 16,0 6-3-16,0 4-1 15,0 5 0-15,4-4-1 16,-4 2-1-16,0-7 0 15,0-2 0-15,0-8 0 16,0-3 0-16,-4-6 0 16,-2-3-1-16,6-4-4 0,0-4-4 15,6-6-25-15,10 0-322 0</inkml:trace>
  <inkml:trace contextRef="#ctx0" brushRef="#br1" timeOffset="378563.0015">15053 12288 3897 0,'0'14'88'16,"0"6"-56"-16,0 2-15 0,0 5-5 15,0-1-4-15,-5-1-2 16,-6-1-3-16,0-3 2 16,2-5-2-16,4-7-2 15,3-2 1-15,2-5 2 16,0-2-1-16,0 0-1 16,0 0 1-16,0-7-1 15,0-8-2-15,10-4 0 16,1 0 0-16,-1-6 1 15,6-1-1-15,0 0 0 16,2 2 0-16,2 2 0 16,-3 2-1-16,2 6 1 15,-4 3-3-15,5 5-2 16,-3 5-20-16,-1-3-106 0</inkml:trace>
  <inkml:trace contextRef="#ctx0" brushRef="#br1" timeOffset="379131.949">15450 12252 3809 0,'0'0'177'0,"0"0"-159"16,-4 6 1-16,-8 9-2 15,3 5-7-15,3 3-6 16,-2 0-1-16,6-2-2 16,2 2 1-16,0-6-1 15,0-3 0-15,0-4 0 16,12-4 1-16,5-4 5 16,6-2-3-16,3 0-1 0,3-6-2 15,3-8-1-15,-5-1 0 16,-5-4 0-1,-5 1 0-15,-6 0 0 0,-3 4 1 16,-6 0-1-16,-2 5 0 16,0 4 1-16,0 3-1 15,0 2 0-15,0 0 0 16,0 0 0-16,0 10 0 16,0 7 0-16,-10 2 0 15,4 3 0-15,-3 0 0 16,3-1-1-16,3-4-2 15,3-4-5-15,0-4-7 0,0-7-50 16</inkml:trace>
  <inkml:trace contextRef="#ctx0" brushRef="#br1" timeOffset="379508.1608">15826 12398 3934 0,'18'-6'87'16,"6"-1"-64"-16,5-4-5 16,0 0-7-16,-4-1-5 15,-5 0-4-15,-9-1-1 16,-4 3 0-16,-7-1 1 16,0-1-1-16,0 1 0 15,-9 2-1-15,-14 8 0 0,-3 1 0 16,-5 0-1-16,2 1 1 15,2 16 0-15,5 1 0 16,4 6 0-16,5 0 0 16,4 3 0-16,7-1 0 15,2-5-1-15,0-5 1 16,4-4 0-16,13-3 0 16,8-8 0-16,4-1 0 15,4 0 0-15,5 0 0 16,1-6-1-16,-2-1-1 0,5-7-8 15,-8 2-34 1,-12 1-252-16</inkml:trace>
  <inkml:trace contextRef="#ctx0" brushRef="#br1" timeOffset="380201.6656">16530 12140 4000 0,'0'0'57'0,"0"0"-50"15,0 0-5-15,0 6-1 16,0 16 3-16,0 4-1 16,0 6-1-16,0 2-1 15,5-1-1-15,6 0 1 16,5-8-1-16,2-8 1 16,2-7 0-16,0-8 1 15,2-2 0-15,1 0-1 0,-2-12 0 16,2-8 0-16,-3-3-1 15,-3-4 0 1,-5-1 0-16,-3 0 0 0,-5 0 0 16,-2 5 0-16,0 5 0 15,-2 7 0-15,3 7-2 16,4 4-4-16,0 0-28 16,3 5-32-16</inkml:trace>
  <inkml:trace contextRef="#ctx0" brushRef="#br1" timeOffset="380646.2952">17143 12296 3873 0,'0'-6'124'0,"0"0"-91"0,0-2-11 16,-4 4-15-16,-13 2-5 15,-8 2-1-15,-8 0-1 16,-3 6 0-16,3 11 0 16,4 0 0-16,4 3 0 15,11 1-3-15,5-1-2 16,9-5 1-16,0-1 0 16,11-2 2-16,18-6 2 15,8-3 0-15,5-3 0 16,2 0-1-16,-3-11 1 15,-6-4 0-15,-6-4 2 16,-6 1 2-16,-8 4 1 0,-9 0 0 16,0 6 0-16,-6 2 2 15,0 6-4-15,0 0-2 16,0 0-1-16,-6 16 0 16,-7 6 0-16,-1 2 0 15,4 2 0-15,-1 0 0 16,1-3 0-16,6-5 0 15,4-6-4-15,0-10-1 16,16-2-2-16,1 0-18 0</inkml:trace>
  <inkml:trace contextRef="#ctx0" brushRef="#br1" timeOffset="380943.1254">17418 11891 3403 0,'2'-2'606'15,"1"2"-555"-15,-1 0-41 16,0 2-5-16,0 18-1 16,-2 8-2-16,0 6 0 15,0 6-1-15,0 2 0 16,0 0-1-16,0-1 1 0,0-2-1 15,-2-2 0-15,2-4 0 16,0-1 0-16,0-6 0 16,0-5-2-16,0-5-1 15,11-4-5-15,11-6-17 16,-1-6-306-16</inkml:trace>
  <inkml:trace contextRef="#ctx0" brushRef="#br1" timeOffset="381363.67">17614 12256 3937 0,'0'0'76'16,"0"0"-59"-16,0 0-13 0,0 0 4 15,-2 14 3-15,-5 6-6 16,0 2-2-16,0 0-2 15,1 2 0-15,4-4 0 16,0-3-1-16,2-8 1 16,0-3 0-16,6-4 2 15,15-2 3-15,3 0-4 16,2-6-1-16,1-8-1 16,-2-4 0-16,-5 0 0 15,-3 1 0-15,-5 0 0 16,-5 5 0-16,-5 2 0 0,0 6 2 15,-2 1-1 1,0 3-1-16,0 0 0 0,0 0-1 16,0 9 1-16,-4 7 0 15,-5 3 0 1,-3 0 0-16,4 1 0 0,-1 1 0 16,3-4 0-16,2-1-2 15,4-5-4-15,0-6-1 16,19-5-15-16,1 0-200 0</inkml:trace>
  <inkml:trace contextRef="#ctx0" brushRef="#br1" timeOffset="381782.9212">17996 12404 3938 0,'13'0'69'0,"9"0"-41"16,3-6-9-16,6-6-8 16,-3 2-3-16,-3-2-2 15,-5-1-3-15,-9 2-1 16,-1 1-1-16,-8-4 1 16,-2 3-1-16,0-1-1 15,0 1 0-15,0 1 0 16,0 5 0-16,-5 2 0 15,-4 3 0-15,0 0 0 0,-7 2 0 16,-1 12 0-16,-4 4 0 16,-1 2 0-16,0 4 0 15,2 0 0-15,2 2 0 16,5 0 0-16,4-3 0 16,5-4 0-16,4-3 0 15,0-5 0-15,21-4 0 16,11-2 0-16,6-5 0 15,4 0 0-15,0 0-1 16,-1 0 0-16,1-10-3 16,-11 1-9-16,-6 0-41 0</inkml:trace>
  <inkml:trace contextRef="#ctx0" brushRef="#br1" timeOffset="384366.2043">19001 12302 3698 0,'0'0'168'15,"0"0"-116"-15,0 0-15 16,0 0-2-16,0 0-12 15,0 0-4-15,0 0-6 16,0 0 0-16,0 0-4 16,0 0-1-16,0 0-3 15,0 0-3-15,0 0 0 16,0 0 0-16,0 0-1 16,0 0 0-16,2 0-1 0,7 0 0 15,4 0 0 1,7 0 0-16,5 0 1 0,4 0-1 15,0 0 0-15,0 0 0 16,0 0 0-16,-2 0 0 16,-4-2 0-16,-2-5 0 15,-5 4 0-15,-3-3 0 16,-5 2 0-16,2-3 0 16,-3 0 0-16,-3-1 0 15,0 0 0-15,-4-4 1 16,0 0-1-16,0 0 0 15,0-2 0-15,0 0 0 16,-6 1 0-16,-8 3 0 16,-3 2 0-16,-4 4 0 0,-6 4 0 15,0 0 0-15,-2 0 0 16,1 4 0-16,-1 11 0 16,0-1 0-16,2 6 0 15,1 2 0-15,1 4 0 16,0 2 0-16,4 4 0 15,-2-2 0-15,5 0 0 16,7-4-1-16,5-2 1 16,6-7 0-16,0-3-1 15,15-7 1-15,16-3 0 16,12-1 0-16,3-3 0 16,3 0 0-16,-2 0-1 0,-6-5 0 15,-6-2-2-15,5-14-4 16,-9 3-8-1,-6 0-54-15</inkml:trace>
  <inkml:trace contextRef="#ctx0" brushRef="#br1" timeOffset="384736.9962">19493 11735 3704 0,'2'-6'286'0,"1"3"-239"15,-3-1-24-15,2 4-11 16,-2 0-5-16,0 0-5 15,2 4-2-15,0 17 1 16,2 3-1-16,2 3 1 16,-4 4 0-16,2 0-1 15,-2 2 1-15,-2-1-1 16,2-4 0-16,-2-5 0 16,0 0 0-16,3-5 0 0,1-1-1 15,10-8-4-15,-1-5-13 16,0-4-239-16</inkml:trace>
  <inkml:trace contextRef="#ctx0" brushRef="#br1" timeOffset="385070.7032">19674 12008 3844 0,'4'3'140'0,"3"5"-103"16,-1 4-10-16,-1 3-15 16,2 0-6-16,-5-1-4 15,0 3-2-15,-2-5 0 0,0-2 0 16,0-2-2 0,5-4-4-16,1-4-15 0,0 0-117 0</inkml:trace>
  <inkml:trace contextRef="#ctx0" brushRef="#br1" timeOffset="385357.5286">19917 11725 3900 0,'6'-11'123'0,"3"0"-92"15,1-2-15-15,3 2-6 16,-3 0-7-16,4 5-1 16,-1 4-1-16,-3 2 0 15,-6 0-1-15,-4 2 0 16,0 18 0-16,-4 6-1 16,-14 6 1-16,-5 3 1 15,4 1-1-15,0-1 0 16,11-6 0-16,6 0 0 15,2-6 0-15,0-6 0 16,10 1 0-16,6-9 0 16,4-1 0-16,-2-2 0 0,-1-2 0 15,2 3 0-15,1-4 0 16,-3 1 0-16,4 3-1 16,-1-4-1-16,-3 1-1 15,-1 4-8-15,-7-2-14 16,-3 0-69-16</inkml:trace>
  <inkml:trace contextRef="#ctx0" brushRef="#br1" timeOffset="385890.2234">20179 12418 3920 0,'3'0'102'15,"2"3"-88"-15,1-3 4 16,5 1-5-16,5 1-8 16,1 0-2-16,8 1-1 15,2-2 0-15,2-1-2 16,-2 0 1-16,-2 0-1 16,-6 0 0-16,-5 0 0 15,-3 0 0-15,-5 0 0 16,2 0-2-16,-4 0-4 15,-2-1-3-15,-2-6-33 0,0-1-108 0</inkml:trace>
  <inkml:trace contextRef="#ctx0" brushRef="#br1" timeOffset="386243.9316">20068 12224 3855 0,'0'-2'110'0,"0"1"-59"16,0-2-17-16,0 1-15 0,0 2-9 15,9 0-7-15,12 0-1 16,3 0 0-16,10 0-1 15,5 0 0-15,3 0-1 16,-1 0 1-16,-1 0-1 16,-7 0 0-16,-6 0 1 15,-6 0-1-15,-9 0 0 16,-3 0 0-16,-4 0 0 16,-2 0 0-16,-3 0-1 15,0 0 0-15,0 0-2 16,0 0-5-16,0 0-27 15,0 0-86-15</inkml:trace>
  <inkml:trace contextRef="#ctx0" brushRef="#br1" timeOffset="391652.1693">20844 12089 3845 0,'0'0'164'16,"0"0"-129"0,0 0-14-16,0 0-9 0,0 0-6 15,0 0-3-15,0 0-1 16,0 0-1-16,0 0 0 15,0-4-1-15,0 1 1 16,2-4-1 0,3 1 0-16,-3-2 1 0,3 1-1 15,-1-1 0-15,0-4 0 16,1 0 0-16,1-2 0 16,4-3 0-16,0-1 0 15,1 0 0-15,3-2 0 16,-1 3 0-16,3 3 0 15,-1 1 0-15,3 3 0 16,1 4 0-16,0 3 0 0,-1 3 0 16,-3 0 0-16,-1 0 0 15,-5 0 0-15,-5 9 0 16,1 7 0-16,-5 5 0 16,0 0 0-16,0 2 0 15,-9-4 0-15,-4 1 0 16,-1-2 0-16,1 0 0 15,-1-1 0-15,4-3 0 16,1-4 0-16,1-1 0 16,6 0 0-16,0-1-1 15,2 0 1-15,0-1 0 16,0 3-1-16,4 2 1 16,8 1 0-16,1 3 0 15,3 1 0-15,-3 4 0 0,1-1 0 16,-3 2 0-16,-3 0 0 15,-3-1 0-15,-3-4 0 16,-2-1 0-16,0 0 0 16,0 0-1-16,-17-2 1 15,-4-1 0-15,-6-1 0 16,-2-5 0-16,0 1 0 16,-2-2 0-16,7-2 1 15,4 0-1-15,4-4 0 16,10 0-1-16,1 0 1 15,5 0-1-15,0 0 1 16,5 0-4-16,13-8-16 16,1-1-99-16</inkml:trace>
  <inkml:trace contextRef="#ctx0" brushRef="#br1" timeOffset="392051.0855">21334 12310 3613 0,'0'0'351'0,"-2"4"-324"16,2 0-8-16,-2 3 12 15,-1 2-15-15,1 3-8 16,0 0-4-16,0 2-1 16,-2-1 0-16,2-1-1 15,-3 0-1-15,1-3 0 16,-1-3-1-16,0 0 0 15,3-2 0-15,2-2 0 16,-2 1 0-16,2-3-1 16,0 0 0-16,0 0-3 0,6 0-4 15,8-3-57-15</inkml:trace>
  <inkml:trace contextRef="#ctx0" brushRef="#br1" timeOffset="392975.8783">21678 12100 3925 0,'0'-4'96'0,"2"-5"-72"15,2 2-9-15,1-5-3 16,-1 1-5-16,2-3-4 0,2 2-1 15,3-4 0 1,-1 2-1-16,4 1 0 0,2-2-1 16,2 6 0-16,0-2 1 15,-1 5-1-15,2 2 0 16,-4 4 0-16,1 0 0 16,-6 0 0-16,-1 1 0 15,-4 12 0-15,-5 3 0 16,0 0 0-16,0 3 0 15,0-2 0-15,-9 4 0 16,-2-3 0-16,0 1 0 16,2-1 0-16,2-2 0 15,3 3 0-15,4-1 0 0,0 1 0 16,0-1 0 0,2 0 0-16,7 3-1 0,2-1 1 15,-2 0 0-15,0 0 0 16,-5 0 0-16,-4-2 0 15,0 2 0-15,0-4 0 16,-7 0 0-16,-8-1 0 16,-3-1 0-16,-2-2 0 15,0-3 0-15,0-3 0 16,5 1 0-16,3-4 0 16,6-1 0-16,3-2 0 15,3 0-2-15,0-7-7 16,7-8-58-16</inkml:trace>
  <inkml:trace contextRef="#ctx0" brushRef="#br1" timeOffset="393352.1856">22152 12100 4007 0,'14'-7'54'16,"5"1"-42"-16,8-1-4 16,10 0-5-16,-2 5-1 15,-1 2-1-15,-5 0 0 0,-7 0 0 16,-11 9-1-16,-7 11 0 16,-4 3 0-16,-6 8 0 15,-19-1 0-15,-4 4 0 16,0-2 0-16,0-2 0 15,6-2 0-15,8-4 0 16,5-2 1-16,2-5-1 16,8-2 0-16,0-3 0 15,0-1 0-15,14-4 0 16,3 1 0-16,6-3-1 16,2-4 1-16,-1-1-2 15,10 0-1-15,-5 0-10 16,-2-9-63-16</inkml:trace>
  <inkml:trace contextRef="#ctx0" brushRef="#br1" timeOffset="393825.1712">22669 12201 3813 0,'0'-1'182'0,"0"-1"-144"16,0 2-17-16,0 0-12 15,0 0-4-15,-2 0-4 16,-15 3 2-16,-4 14 0 16,-1 3 0-16,0 2-1 0,0 2-1 15,6 2-1-15,7-2 0 16,5-4 0-16,4-2 1 15,0-5-1-15,13-3 0 16,11-5 1-16,5-5-1 16,5 0 0-16,-1 0 1 15,4-5-1-15,-2-10 1 16,-2-1 0-16,-4-6 0 16,-4 0 0-16,-8-2 0 15,-1-5 0-15,-7 4-1 16,-5-1 0-16,-4 4 1 15,0 4-1-15,-4 5 0 16,-14 5 0-16,-4 7 0 16,-2 1-1-16,-3 0 0 0,2 4 0 15,6 8-1-15,-2 2-2 16,7 3-5-16,6-2-10 16,5-3-73-16</inkml:trace>
  <inkml:trace contextRef="#ctx0" brushRef="#br1" timeOffset="394526.1659">23186 12055 3965 0,'0'0'82'0,"0"0"-73"16,0 0-1-16,0 6-2 15,0 8 0-15,0 3-2 16,0 6-2-16,0 3-1 16,3 3 0-16,0 2-1 15,-1 3 0-15,-2-5 0 16,0 0 1-16,0 0-1 16,0-3 0-16,-5-6 0 15,0-3 0-15,1-5 0 16,2-3 0-16,0-3-1 15,2-2 0-15,0 1-2 16,0-5-6-16,0 0-15 16,8 0-75-16</inkml:trace>
  <inkml:trace contextRef="#ctx0" brushRef="#br1" timeOffset="394865.2077">23506 12037 3820 0,'0'2'167'0,"0"13"-134"16,0 4-8-16,0 5-13 15,0 5-3-15,0 0-4 0,0 3-1 16,0 2-1 0,0-3-1-16,0-1-1 0,-3 2 0 15,-5-4-1-15,-2-2 0 16,-1-4 0-16,3-3 0 16,0-7 0-16,6-4 0 15,0-5-1-15,2-3-2 16,0 0-4-16,4-6-48 0</inkml:trace>
  <inkml:trace contextRef="#ctx0" brushRef="#br1" timeOffset="395424.0256">23753 12048 3907 0,'6'-5'110'0,"4"-1"-83"15,1 0-10-15,2-2-4 16,3-2-7-16,2 2-4 16,1 2 0-16,4 0 1 15,-3 4-2-15,2 2-1 16,1 0 1-16,-3 0-1 16,-3 6 0-16,1 8 0 15,-3 6 0-15,-1 3 0 16,-5 5 0-16,-2 4 0 15,-5 1 0-15,-2 4 1 16,0 1-1-16,0 0 0 16,0-2 0-16,-9-2 0 15,-4-1 0-15,-3-1 0 16,-1-3 0-16,1-3 0 16,3-1 0-16,1-6 0 0,6-5 0 15,-1-1-1-15,3-5 1 16,2-4 0-16,2 0 0 15,0-4-1-15,0 0 0 16,0 0 1-16,0 0-1 16,0 0-2-16,0-19-12 15,0 4-49-15,0-3-1191 0</inkml:trace>
  <inkml:trace contextRef="#ctx0" brushRef="#br1" timeOffset="395703.8649">23907 12272 3905 0,'11'-2'126'0,"9"-1"-102"16,5 3-11-16,10-1-3 15,8-1-6-15,1 0-1 16,6 0-1-16,-4-2-1 15,-9 2-1-15,-8-2 0 16,-10 1 1-16,-11 3-1 16,-6 0-1-16,-2 0-1 0,0 0-11 15,-4 0-53-15</inkml:trace>
  <inkml:trace contextRef="#ctx0" brushRef="#br1" timeOffset="399525.2548">14518 13953 3825 0,'0'0'166'0,"0"0"-134"16,0 0-11-16,0 0-5 16,0 0-5-16,0 0-6 15,0 0-1-15,0 0-2 16,0 0 0-16,0 0-1 16,0 0 1-16,0 0-1 15,0 0 0-15,0 0-1 16,0 0 1-16,0 0-1 0,0 0 0 15,2 0 1 1,9 0-1-16,9 0 0 0,7 2 0 16,8 5 0-16,11-2 0 15,6-1 0-15,6-3 0 16,0 2 0-16,0-3 0 16,-8 0 0-16,-8 0 0 15,-9 0 0-15,-12 0 0 16,-9 0 0-16,-4 0 0 15,-6 0 0-15,-2 0-1 16,0 0-1-16,-12 0-21 16,-5 0-240-16</inkml:trace>
  <inkml:trace contextRef="#ctx0" brushRef="#br1" timeOffset="399834.5726">14738 14002 3833 0,'-2'4'183'0,"0"3"-162"16,-2 2-2-16,-3 7-2 15,1 7-9-15,-4 7-4 16,3 4-2-16,3 7-1 16,0 2-1-16,2 1 1 15,-3 0-1-15,0-4 0 0,1-3 0 16,-3-7 0-1,3-4 0-15,0-6 0 0,4-4 0 16,0-6-1-16,6-10-1 16,17 0-6-16,6 0-45 0</inkml:trace>
  <inkml:trace contextRef="#ctx0" brushRef="#br1" timeOffset="400186.1966">15028 14307 3971 0,'0'9'75'0,"0"0"-69"16,0 5-4-16,0 4 3 15,0 4-1-15,0 0 0 16,0 2-1-16,0 1 1 15,-4 1-1-15,-3-8-1 16,0 0-1-16,3-6 0 16,0-2-1-16,4-8 1 15,-3-2 0-15,3 0 2 16,0 0-1-16,0 0-1 16,0-12-1-16,7-6 1 15,7-6-1-15,3-4 0 16,1-4 0-16,4-2 0 15,0-3 0-15,1 5 0 0,-1 2-1 16,-4 4 1 0,0 8 0-16,-1 2-1 0,1 8-3 15,7 4-4-15,-2-1-10 16,-6 5-70-16</inkml:trace>
  <inkml:trace contextRef="#ctx0" brushRef="#br1" timeOffset="400862.1976">15378 14351 3814 0,'0'-1'215'0,"0"-2"-189"16,0 3-16-16,0 0-3 16,0 0-4-16,-4 3-3 15,-1 11 1-15,-1 4 1 16,1 1-2-16,1 5 1 15,1-1-1-15,1 0 0 16,2-9 1-16,0 1-1 16,2-7 0-16,14-4 1 15,7-4 0-15,3 0 0 16,4 0-1-16,-5-15 0 16,0 0 1-16,-7-3-1 0,-7 0 0 15,-1-1 0 1,-4 5 0-16,-1-2 0 0,-1 7 0 15,-2 0 0-15,0 7 0 16,-2 2 0-16,2 0 0 16,0 0 0-16,-2 11 0 15,0 5 0-15,0 3 0 16,0 2 0-16,0-1 0 16,0-2 0-16,0-5 0 15,0 0-1-15,5-9-3 16,7-4-6-16,0 0-42 0</inkml:trace>
  <inkml:trace contextRef="#ctx0" brushRef="#br1" timeOffset="401250.9717">15755 14351 3775 0,'0'0'212'15,"0"0"-194"-15,0 4-2 16,0 8 11-16,0 7-9 15,0 0-8-15,-2 6-5 16,-2-1-3-16,1-2-1 16,3-4 0-16,0-8-1 15,0-6 1-15,0-4 0 16,0 0 0-16,0-4 1 0,3-15-2 16,5-2 0-1,5-4 0-15,1 1 0 0,6 0 0 16,2 2 0-16,1 4 0 15,-1 4-1-15,-2 6 1 16,-4 4 0-16,-5 4 0 16,-1 0 0-16,-2 7 0 15,-2 8 0-15,-1 5-1 16,-5 3 1-16,2 0 0 16,-2 0 0-16,0-5 0 15,0-1 0-15,0 0 0 16,0-5-1-16,14-6-3 15,-1-4-8-15,5-2-67 0</inkml:trace>
  <inkml:trace contextRef="#ctx0" brushRef="#br1" timeOffset="401549.9141">16301 14409 3975 0,'9'-5'74'0,"-3"-2"-64"15,1 1 5-15,-2 1-7 16,-3-2-4-16,-2 5-2 16,0 2-1-16,-11 0-1 15,-11 0 0-15,-5 0 0 16,-2 9 0-16,0 6 0 16,2 4 0-16,7 0 0 0,5 1 0 15,5 1 0 1,10-6 0-16,0 2 0 0,8-5-1 15,15 0 1-15,12-2 0 16,4-2-3-16,3-4-1 16,1-1-7-16,13-3-25 15,-10 0-62-15,-8 0-768 0</inkml:trace>
  <inkml:trace contextRef="#ctx0" brushRef="#br1" timeOffset="401935.675">16588 14512 3851 0,'10'-6'113'16,"-1"-5"-64"-16,-1 1-16 15,-1 1-13-15,-3-3-10 16,-4 2-6-16,0 2-3 16,0-1 0-16,0 4-1 15,-11 3 0-15,-4-1 0 0,-7 3 0 16,-3 0 0-16,-2 3 0 16,-2 8 0-16,2 6 0 15,2 1 0-15,8 0 0 16,3 0 0-16,12-1 0 15,2 0 0-15,2-5 0 16,23-4 1-16,8-4-1 16,8-4 0-16,-1 0 0 15,-5 0 0-15,-6-9 0 16,-6-4 0-16,-10 3 0 16,-6 1 0-16,-4 4 0 15,-3 1 0-15,0 4 0 16,0 0 0-16,0 0 0 0,-3 4 0 15,-4 8 0 1,3 0 0-16,-1 1 0 0,5-4 0 16,0-4 0-16,0-2-1 15,9-3 0-15,9-8-9 16,-1-8-77-16</inkml:trace>
  <inkml:trace contextRef="#ctx0" brushRef="#br1" timeOffset="402278.4789">16981 13989 3961 0,'2'-2'87'16,"-2"2"-70"0,0 0-11-16,0 7-5 0,0 20 6 15,0 0-4-15,0 9-1 16,0 5-1-16,-2 2 0 15,-5 6 0-15,-1-5-1 16,-2 4 0-16,-1-2 0 16,1-6 0-16,0 1 0 15,1-9 0-15,3-5-2 16,4-5-2-16,2-10-7 16,0-7-37-16,0-5-315 0</inkml:trace>
  <inkml:trace contextRef="#ctx0" brushRef="#br1" timeOffset="402537.3327">16885 14319 3785 0,'0'-3'231'0,"0"3"-193"16,0-5-20-16,0 5-10 16,4 0-5-16,10 0-2 15,4 5 0-15,4 4 0 16,5 3-1-16,2 1 0 15,-2-4-1-15,6-1-4 16,-6-6-25-16,-5-2-257 0</inkml:trace>
  <inkml:trace contextRef="#ctx0" brushRef="#br1" timeOffset="402818.1778">17184 14357 3661 0,'0'0'315'0,"0"7"-287"16,0 6-5-16,0 1-1 15,0 4-9-15,0 5-4 16,0-1-2-16,0 2-3 16,0-2-2-16,0 0-1 15,2-3 0-15,-2-5-1 16,0-3 0-16,0-7-1 16,0-4-1-16,0 0-6 15,0-8-28-15,-4-6-218 0</inkml:trace>
  <inkml:trace contextRef="#ctx0" brushRef="#br1" timeOffset="402869.1425">17182 14159 3891 0,'8'-10'142'15,"3"6"-118"-15,1 0-11 16,-1 4-3-16,-3 0-6 15,4 0-2-15,-3 4-2 16,-1 12 0-16,4 3 0 16,-1 1-1-16,9 11-2 15,-2-9-8-15,-2 0-60 0</inkml:trace>
  <inkml:trace contextRef="#ctx0" brushRef="#br1" timeOffset="403291.8424">17543 14401 3909 0,'0'0'89'0,"0"0"-65"16,0 0-14-16,0 0-7 0,0 0-2 15,0 3-1 1,0 6 0-16,-2 0 1 16,-3 5 2-16,-2 4 2 0,1-1 1 15,-1 6-2-15,1-1 0 16,3 0-2-16,3 1 1 16,0-6 0-16,0 1 0 15,16-4-1-15,4-2 2 16,4-1-1-16,3-6-2 15,-1-3 0-15,-1-2-1 16,-4 0 1-16,-6 0 1 16,-1-7-1-16,-8-8 1 15,-2-3-1-15,-4-2-1 16,0-2 0-16,0 2 0 16,-2-2 1-16,-9 3-1 0,0 4 0 15,0 4 0 1,-1 6 0-16,4 1 0 0,-1 4-1 15,0 0 0-15,2 0-1 16,5 0 0-16,2 6-1 16,0 4-3-16,4-3-5 15,12 2-48-15</inkml:trace>
  <inkml:trace contextRef="#ctx0" brushRef="#br1" timeOffset="403723.2217">17942 14495 3825 0,'0'2'188'16,"0"7"-167"-16,0 1 1 16,0 3-7-16,0 6-7 15,-10 3-4-15,0 0-2 16,-1-4 0-16,-1 0-2 15,5-6 0-15,3-2 0 16,2-10 0-16,2 0 1 16,0 0-1-16,0-8 1 15,0-8 0-15,6 0-1 16,11-7 0-16,2 0 0 16,6 0 0-16,2 4 0 15,-3 3 0-15,1 4 0 0,-8 1 0 16,-1 10 0-1,-5 1 0-15,0 0 0 0,1 13 0 16,-4 9 0 0,-1 4 0-16,0 6 0 0,0-7 0 15,-3 3 0-15,2-2 0 16,3-4 0-16,-1-2 0 16,-2-2-1-16,0-12 0 15,-1-4-7-15,1-2-141 0</inkml:trace>
  <inkml:trace contextRef="#ctx0" brushRef="#br1" timeOffset="404691.6438">18684 14490 3903 0,'-5'-2'86'0,"3"-1"-52"16,-2 1-10-16,2 1-10 0,2 1-6 15,0 0-4 1,0 0 0-16,0 0-1 16,0 0-1-16,0 0-1 0,0 0 1 15,11 0 0-15,7 0-1 16,3 0 0-16,11 0-1 16,2 0 0-16,1 0 0 15,1-6 1-15,-5-4-1 16,-4-1 0-16,-4 0 0 15,-8 3 0-15,-9-6 0 16,-6 5 0-16,0-4 0 16,-2 3-1-16,-17 3 1 15,-10 6 0-15,-5 1-1 0,-4 0 1 16,0 1 0 0,2 13 0-16,5 2 0 0,6 7 0 15,5-1 0-15,11 3 0 16,5 4 0-16,4-5 0 15,9 2 0-15,20-1 0 16,6-5 0-16,8-5 0 16,1-4 0-16,-3-6-1 15,-5-3 0-15,3-2-5 16,-7-12-22-16,-8-2-269 0</inkml:trace>
  <inkml:trace contextRef="#ctx0" brushRef="#br1" timeOffset="404992.471">19101 14436 3836 0,'2'10'110'16,"0"6"-48"-16,-2 5-31 16,2 4-14-16,-2 3-6 15,0-2-6-15,0-4-1 16,0-2-2-16,0-8-2 15,3-4 1-15,-3-6-1 16,0-2 3-16,0 0 0 16,0-12-1-16,0-10-2 15,0-6 0-15,0 0 0 16,4-4 0-16,5 4 0 0,2 0 0 16,2 3-1-16,1 6-1 15,-1 6-1-15,5 8-5 16,-7 1-28-16,1 4-392 0</inkml:trace>
  <inkml:trace contextRef="#ctx0" brushRef="#br1" timeOffset="405309.295">19290 14466 3795 0,'2'10'136'16,"5"-1"-85"-16,-2 6-10 15,4 1-18-15,-3-3-11 0,1-1-2 16,-3-1-7 0,1-8-1-16,-5-3-1 0,2 0 4 15,-2 0 0 1,3-7-3-16,-1-7-1 0,2-8-1 16,5-5 1-16,0 0-1 15,6-1 0-15,1-1 0 16,4 5 0-16,-2-3 0 15,-3 6 0-15,-1 8-1 16,-5 1 1-16,-5 9-2 16,-4 3-6-16,0 0-22 15,0 8-17-15,0 2-835 0</inkml:trace>
  <inkml:trace contextRef="#ctx0" brushRef="#br1" timeOffset="405666.7539">19589 14395 3890 0,'0'0'96'0,"0"0"-60"16,0 0-20-16,0 0-10 15,0 6-3-15,-4 6 7 16,-5 5-5-16,2-1-1 0,2 2-3 15,5-4-1 1,0-4 1-16,0-3 0 0,5-5 2 16,11-2 3-16,-1 0-3 15,1 0-1-15,-3-9 0 16,-1-3-1-16,-8-6 0 16,-2-1 0-16,-2 2-1 15,0-4 0-15,-2 3 0 16,-10 0 0-16,1 3 0 15,1 4 0-15,0 5-1 16,6 5 0-16,-1 1-3 16,5 0-5-16,0 0-12 15,5 5-200-15</inkml:trace>
  <inkml:trace contextRef="#ctx0" brushRef="#br1" timeOffset="405994.5641">19814 14455 3915 0,'5'11'81'15,"-1"-1"-40"-15,1-1-20 16,-1 1-9-16,0-1-8 16,-2-5-1-16,-2-4 1 15,3 0 1-15,-1 0-3 16,0-14-1-16,1-4-1 15,-1-4 1-15,-2-5-1 16,5 4 0-16,-1 1 0 0,4-3 0 16,4 5 0-1,3 4-1-15,-2 4-1 0,6 8-5 16,-9 4-20-16,2 0-180 16</inkml:trace>
  <inkml:trace contextRef="#ctx0" brushRef="#br1" timeOffset="406303.3914">20073 14526 3927 0,'4'3'80'15,"7"-3"-50"-15,5 0-8 16,7 0-11-16,0 0-6 16,9 0-1-16,0 0-2 15,3 0-1-15,3 0 0 16,-3 0-1-16,-4 0 0 15,-6 0 0-15,-4 0 0 16,-9 0 0-16,-1 0-1 16,-3-9-3-16,-8-9-6 0,0 1-48 15,0 0-1040-15</inkml:trace>
  <inkml:trace contextRef="#ctx0" brushRef="#br1" timeOffset="406610.2276">20202 14249 3956 0,'0'0'90'16,"0"0"-75"-16,6 0-1 16,13 0-7-16,7 0-3 15,10 0-2-15,6-2-2 16,3 0 1-16,-1 0-1 15,-5-2 0-15,-8 4 0 0,-7-6 0 16,-10 4-1-16,-8 0 0 16,-4 2-2-16,0 0-8 15,-2 0-51-15</inkml:trace>
  <inkml:trace contextRef="#ctx0" brushRef="#br1" timeOffset="407948.4651">20802 12816 3905 0,'31'0'62'0,"9"0"-38"0,11 0-1 15,9 0-3-15,5 0-8 16,6 0-7-16,10 0-2 16,8 0-1-16,23 0-1 15,-6 0 1-15,4 0 1 16,0-5 1-16,-11 1-1 15,28 1 0-15,18-2-1 16,24 3 0-16,7 2-1 16,-11 0 0-16,-18 0 1 15,-15 0-1-15,0 4-1 16,-1 0 1-16,5-4-1 16,-4 0 0-16,-3 0 0 15,-20 0 0-15,-20 0 0 0,-22 0 0 16,-7 0 1-1,7 0 0-15,5 0-1 0,-1 0 0 16,-11-6 0-16,-16 0 0 16,-13 0 1-16,-12 0-1 15,-15 0 0-15,-4-2 0 16,-33-10-2-16,-11 0-12 16,-6-1-199-16</inkml:trace>
  <inkml:trace contextRef="#ctx0" brushRef="#br1" timeOffset="409178.4322">17137 11285 3812 0,'-11'-1'97'16,"-3"-4"-58"-16,-3 3-4 16,-2-3 0-16,7 0-15 15,-2 1-6-15,7-2-5 16,1 2 1-16,1-2-1 15,5-1-6-15,0 5 0 16,0-5-2-16,0 2 1 16,0 2-2-16,0 1 1 0,0 2-1 15,0 0 0-15,0 0 0 16,3 0 0-16,14 0 0 16,15 0 0-16,12 0 0 15,16 5 0-15,16 0 0 16,8 2 0-16,28 1 0 15,29 3 0-15,30-1 0 16,14 0 0-16,-7-3 0 16,-19-4 0-16,-43-3 0 15,-29 0 0-15,-25 2 0 16,-10-2 0-16,4 0 0 16,4 0 0-16,6 0 0 15,-3 0 0-15,-3-4 0 16,0-2 0-16,-4-1 0 15,2 0 0-15,-3 2 0 0,-1 2 0 16,-5 1 0-16,-7 2 0 16,-9 0 0-16,-4 0 0 15,-6 0 0-15,-3 0 0 16,-2-4 0-16,0 0 0 16,-1-3 0-16,4 2 0 15,-1-1 0-15,-5 3 0 16,-3-2 0-16,-4 3 0 15,-5 0 0-15,-1 2 0 16,-2 0 0-16,0 0 0 16,0 0 0-16,-5 0-2 0,-17 9-2 15,2 5-16 1,0-1-113-16</inkml:trace>
  <inkml:trace contextRef="#ctx0" brushRef="#br1" timeOffset="410771.1824">20757 14133 2857 0,'0'-6'1008'0,"0"-1"-924"15,0 2-43-15,0-2-10 16,0 4-11-16,0-1-8 16,0-1-2-16,0 2-3 15,0-1-1-15,0 2-1 16,0 2-3-16,0 0 0 0,0 0 0 16,0-3-1-1,0 3 0-15,0-4-1 0,0 0 1 16,0-1-1-16,0-4 1 15,0-1-1-15,9 1 0 16,6-5 0-16,8 1 0 16,2 1 0-16,-1 2 0 15,-4 3 0-15,-4 0 0 16,-5 6 0-16,0 1 0 16,0 0 0-16,0 0 0 15,1 3 0-15,-4 7 0 16,-1 2 0-16,-3 5 0 15,-4 5 0-15,0-3 0 16,-2 6 0-16,-13 1 0 0,-3 2-1 16,-3-6 1-16,2 2 0 15,1 1 0-15,2-6 0 16,5-1 0-16,2-2-1 16,3-2 1-16,3-2 0 15,3 1-1-15,0-1 1 16,0 0 0-16,7 2 0 15,4-1-1-15,0 6 1 16,2-5 0-16,-2 3 0 16,-3 1 0-16,-4 0 0 15,-4 3 0-15,0-1 0 16,0 2 0-16,-9-2 0 16,-7-1 0-16,1 0 0 0,-1-6 0 15,3-1 0 1,-1-1 0-16,3-2 0 0,0-6-1 15,4 1-1 1,7-4-4-16,0 0-11 0,0 0-139 0</inkml:trace>
  <inkml:trace contextRef="#ctx0" brushRef="#br1" timeOffset="411084.007">21163 14526 3873 0,'0'8'91'0,"0"-2"-50"16,0 0-21-16,0 2-8 15,0-1-7-15,0-4-3 16,0-1-1-16,0-2-1 15,11 0-5-15,-3-4-19 16,4-6-228-16</inkml:trace>
  <inkml:trace contextRef="#ctx0" brushRef="#br1" timeOffset="411687.1971">21394 14205 3575 0,'5'-5'301'0,"2"0"-270"15,-3-1 3-15,1 2-1 16,-1-1 3-16,-4 2-11 15,2-1-11-15,0-3-4 16,0 2-1-16,6-2-3 16,-2-2 0-16,5-2-4 0,3 2-1 15,1 3 0-15,3-5-1 16,0 6 0-16,-5 3 1 16,-4-3-1-16,-2 5 0 15,0 0 0-15,-5 0 0 16,3 0 0-16,-3 11 0 15,0 1 0-15,0 3 0 16,0 2 0-16,-2-2 0 16,0 4 0-16,0-4 0 15,0 4 0-15,-8 1 0 16,-9-1 0-16,-2-2 0 16,-4-1 0-16,1-2 0 15,1 2 0-15,9-4 0 16,3 0 0-16,7 0 0 0,2-2 0 15,0 2 0-15,2 0 0 16,11 2 0 0,1 1 0-16,-1 1 0 0,-5-6 0 15,2 3 0-15,-6-1 0 16,1 0 0-16,-3 2 0 16,-2 1 0-16,0-3 0 15,0 2 0-15,0 0 0 16,0-2 0-16,-11-1 0 15,-5-2 0-15,1-1 0 16,-1 0 0-16,3-4 0 16,1 2 0-16,3-6-1 15,5 0-1-15,2 0-4 16,0 0-10-16,2-12-91 0</inkml:trace>
  <inkml:trace contextRef="#ctx0" brushRef="#br1" timeOffset="412550.4866">21798 14193 3625 0,'0'0'280'16,"0"0"-228"-16,0 0-16 0,0 0-1 15,0 0-12 1,0 0-11-16,0 0-5 16,0-2-3-16,0 0-1 0,0 0 0 15,0-2-2-15,0 0 0 16,0 2 0-16,0-9 0 16,5 6 0-16,8-2 0 15,5 0-1-15,0 2 0 16,-1 4 0-16,-1 1 0 15,-3 0 0-15,-4 0 0 16,-2 8 0-16,-7 8 0 16,0 4 0-16,0 7 0 15,-5 0 0-15,-8 4 0 16,-3 0 0-16,1 1 0 0,-3-1 0 16,3-4 0-16,3-3 0 15,3-3 0-15,7-7 0 16,2-5 0-1,0-2 0-15,4-2 0 0,17-5 0 16,4 0 0-16,6 0 0 16,4 0-2-16,15-7-3 15,-11-7-12-15,-3 0-68 0</inkml:trace>
  <inkml:trace contextRef="#ctx0" brushRef="#br1" timeOffset="412951.5043">22243 14173 3879 0,'-10'0'75'15,"-1"10"-40"-15,-1 7-2 16,1-5-13-16,3 9-8 15,0 4-8-15,6-4 2 16,2 1-3-16,0 0-1 16,0-3-1-16,10-6 0 15,9-3 0-15,10-8 2 16,7-2 0-16,0 0-1 0,-3-8-1 16,-1-9 0-1,-8-4-1-15,-6-1 1 0,-8 2-1 16,-6-6 1-1,-4 2-1-15,0 4 0 0,-21 2 0 16,1 6 0-16,-2 4 0 16,2 8-2-16,-1 0-1 15,8 0-4-15,7 6-3 16,6 6-9-16,2-1-15 16,15-8-118-16</inkml:trace>
  <inkml:trace contextRef="#ctx0" brushRef="#br1" timeOffset="413293.4196">22627 14079 3834 0,'5'0'183'16,"1"0"-163"-16,1 5-3 15,2 12-6-15,2 1-4 16,-4 5-2-16,0 6-2 16,-1 0-2-16,-4 0 0 15,1 0 0-15,-3-3-1 16,0-5 1-16,0-3-1 16,0-4 0-16,0-9-1 15,0-2 0-15,0-3-4 0,10 0-9 16,2-2-74-16</inkml:trace>
  <inkml:trace contextRef="#ctx0" brushRef="#br1" timeOffset="413588.2325">22826 14101 3385 0,'0'0'608'0,"0"0"-580"15,2 7-21-15,5 7 12 16,1 6-8-16,1 3-6 0,-2 3 0 16,0 0-2-1,-5 2-1-15,-2-3 0 0,0 4 0 16,0-5-1-16,-6 0 0 16,-6-4-1-16,3-1 0 15,3-5 0-15,1-5 0 16,5-3-1-16,0-3-4 15,0-3-7-15,3 0-40 0</inkml:trace>
  <inkml:trace contextRef="#ctx0" brushRef="#br1" timeOffset="413964.9247">23131 14093 3980 0,'11'-6'55'0,"5"-2"-42"16,2 2-6-16,2 2 5 0,3 4-6 15,-4 0-2 1,1 0-1-16,-2 11-1 0,-4 10-2 16,-4 3 1-16,-5 5 0 15,-5 4 0-15,0 1 1 16,0 3-2-16,-3 2 1 15,-7-4-1-15,-1-2 0 16,-1-1 0-16,3-6 0 16,3-3 0-16,2-10 0 15,1-1 0-15,3-7 0 16,-3-1-1-16,3-4-2 16,-2 0-2-16,0-2-2 15,0-12-59-15</inkml:trace>
  <inkml:trace contextRef="#ctx0" brushRef="#br1" timeOffset="414297.7333">23138 14321 3608 0,'0'0'383'0,"15"-2"-350"16,8-1-12-16,8-6-6 15,9 6-7-15,3 0-5 16,3 1-1-16,-3 2 0 15,-8 0-2-15,1 0-1 16,-12 0-12-16,-3 2-74 0</inkml:trace>
  <inkml:trace contextRef="#ctx0" brushRef="#br1" timeOffset="414616.5508">23796 14347 3856 0,'2'0'182'0,"0"0"-165"15,2 0-11-15,5 0 6 16,7 0-4-16,6 0-5 0,9 0-2 15,10 0 0-15,1 0-1 16,3 4 0-16,-3 0 0 16,-7-4 0-16,-10 0 0 15,-7 0-1-15,-9 0 0 16,-3 0 0-16,-4 0 0 16,3 0-5-16,-1 0-8 15,1 0-55-15</inkml:trace>
  <inkml:trace contextRef="#ctx0" brushRef="#br1" timeOffset="415231.7767">24525 14069 3825 0,'0'-8'182'0,"0"-3"-153"15,0-1-7-15,0-1-7 16,15-4-7-16,5-1-6 16,4 3-1-16,5-2 0 15,2 5 0-15,-2 0 0 16,-6 7 0-16,-5 0-1 15,-9 3 1-15,-5 2-1 16,-4 0 0-16,0 0 0 16,0 0 0-16,0 10 0 15,0 4 0-15,0 4 0 16,-4 5 0-16,-9-2 0 16,-6 4 0-16,-1-1 0 0,1-2 0 15,0 2 0 1,6-5 0-16,2 1 0 0,6-1 0 15,5-3 0-15,0 2 0 16,0-1 0-16,12-3 0 16,3 5 0-16,3-1 0 15,-2 0 0-15,0 0 0 16,-1 2 0-16,-3-2 0 16,-4 0 0-16,-1 1 0 15,-5-5 0-15,-2-1 0 16,0 1 0-16,0 1-1 15,-7-1 1-15,-7 0 0 0,-1-1 0 16,-1-1 0 0,-3 0 0-16,-4 1 0 0,-1-4 0 15,4 3 0-15,0-5 0 16,6-2 0-16,3 0 0 16,5 1-2-16,3-4-1 15,3-1-5-15,5 2-7 16,10-3-57-16</inkml:trace>
  <inkml:trace contextRef="#ctx0" brushRef="#br1" timeOffset="415581.8283">24986 14432 3998 0,'0'0'60'16,"0"0"-54"-16,0 4 0 15,0-4 0-15,0 5-4 16,0 2 0-16,0 0 0 15,0 2-1-15,0-2 0 16,0-2-1-16,0-1 0 16,0-2 0-16,0-1 0 0,0-1 0 15,0 0 0-15,0 0 0 16,0 0 0-16,0 0-4 16,4-3-32-16</inkml:trace>
  <inkml:trace contextRef="#ctx0" brushRef="#br1" timeOffset="416153.9551">25277 14131 3738 0,'0'-9'265'15,"8"-3"-224"-15,0 3-23 0,3-8-4 16,3 4-8-16,1 3-3 16,4-1-1-16,-4 6-1 15,3 3-1-15,-3 2 1 16,-1 0-1-16,-1 12 0 15,-4 8 0-15,-2 6 0 16,-5 4 0-16,-2 2 0 16,0 5 0-16,-2-6 0 15,-14-1 0-15,-1-2 0 16,-2-1 0-16,6-6 0 16,2-7 0-16,6 2 0 15,5-4 0-15,0 0 0 16,9-2 0-16,16-2 0 0,8-2 0 15,6-3-1-15,-2-3-1 16,14 0-1-16,-10 0-7 16,-6-10-42-16</inkml:trace>
  <inkml:trace contextRef="#ctx0" brushRef="#br1" timeOffset="416487.7653">25804 14187 3824 0,'-12'0'106'16,"-1"0"-60"-16,-5 13-6 15,1 6-17-15,3 3-9 0,3 0-7 16,9-1-2-16,2-6-1 16,0 2-2-16,4-12 1 15,15-1 2-15,4-4-2 16,4 0-1-16,4 0-1 15,3-9-1-15,-5-10 1 16,-5 1-1-16,-5-3 0 16,-8 2 1-16,-9-3-1 15,-2 5 0-15,0 2 0 16,-7 3-1-16,-4 5 1 16,0 6-2-16,0 1 0 15,9 0-7-15,2 0-24 0,0 1-200 0</inkml:trace>
  <inkml:trace contextRef="#ctx0" brushRef="#br1" timeOffset="417003.212">26357 14022 3929 0,'0'-7'77'0,"0"-2"-52"15,-7 5-10-15,-4-1-6 16,0 2-5-16,-5 3-3 16,3 0-1-16,0 8 0 0,-3 11 0 15,5 3 1 1,-1-3-1-16,8 6 0 0,4 1 0 16,0 2 1-16,0-4-1 15,11 4 0-15,5 0 0 16,2 0 1-16,1 2-1 15,6-2 0-15,2 2 1 16,-2-3 1-16,-1-3 0 16,-4-4 1-16,-6-6 0 15,-8 0 0-15,-6-11-2 16,0-1 0-16,0 1 0 16,-18-3 1-16,-1 0-1 15,0 0 0-15,3 0 0 16,5-8-1-16,7-1 0 15,4-3 1-15,0 1-1 0,0-5 1 16,20-3-1 0,12-5 0-16,5-2 0 0,7-4 0 15,4-1 0-15,-2-8 1 16,-5 7-1-16,-12-1 0 16,-14 6 1-16,-15 1-1 15,0 5 0-15,-33 3 0 16,-16 6-1-16,-42 9-2 15,10 1-8-15,5 2-51 0</inkml:trace>
  <inkml:trace contextRef="#ctx0" brushRef="#br1" timeOffset="418119.8972">20048 15588 3928 0,'0'0'95'0,"0"0"-83"16,0 0 1-16,0 0 2 15,4 0-7-15,10 0-6 16,-1 0 0-16,3 0 1 16,-5 0-1-16,-2 0-1 15,3 0 0-15,-2 0-1 16,6 0 0-16,10 0 1 15,9 0 0-15,9 0 0 16,5 0 0-16,2 0-1 16,-2 0 1-16,-7 5-1 0,-9-5 0 15,-10 0 0-15,-7 0 0 16,-7 3 0-16,-5-3 0 16,-4 0 0-1,0 0 0-15,0 0-1 0,0 0-2 16,0 0-7-16,0 0-7 15,-9 0-43-15</inkml:trace>
  <inkml:trace contextRef="#ctx0" brushRef="#br1" timeOffset="418637.7844">20251 15415 3650 0,'2'0'329'16,"11"0"-296"-16,3 0-19 16,2 0-1-16,0 0 0 15,0-6-7-15,-3 5-2 0,1-1 0 16,-3 0 0-16,3 2-1 16,2-2 0-16,2 0 1 15,5 2-2-15,4-5 0 16,4 2-1-16,3-1-1 15,-1-1 1-15,1 5 0 16,-10-5-1-16,-5 5 0 16,-10 0 1-16,-5 0-1 15,-6 0 0-15,0 0 0 16,0 0 0-16,0 0 0 16,0 0 0-16,0 0 0 15,0 0 0-15,0 0 0 16,0 0 0-16,0 0-1 15,0 0-1-15,2-4-6 16,8 4-33-16,1-5-314 0</inkml:trace>
  <inkml:trace contextRef="#ctx0" brushRef="#br1" timeOffset="419464.1952">21611 15302 3712 0,'2'-4'174'16,"5"-3"-120"-16,-1 4-23 15,1-1-1-15,0-1-3 16,-2 2-10-16,-1 3-5 16,0-4-2-16,-4 2-3 15,0 2-2-15,0 0-3 16,0 0 0-16,0 0-1 15,-18 0-1-15,-1 0 0 16,-4 0 1-16,-2 0-1 16,-2 9 0-16,4 0 0 15,-2 7 1-15,0 0-1 16,1 6 0-16,-1 5 0 0,0 4 0 16,1-1 1-16,4 4-1 15,4 1 0-15,5-8 0 16,9-1 0-16,2 1 0 15,0-10 0-15,18-2 0 16,11-3 0-16,7-2 0 16,6-10 0-16,3 0 0 15,1 0 0-15,-1 0 0 16,-5-14 1-16,-4-2-1 16,-7-7 0-16,-5 4 1 15,-3-8-1-15,-8-3 1 16,-7 2-1-16,-4 0 0 15,-2 2 0-15,0-1 1 16,0 6-1-16,-2 7 0 16,-4 0 0-16,1 10 0 0,1 4 0 15,0 0-1-15,-4 0 0 16,2 8 0-16,1 8-1 16,5 10-3-16,0-3-10 15,0-9-181-15</inkml:trace>
  <inkml:trace contextRef="#ctx0" brushRef="#br1" timeOffset="419798.0118">22052 15661 3739 0,'-6'4'290'0,"-3"4"-274"15,-3 2-6-15,1 7 2 16,3-8-7-16,2 3-3 16,4-2-1-16,2-3 0 15,0 0 0-15,0-3-1 16,0-4-2-16,23 0-2 16,-3 0-13-16,5-8-202 0</inkml:trace>
  <inkml:trace contextRef="#ctx0" brushRef="#br1" timeOffset="420110.8231">22411 15596 3733 0,'11'0'294'0,"3"0"-274"15,5-9-15-15,6-3 1 16,2-6 0-16,0-5-1 16,-3 1-2-16,-1-2 2 15,-6 2-1-15,-3 2-3 16,-3 0-1-16,-2 2 1 16,-3 2 0-16,-1 7 0 0,-3 0 0 15,-2 5 0 1,0 4-1-16,0 0 0 0,0 0 0 15,0 16 0-15,-2 6 0 16,-7 6 0-16,-2 4 0 16,2 2 0-16,-2 2 0 15,2-4 0-15,2 1 0 16,1-7 0-16,3-4 0 16,3-4 0-16,0-8 0 15,0-3-1-15,22-7-1 16,1 0-8-16,-3 0-56 0</inkml:trace>
  <inkml:trace contextRef="#ctx0" brushRef="#br1" timeOffset="420448.6336">22808 15570 3968 0,'11'-13'70'0,"0"-6"-59"16,7 1-2-16,2-8 1 15,3-4-2-15,1 2-4 16,-2 0-1-16,0 3-2 16,-3 2 0-16,-4 7 0 15,-7 4 0-15,-2 5 0 16,-4 7 0-16,-2 0-1 16,0 0 0-16,0 12 0 15,0 14 0-15,-8 6 0 0,-2 3 0 16,-1 8 0-16,-3-4 0 15,-1-3 0-15,-1 0 0 16,3-1 0-16,3-13 0 16,2-2 0-16,5-4 0 15,3-7-1-15,0-4 0 16,11-5-4-16,14 0-12 16,0 0-257-16</inkml:trace>
  <inkml:trace contextRef="#ctx0" brushRef="#br1" timeOffset="420867.6977">23242 15400 3867 0,'8'-10'107'15,"2"3"-68"-15,-1-2-11 16,5-2-11-16,-3 8-5 16,0 3-7-16,-2 0-1 15,0 0-1-15,-3 6-2 16,-1 11 1-16,-3 2-1 16,0 8 0-16,1-2 0 15,-3 3-1-15,0 2 0 0,0-2 0 16,0 2 0-1,-10-4 1-15,2-3-1 0,-1-5 0 16,0-1 0-16,4 2 0 16,3-6 0-16,2 1 0 15,0-5 0-15,12-1 0 16,12-2 0-16,7-2 0 16,5-4 0-16,0 0-1 15,1 0 0-15,-3 0-1 16,3-10-6-16,-5-4-23 15,-8-2-217-15</inkml:trace>
  <inkml:trace contextRef="#ctx0" brushRef="#br1" timeOffset="421552.2126">23831 15363 3847 0,'2'-3'98'15,"1"0"-54"1,-1-4-9-16,0 1-12 0,0 4-11 16,-2 2-4-16,0-5-2 15,2 5 0-15,-2 0-4 16,0 0 0-16,0 0-1 16,0 0 0-16,0 0 0 15,2 0 0-15,-2 0-1 16,0 0 1-16,3 0-1 15,-3 0 0-15,0 0 0 16,0 0 0-16,0 0 0 16,0 0 0-16,0 0 0 15,0 5 0-15,0 3 0 16,0 5 0-16,0 2 0 0,0 2 0 16,0 6 0-16,0-5 0 15,0 4 0 1,0 0 0-16,0 2 0 0,0-2 0 15,-9-1 0-15,0-2 0 16,0-1 0-16,4-1 0 16,1 1 0-16,4-4 0 15,0-5 0-15,0 3 0 16,0-1 0-16,0-3 0 16,0-2 0-16,0-2 0 15,0-1 0-15,0-2 0 16,0-1 0-16,0 0 1 15,0 0-1-15,0 0 0 0,0 0 0 16,0 0 0-16,0 0 0 16,4 0-1-16,6-8-3 15,-1-2-8-15,-1 0-64 16</inkml:trace>
  <inkml:trace contextRef="#ctx0" brushRef="#br1" timeOffset="422213.9222">24230 15534 3825 0,'2'0'186'0,"5"0"-152"16,1 0-21-16,9-8-5 16,5 2-5-16,2-7-3 15,1 0 1-15,-1-1 2 16,-1-4 0-16,-6 2-1 15,-3-1 0-15,-5-3-1 16,-3 6 0-16,-2 2-1 16,0 3 1-16,-4 5 0 15,0 4 0-15,0 0-1 16,0 4 0-16,0 10 0 0,-6 7 0 16,0 6 0-1,-3-1 0-15,1 6 0 16,-4-4 0-16,3 2 0 0,-2 2 1 15,2-1 0-15,0-4-1 16,3 0 0-16,1-5 0 16,5-4 0-16,0 0 0 15,0-10 0-15,0 1 0 16,0-4-1-16,2-5 1 16,18 0-2-16,-2 0-7 15,0-11-48-15</inkml:trace>
  <inkml:trace contextRef="#ctx0" brushRef="#br1" timeOffset="422617.6976">24702 15374 3994 0,'16'-11'60'0,"2"5"-47"16,2-1-2-16,3 1-5 16,-3 6-2-16,-3 0-3 15,-1 0 0-15,-3 19-1 16,1 8 0-16,-3 5 1 16,-5 8-1-16,1 0 0 0,0 3 0 15,-5 0 0-15,1 2 0 16,-3-5 1-16,0-1-1 15,0-6 0-15,-5-3 0 16,-2-8 0-16,-2-3-1 16,3-6 0-16,1-6 0 15,-4-6-3-15,-2-1-5 16,-14 0-10-16,1-8-60 16,0-10-902-16</inkml:trace>
  <inkml:trace contextRef="#ctx0" brushRef="#br1" timeOffset="422991.4807">24671 15737 3707 0,'0'-2'301'0,"0"-2"-263"16,0 0-20-16,10-2-5 16,13 2-8-16,12-8-2 15,9 7-1-15,7-4-1 0,7-2 0 16,1 4-1-16,-7 3 0 16,-4 0 0-16,-11 2 0 15,-10-2-2-15,-12-1-9 16,-5-2-150-16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73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73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C862C37A-C02D-4B55-998D-02E3C9E4AAAD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" y="746125"/>
            <a:ext cx="6629400" cy="3730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 dirty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724956"/>
            <a:ext cx="5486400" cy="447627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 dirty="0" smtClean="0"/>
              <a:t>Asıl metin stillerini düzenlemek için tıklayın</a:t>
            </a:r>
          </a:p>
          <a:p>
            <a:pPr lvl="1" rtl="0"/>
            <a:r>
              <a:rPr lang="tr-TR" noProof="0" dirty="0" smtClean="0"/>
              <a:t>İkinci düzey</a:t>
            </a:r>
          </a:p>
          <a:p>
            <a:pPr lvl="2" rtl="0"/>
            <a:r>
              <a:rPr lang="tr-TR" noProof="0" dirty="0" smtClean="0"/>
              <a:t>Üçüncü düzey</a:t>
            </a:r>
          </a:p>
          <a:p>
            <a:pPr lvl="3" rtl="0"/>
            <a:r>
              <a:rPr lang="tr-TR" noProof="0" dirty="0" smtClean="0"/>
              <a:t>Dördüncü düzey</a:t>
            </a:r>
          </a:p>
          <a:p>
            <a:pPr lvl="4" rtl="0"/>
            <a:r>
              <a:rPr lang="tr-TR" noProof="0" dirty="0" smtClean="0"/>
              <a:t>Beşinci düzey</a:t>
            </a:r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9448185"/>
            <a:ext cx="2971800" cy="4973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9448185"/>
            <a:ext cx="2971800" cy="4973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841221E5-7225-48EB-A4EE-420E7BFCF70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tr-TR" smtClean="0"/>
              <a:pPr rtl="0"/>
              <a:t>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28565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994" y="758952"/>
            <a:ext cx="10055781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998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9764" y="4455621"/>
            <a:ext cx="10055781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399" cap="all" spc="200" baseline="0">
                <a:solidFill>
                  <a:schemeClr val="tx2"/>
                </a:solidFill>
                <a:latin typeface="+mj-lt"/>
              </a:defRPr>
            </a:lvl1pPr>
            <a:lvl2pPr marL="457063" indent="0" algn="ctr">
              <a:buNone/>
              <a:defRPr sz="2399"/>
            </a:lvl2pPr>
            <a:lvl3pPr marL="914126" indent="0" algn="ctr">
              <a:buNone/>
              <a:defRPr sz="2399"/>
            </a:lvl3pPr>
            <a:lvl4pPr marL="1371189" indent="0" algn="ctr">
              <a:buNone/>
              <a:defRPr sz="1999"/>
            </a:lvl4pPr>
            <a:lvl5pPr marL="1828251" indent="0" algn="ctr">
              <a:buNone/>
              <a:defRPr sz="1999"/>
            </a:lvl5pPr>
            <a:lvl6pPr marL="2285314" indent="0" algn="ctr">
              <a:buNone/>
              <a:defRPr sz="1999"/>
            </a:lvl6pPr>
            <a:lvl7pPr marL="2742377" indent="0" algn="ctr">
              <a:buNone/>
              <a:defRPr sz="1999"/>
            </a:lvl7pPr>
            <a:lvl8pPr marL="3199440" indent="0" algn="ctr">
              <a:buNone/>
              <a:defRPr sz="1999"/>
            </a:lvl8pPr>
            <a:lvl9pPr marL="3656503" indent="0" algn="ctr">
              <a:buNone/>
              <a:defRPr sz="1999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0E2A61B-BE61-4963-8018-F8D8DE8FA844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344" y="4343400"/>
            <a:ext cx="987294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310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F46D2DC-51E5-40CF-AF20-36CCEAE28A0E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8305231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412302"/>
            <a:ext cx="262821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412302"/>
            <a:ext cx="7732286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06FD79D-ABD3-4179-AAE1-34C14C0084FA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4247958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F2A9AFE-1EBC-498D-8C2E-6EE1B445C6C5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4791729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994" y="758952"/>
            <a:ext cx="10055781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7998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4453128"/>
            <a:ext cx="10055781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399" cap="all" spc="200" baseline="0">
                <a:solidFill>
                  <a:schemeClr val="tx2"/>
                </a:solidFill>
                <a:latin typeface="+mj-lt"/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3C825F3-ED62-407A-813C-8E56A9BA3273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344" y="4343400"/>
            <a:ext cx="987294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03737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6994" y="286604"/>
            <a:ext cx="10055781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992" y="1845734"/>
            <a:ext cx="4936474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6301" y="1845735"/>
            <a:ext cx="4936474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23377C4-B603-4286-A854-7A214B894702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948242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6994" y="286604"/>
            <a:ext cx="10055781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1846052"/>
            <a:ext cx="4936474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999" b="0" cap="all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994" y="2582334"/>
            <a:ext cx="4936474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6301" y="1846052"/>
            <a:ext cx="4936474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999" b="0" cap="all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6301" y="2582334"/>
            <a:ext cx="4936474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04C90A-1F84-460F-93F9-39E1DAC9974E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9911994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58D2A20-5284-4553-9F92-785E83ABB6F7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42884191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565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11AC1B1-3903-4265-AD60-EFFA7ACFBEAE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433339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" y="0"/>
            <a:ext cx="404973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39019" y="0"/>
            <a:ext cx="6399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594359"/>
            <a:ext cx="3199567" cy="2286000"/>
          </a:xfrm>
        </p:spPr>
        <p:txBody>
          <a:bodyPr anchor="b">
            <a:normAutofit/>
          </a:bodyPr>
          <a:lstStyle>
            <a:lvl1pPr>
              <a:defRPr sz="3599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9350" y="731520"/>
            <a:ext cx="6490549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081" y="2926080"/>
            <a:ext cx="3199567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391" y="6459786"/>
            <a:ext cx="2617828" cy="365125"/>
          </a:xfrm>
        </p:spPr>
        <p:txBody>
          <a:bodyPr/>
          <a:lstStyle>
            <a:lvl1pPr algn="l">
              <a:defRPr/>
            </a:lvl1pPr>
          </a:lstStyle>
          <a:p>
            <a:pPr rtl="0"/>
            <a:fld id="{05E452B4-191B-4D5A-80F7-89F95B5AE257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799350" y="6459786"/>
            <a:ext cx="464699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1308921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5651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565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995" y="5074920"/>
            <a:ext cx="10111011" cy="822960"/>
          </a:xfrm>
        </p:spPr>
        <p:txBody>
          <a:bodyPr lIns="91440" tIns="0" rIns="91440" bIns="0" anchor="b">
            <a:noAutofit/>
          </a:bodyPr>
          <a:lstStyle>
            <a:lvl1pPr>
              <a:defRPr sz="3599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88810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994" y="5907024"/>
            <a:ext cx="1011063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4A6C680-4C4A-4CF9-8C21-0ED646198C03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5582529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1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994" y="286604"/>
            <a:ext cx="1005578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994" y="1845734"/>
            <a:ext cx="1005578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6995" y="6459786"/>
            <a:ext cx="24716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224301C0-08F7-4971-AC6B-C8F21D9D91A7}" type="datetime1">
              <a:rPr lang="tr-TR" noProof="0" smtClean="0"/>
              <a:t>15.03.2021</a:t>
            </a:fld>
            <a:endParaRPr lang="tr-T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5225" y="6459786"/>
            <a:ext cx="48215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97880" y="6459786"/>
            <a:ext cx="13116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7DC1BBB0-96F0-4077-A278-0F3FB5C104D3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221" y="1737845"/>
            <a:ext cx="996436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9042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126" rtl="0" eaLnBrk="1" latinLnBrk="0" hangingPunct="1">
        <a:lnSpc>
          <a:spcPct val="85000"/>
        </a:lnSpc>
        <a:spcBef>
          <a:spcPct val="0"/>
        </a:spcBef>
        <a:buNone/>
        <a:defRPr sz="4799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9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3933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79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758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583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408" indent="-182825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67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61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55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490" indent="-228531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</a:t>
            </a:fld>
            <a:endParaRPr lang="tr-TR" noProof="0" dirty="0"/>
          </a:p>
        </p:txBody>
      </p:sp>
      <p:sp>
        <p:nvSpPr>
          <p:cNvPr id="8" name="Rectangle 7"/>
          <p:cNvSpPr/>
          <p:nvPr/>
        </p:nvSpPr>
        <p:spPr>
          <a:xfrm>
            <a:off x="1557908" y="404664"/>
            <a:ext cx="8568952" cy="60785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r-TR" sz="2000" b="1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ytubiomed@gmail.com</a:t>
            </a:r>
          </a:p>
          <a:p>
            <a:r>
              <a:rPr lang="tr-TR" sz="6000" b="1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2- Numerical Methods</a:t>
            </a:r>
          </a:p>
          <a:p>
            <a:pPr marL="1143000" indent="-1143000">
              <a:buAutoNum type="arabicPeriod"/>
            </a:pPr>
            <a:r>
              <a:rPr lang="tr-TR" sz="3200" b="1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Error</a:t>
            </a:r>
          </a:p>
          <a:p>
            <a:pPr marL="1143000" indent="-1143000">
              <a:buAutoNum type="arabicPeriod"/>
            </a:pPr>
            <a:r>
              <a:rPr lang="tr-TR" sz="3200" b="1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Math review</a:t>
            </a:r>
          </a:p>
          <a:p>
            <a:pPr marL="1600200" lvl="1" indent="-1143000">
              <a:buAutoNum type="arabicPeriod"/>
            </a:pPr>
            <a:r>
              <a:rPr lang="tr-TR" sz="2500" b="1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Limit</a:t>
            </a:r>
            <a:endParaRPr lang="tr-TR" sz="25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600200" lvl="1" indent="-1143000">
              <a:buAutoNum type="arabicPeriod"/>
            </a:pPr>
            <a:r>
              <a:rPr lang="tr-TR" sz="2500" b="1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Continuity</a:t>
            </a:r>
          </a:p>
          <a:p>
            <a:pPr marL="1600200" lvl="1" indent="-1143000">
              <a:buAutoNum type="arabicPeriod"/>
            </a:pPr>
            <a:r>
              <a:rPr lang="tr-TR" sz="2500" b="1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Intemediate value theorem</a:t>
            </a:r>
          </a:p>
          <a:p>
            <a:pPr marL="1600200" lvl="1" indent="-1143000">
              <a:buAutoNum type="arabicPeriod"/>
            </a:pPr>
            <a:r>
              <a:rPr lang="tr-TR" sz="2500" b="1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Applying intermediate value theorem</a:t>
            </a:r>
          </a:p>
          <a:p>
            <a:pPr lvl="1"/>
            <a:endParaRPr lang="tr-TR" sz="2500" b="1" dirty="0" smtClean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tr-TR" sz="25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ctr"/>
            <a:r>
              <a:rPr lang="tr-TR" sz="3500" b="1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START:  09:15</a:t>
            </a:r>
          </a:p>
          <a:p>
            <a:endParaRPr lang="en-GB" sz="6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790800" y="1765080"/>
              <a:ext cx="1756080" cy="1014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74240" y="1748520"/>
                <a:ext cx="1789200" cy="104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10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3196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11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69345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12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18800" y="216360"/>
              <a:ext cx="9483840" cy="5485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520" y="199800"/>
                <a:ext cx="9509040" cy="551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633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13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5840" y="102240"/>
              <a:ext cx="9739800" cy="6023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920" y="85680"/>
                <a:ext cx="9773640" cy="605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4608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14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0" y="275760"/>
              <a:ext cx="9450720" cy="5977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560" y="259200"/>
                <a:ext cx="9483840" cy="601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860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15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87560" y="1199880"/>
              <a:ext cx="8502120" cy="4693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000" y="1183320"/>
                <a:ext cx="8533800" cy="472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702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16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09880" y="277200"/>
              <a:ext cx="9068760" cy="5543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3320" y="263160"/>
                <a:ext cx="9101880" cy="557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2862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17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22200" y="770040"/>
              <a:ext cx="9276480" cy="5324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6000" y="753480"/>
                <a:ext cx="9307800" cy="535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750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18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41200" y="175680"/>
              <a:ext cx="9480960" cy="5686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4640" y="159120"/>
                <a:ext cx="9513360" cy="572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669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19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07080" y="1199880"/>
              <a:ext cx="9362880" cy="3921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520" y="1183320"/>
                <a:ext cx="9396360" cy="395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654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57680" y="891360"/>
              <a:ext cx="8816760" cy="4596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120" y="875520"/>
                <a:ext cx="8849880" cy="462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525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20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47360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21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88280" y="1130040"/>
              <a:ext cx="9414360" cy="4555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720" y="1113480"/>
                <a:ext cx="9447480" cy="458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457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22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84760" y="408960"/>
              <a:ext cx="9320040" cy="5622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8200" y="392400"/>
                <a:ext cx="9353520" cy="565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717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23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68120" y="192240"/>
              <a:ext cx="9047160" cy="3940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560" y="175320"/>
                <a:ext cx="9080280" cy="397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182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24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15440" y="1006560"/>
              <a:ext cx="7331400" cy="2295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8880" y="990000"/>
                <a:ext cx="7364520" cy="232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327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25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18240" y="1052280"/>
              <a:ext cx="6744600" cy="4933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1680" y="1035720"/>
                <a:ext cx="6777360" cy="496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503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26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27240" y="1288800"/>
              <a:ext cx="9293760" cy="24400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0680" y="1272240"/>
                <a:ext cx="9326880" cy="247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2749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27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05640" y="847440"/>
              <a:ext cx="9488160" cy="5332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9080" y="830880"/>
                <a:ext cx="9521280" cy="536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999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28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0" y="651600"/>
              <a:ext cx="9746280" cy="5241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200" y="635040"/>
                <a:ext cx="9779400" cy="527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956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3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87400" y="1942200"/>
              <a:ext cx="5459400" cy="2166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0840" y="1925640"/>
                <a:ext cx="5492520" cy="219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212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4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46520" y="1109160"/>
              <a:ext cx="7704360" cy="4929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960" y="1092600"/>
                <a:ext cx="7737480" cy="496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35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5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27960" y="137880"/>
              <a:ext cx="9051840" cy="5101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1400" y="121320"/>
                <a:ext cx="9084960" cy="513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316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6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78280" y="353880"/>
              <a:ext cx="8875800" cy="57722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720" y="337320"/>
                <a:ext cx="8908920" cy="580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644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7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10320" y="651600"/>
              <a:ext cx="9074160" cy="5074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4120" y="635040"/>
                <a:ext cx="9107280" cy="510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3579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8</a:t>
            </a:fld>
            <a:endParaRPr lang="tr-TR" noProof="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61560" y="365400"/>
              <a:ext cx="9743400" cy="6275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040" y="348480"/>
                <a:ext cx="9762480" cy="630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797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tr-TR" noProof="0" smtClean="0"/>
              <a:pPr rtl="0"/>
              <a:t>9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25021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is Teması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eması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4628</TotalTime>
  <Words>48</Words>
  <Application>Microsoft Office PowerPoint</Application>
  <PresentationFormat>Custom</PresentationFormat>
  <Paragraphs>40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Calibri Light</vt:lpstr>
      <vt:lpstr>Euphemia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Başlık Düzeni</dc:title>
  <dc:creator>Samsung</dc:creator>
  <cp:lastModifiedBy>Samsung</cp:lastModifiedBy>
  <cp:revision>287</cp:revision>
  <cp:lastPrinted>2021-01-24T17:38:11Z</cp:lastPrinted>
  <dcterms:created xsi:type="dcterms:W3CDTF">2021-01-03T21:40:38Z</dcterms:created>
  <dcterms:modified xsi:type="dcterms:W3CDTF">2021-03-15T08:33:43Z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